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002060">
                <a:lumMod val="81000"/>
                <a:lumOff val="19000"/>
              </a:srgbClr>
            </a:gs>
            <a:gs pos="60000">
              <a:srgbClr val="21D6E0"/>
            </a:gs>
            <a:gs pos="77000">
              <a:srgbClr val="0087E6">
                <a:alpha val="95000"/>
                <a:lumMod val="59000"/>
              </a:srgbClr>
            </a:gs>
            <a:gs pos="100000">
              <a:srgbClr val="005CB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099" y="260648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632" y="1628800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96975" y="3359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196975" y="4864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196975" y="1061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393067"/>
              </p:ext>
            </p:extLst>
          </p:nvPr>
        </p:nvGraphicFramePr>
        <p:xfrm>
          <a:off x="1188378" y="4941168"/>
          <a:ext cx="6751320" cy="1542288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solidFill>
                            <a:schemeClr val="bg1"/>
                          </a:solidFill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 COUNTRY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VY_32_INOVACE_11_River, dam, </a:t>
                      </a: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lakes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65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RIVERS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675125" cy="5006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chemeClr val="bg1"/>
                </a:solidFill>
              </a:rPr>
              <a:t>WHAT IS THE LONGEST RIVER IN THE CZECH REPUBLIC?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VLTAVA RIVER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LABE RIVER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MORAVA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DYJE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SÁZAVA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THE ODRA</a:t>
            </a:r>
          </a:p>
          <a:p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 rot="17263244">
            <a:off x="2695628" y="3629551"/>
            <a:ext cx="4241046" cy="2332428"/>
          </a:xfrm>
          <a:prstGeom prst="curved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054" name="Picture 6" descr="C:\Users\OEM\AppData\Local\Microsoft\Windows\Temporary Internet Files\Content.IE5\ACJE728X\MC9000568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73016"/>
            <a:ext cx="1783994" cy="17483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572470" y="4442852"/>
            <a:ext cx="7038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klik</a:t>
            </a:r>
            <a:endParaRPr lang="cs-CZ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8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125113" cy="763487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C000"/>
                </a:solidFill>
              </a:rPr>
              <a:t>DAM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7" cy="53285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WHAT IS THE LARGEST WATER RESERVOIR IN THE CZECH REPUBLIC?</a:t>
            </a:r>
          </a:p>
          <a:p>
            <a:pPr marL="0" indent="0">
              <a:buNone/>
            </a:pPr>
            <a:endParaRPr lang="cs-CZ" sz="2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THE LIPNO DAM</a:t>
            </a:r>
          </a:p>
          <a:p>
            <a:pPr marL="0" indent="0" algn="ctr">
              <a:buNone/>
            </a:pPr>
            <a:endParaRPr lang="cs-CZ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WHERE IS IT?</a:t>
            </a:r>
          </a:p>
          <a:p>
            <a:pPr marL="0" indent="0">
              <a:buNone/>
            </a:pPr>
            <a:endParaRPr lang="cs-CZ" sz="24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IT IS THE PART OF THE VLTAVA CASCADE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WITH HYDROELECTRIC POWER STATION</a:t>
            </a:r>
          </a:p>
          <a:p>
            <a:pPr marL="0" indent="0" algn="ctr">
              <a:buNone/>
            </a:pP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75" name="Picture 3" descr="C:\Users\OEM\AppData\Local\Microsoft\Windows\Temporary Internet Files\Content.IE5\S2OJ9WZ5\MC9000712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5623"/>
            <a:ext cx="4320480" cy="14455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00192" y="3212976"/>
            <a:ext cx="17281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rgbClr val="002060"/>
                </a:solidFill>
              </a:rPr>
              <a:t>KLIKNI NA OBRÁZEK</a:t>
            </a:r>
            <a:endParaRPr lang="cs-CZ" sz="900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085184"/>
            <a:ext cx="7344816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9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125113" cy="593036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C000"/>
                </a:solidFill>
              </a:rPr>
              <a:t>LAKE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892480" cy="554461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</a:rPr>
              <a:t>WHAT IS THE BIGGEST AND DEEPEST LAKE IN THE CZECH REPUBLIC?</a:t>
            </a:r>
          </a:p>
          <a:p>
            <a:pPr marL="0" indent="0">
              <a:buNone/>
            </a:pPr>
            <a:endParaRPr lang="cs-CZ" sz="2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BLACK LAKE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buFontTx/>
              <a:buChar char="-"/>
            </a:pPr>
            <a:r>
              <a:rPr lang="cs-CZ" sz="2400" b="1" i="1" dirty="0" smtClean="0">
                <a:solidFill>
                  <a:schemeClr val="bg1"/>
                </a:solidFill>
              </a:rPr>
              <a:t>IT IS OF GLACIAL ORIGIN</a:t>
            </a:r>
          </a:p>
          <a:p>
            <a:pPr algn="ctr">
              <a:buFontTx/>
              <a:buChar char="-"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</a:rPr>
              <a:t>WHERE CAN </a:t>
            </a:r>
            <a:r>
              <a:rPr lang="cs-CZ" sz="2400" smtClean="0">
                <a:solidFill>
                  <a:schemeClr val="bg1"/>
                </a:solidFill>
              </a:rPr>
              <a:t>YOU FIND IT?</a:t>
            </a:r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2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IN ŠUMAVA MOUNTAINS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4110" name="Picture 14" descr="C:\Users\OEM\AppData\Local\Microsoft\Windows\Temporary Internet Files\Content.IE5\B4A6B7Q4\MP90040095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3" t="26432" r="283" b="15618"/>
          <a:stretch/>
        </p:blipFill>
        <p:spPr bwMode="auto">
          <a:xfrm>
            <a:off x="2570042" y="2770252"/>
            <a:ext cx="4608512" cy="17559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OEM\AppData\Local\Microsoft\Windows\Temporary Internet Files\Content.IE5\B4A6B7Q4\MP900400958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7" t="-49562" r="167" b="13481"/>
          <a:stretch/>
        </p:blipFill>
        <p:spPr bwMode="auto">
          <a:xfrm>
            <a:off x="2498034" y="4077071"/>
            <a:ext cx="4752528" cy="2636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48264" y="692696"/>
            <a:ext cx="16561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Klikni na obrázek</a:t>
            </a:r>
            <a:endParaRPr lang="cs-CZ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91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>Zdroje</a:t>
            </a:r>
            <a:r>
              <a:rPr lang="cs-CZ" sz="1400" dirty="0" smtClean="0"/>
              <a:t>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Klipart </a:t>
            </a:r>
            <a:r>
              <a:rPr lang="cs-CZ" dirty="0"/>
              <a:t>Microsoft Office</a:t>
            </a:r>
          </a:p>
          <a:p>
            <a:pPr marL="0" indent="0">
              <a:buNone/>
            </a:pPr>
            <a:r>
              <a:rPr lang="cs-CZ" dirty="0" smtClean="0"/>
              <a:t>Vlastní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20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45</TotalTime>
  <Words>112</Words>
  <Application>Microsoft Office PowerPoint</Application>
  <PresentationFormat>Předvádění na obrazovce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Summer</vt:lpstr>
      <vt:lpstr>Prezentace aplikace PowerPoint</vt:lpstr>
      <vt:lpstr>RIVERS</vt:lpstr>
      <vt:lpstr>DAM</vt:lpstr>
      <vt:lpstr>LAKE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10</cp:revision>
  <dcterms:created xsi:type="dcterms:W3CDTF">2011-09-01T18:17:29Z</dcterms:created>
  <dcterms:modified xsi:type="dcterms:W3CDTF">2011-11-14T21:46:11Z</dcterms:modified>
</cp:coreProperties>
</file>