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65000"/>
              </a:schemeClr>
            </a:gs>
            <a:gs pos="15000">
              <a:srgbClr val="0A128C">
                <a:lumMod val="50000"/>
                <a:lumOff val="50000"/>
              </a:srgbClr>
            </a:gs>
            <a:gs pos="64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6927603"/>
              </p:ext>
            </p:extLst>
          </p:nvPr>
        </p:nvGraphicFramePr>
        <p:xfrm>
          <a:off x="1188378" y="4941168"/>
          <a:ext cx="6751320" cy="1559814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VY_32_INOVACE_12_Castle, Hluboká c.,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Karlštejn c.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3825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CASTLES AND RUINS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412776"/>
            <a:ext cx="8964488" cy="544522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OEM\AppData\Local\Microsoft\Windows\Temporary Internet Files\Content.IE5\ACJE728X\MC900198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2636912"/>
            <a:ext cx="4710941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pisek se šipkou dolů 6"/>
          <p:cNvSpPr/>
          <p:nvPr/>
        </p:nvSpPr>
        <p:spPr>
          <a:xfrm>
            <a:off x="5939886" y="1384982"/>
            <a:ext cx="1437376" cy="2122965"/>
          </a:xfrm>
          <a:prstGeom prst="downArrowCallout">
            <a:avLst>
              <a:gd name="adj1" fmla="val 25000"/>
              <a:gd name="adj2" fmla="val 25000"/>
              <a:gd name="adj3" fmla="val 25000"/>
              <a:gd name="adj4" fmla="val 50107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bg1"/>
                </a:solidFill>
              </a:rPr>
              <a:t>ROUND TOWER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13" name="Popisek se šipkou dolů 12"/>
          <p:cNvSpPr/>
          <p:nvPr/>
        </p:nvSpPr>
        <p:spPr>
          <a:xfrm rot="19536490">
            <a:off x="3418330" y="1627274"/>
            <a:ext cx="1249367" cy="1609199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bg1"/>
                </a:solidFill>
              </a:rPr>
              <a:t>ROOF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5025486" y="5589240"/>
            <a:ext cx="914400" cy="914400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2926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bg1"/>
                </a:solidFill>
              </a:rPr>
              <a:t>GATE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9" name="Popisek se šipkou doleva 8"/>
          <p:cNvSpPr/>
          <p:nvPr/>
        </p:nvSpPr>
        <p:spPr>
          <a:xfrm>
            <a:off x="6516216" y="4509120"/>
            <a:ext cx="45719" cy="45719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opisek se šipkou doleva 9"/>
          <p:cNvSpPr/>
          <p:nvPr/>
        </p:nvSpPr>
        <p:spPr>
          <a:xfrm>
            <a:off x="6737508" y="4817976"/>
            <a:ext cx="1578908" cy="940431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50499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bg1"/>
                </a:solidFill>
              </a:rPr>
              <a:t>BRIDGE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15" name="Popisek se šipkou doprava 14"/>
          <p:cNvSpPr/>
          <p:nvPr/>
        </p:nvSpPr>
        <p:spPr>
          <a:xfrm>
            <a:off x="1293781" y="3434321"/>
            <a:ext cx="4201616" cy="914400"/>
          </a:xfrm>
          <a:prstGeom prst="right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bg1"/>
                </a:solidFill>
              </a:rPr>
              <a:t>DUNGEON FOR PRINCESS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2636912"/>
            <a:ext cx="1800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KLIKNI NA OBRÁZEK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5661248"/>
            <a:ext cx="23042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DECRIBE THE PICTURE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17277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8" grpId="0" animBg="1"/>
      <p:bldP spid="10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20688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HLUBOKÁ CASTLE</a:t>
            </a:r>
            <a:r>
              <a:rPr lang="cs-CZ" sz="900" b="1" dirty="0" smtClean="0"/>
              <a:t>  KLIKNI NA NADPIS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712968" cy="504055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IN THE SOUTH BOHEMIA YOU CAN VISIT A ROMANTIC CHATEAU IN THE STYLE </a:t>
            </a:r>
            <a:r>
              <a:rPr lang="cs-CZ" sz="2400" b="1" smtClean="0">
                <a:solidFill>
                  <a:schemeClr val="bg1"/>
                </a:solidFill>
              </a:rPr>
              <a:t>OF WINDSOR </a:t>
            </a:r>
            <a:r>
              <a:rPr lang="cs-CZ" sz="2400" b="1" dirty="0" smtClean="0">
                <a:solidFill>
                  <a:schemeClr val="bg1"/>
                </a:solidFill>
              </a:rPr>
              <a:t>CASTLE. YOU CAN ADMIRE THE LUXURIOUS INTERIORS AND PICTURE GALLERY.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125" y="1988840"/>
            <a:ext cx="333375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07704" y="1988840"/>
            <a:ext cx="5328592" cy="25922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536" y="4653136"/>
            <a:ext cx="4248472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77281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WHERE?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93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KARLŠTEJN CASTLE</a:t>
            </a:r>
            <a:r>
              <a:rPr lang="cs-CZ" sz="1000" b="1" dirty="0" smtClean="0">
                <a:solidFill>
                  <a:srgbClr val="FFC000"/>
                </a:solidFill>
              </a:rPr>
              <a:t/>
            </a:r>
            <a:br>
              <a:rPr lang="cs-CZ" sz="1000" b="1" dirty="0" smtClean="0">
                <a:solidFill>
                  <a:srgbClr val="FFC000"/>
                </a:solidFill>
              </a:rPr>
            </a:br>
            <a:r>
              <a:rPr lang="cs-CZ" sz="1000" b="1" dirty="0" smtClean="0"/>
              <a:t>KLIK NA OBRÁZEK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7361"/>
            <a:ext cx="8424935" cy="49340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KARLŠTEJN CASTLE IS A FAMOUS GOTHIC 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CASTLE WITH MASTER THEODORIK´S 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PAINTINGS. CHARLES IV BUILT IN 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THE 14th CENTURY TO PROTECT 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THE CZECH CROWN JEWELS.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40"/>
          <a:stretch/>
        </p:blipFill>
        <p:spPr bwMode="auto">
          <a:xfrm>
            <a:off x="2499658" y="1844824"/>
            <a:ext cx="3888432" cy="2494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067944" y="5301208"/>
            <a:ext cx="1872208" cy="457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21429" y="6246305"/>
            <a:ext cx="4520614" cy="4320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7089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WHO?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27089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WHAT?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620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chemeClr val="bg1"/>
                </a:solidFill>
              </a:rPr>
              <a:t>Zdroje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9"/>
            <a:ext cx="7378979" cy="4518030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chemeClr val="bg1"/>
                </a:solidFill>
              </a:rPr>
              <a:t>http://www.google.cz/search?tbm=isch&amp;hl=cs&amp;source=hp&amp;biw=1600&amp;bih=701&amp;q=hlubok%C3%A1+nad+vltavou+z%C3%A1mek&amp;gbv=2&amp;oq=HLU&amp;aq=8&amp;aqi=g10&amp;aql=&amp;</a:t>
            </a:r>
            <a:r>
              <a:rPr lang="cs-CZ" sz="1400" dirty="0" smtClean="0">
                <a:solidFill>
                  <a:schemeClr val="bg1"/>
                </a:solidFill>
              </a:rPr>
              <a:t>gs_sm=c&amp;gs_upl=9047l9710l0l14700l3l3l0l0l0l0l192l382l1.2l3l0</a:t>
            </a:r>
            <a:endParaRPr lang="cs-CZ" sz="1400" dirty="0"/>
          </a:p>
          <a:p>
            <a:r>
              <a:rPr lang="cs-CZ" sz="1400" dirty="0">
                <a:solidFill>
                  <a:schemeClr val="bg1"/>
                </a:solidFill>
              </a:rPr>
              <a:t>http://www.google.cz/imgres?q=karl%C5%A1tejn+hrad&amp;hl=cs&amp;gbv=2&amp;biw=1600&amp;bih=701&amp;tbm=isch&amp;tbnid=7fpWKyR6LWGzyM:&amp;imgrefurl=http://www.karlstejn-hrad.cz/&amp;</a:t>
            </a:r>
            <a:r>
              <a:rPr lang="cs-CZ" sz="1400" dirty="0" smtClean="0">
                <a:solidFill>
                  <a:schemeClr val="bg1"/>
                </a:solidFill>
              </a:rPr>
              <a:t>docid=hKP-ShWV11m5JM&amp;w=800&amp;h=600&amp;ei=leVfTrSGLM774QTo7OwE&amp;zoom=1&amp;iact=rc&amp;dur=615&amp;page=1&amp;tbnh=128&amp;tbnw=165&amp;start=0&amp;ndsp=31&amp;ved=1t:429,r:2,s:0&amp;tx=95&amp;ty=68</a:t>
            </a:r>
          </a:p>
          <a:p>
            <a:r>
              <a:rPr lang="cs-CZ" sz="1400" dirty="0">
                <a:solidFill>
                  <a:schemeClr val="bg1"/>
                </a:solidFill>
              </a:rPr>
              <a:t>Klipart Microsoft Office</a:t>
            </a:r>
          </a:p>
          <a:p>
            <a:r>
              <a:rPr lang="cs-CZ" sz="1400" dirty="0">
                <a:solidFill>
                  <a:schemeClr val="bg1"/>
                </a:solidFill>
              </a:rPr>
              <a:t>vlastní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858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55</TotalTime>
  <Words>119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CASTLES AND RUINS</vt:lpstr>
      <vt:lpstr>HLUBOKÁ CASTLE  KLIKNI NA NADPIS</vt:lpstr>
      <vt:lpstr>KARLŠTEJN CASTLE KLIK NA OBRÁZEK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12</cp:revision>
  <dcterms:created xsi:type="dcterms:W3CDTF">2011-09-01T19:24:47Z</dcterms:created>
  <dcterms:modified xsi:type="dcterms:W3CDTF">2011-11-14T21:46:49Z</dcterms:modified>
</cp:coreProperties>
</file>