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sldIdLst>
    <p:sldId id="256" r:id="rId2"/>
    <p:sldId id="257" r:id="rId3"/>
    <p:sldId id="258" r:id="rId4"/>
    <p:sldId id="259" r:id="rId5"/>
    <p:sldId id="260" r:id="rId6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87" d="100"/>
          <a:sy n="87" d="100"/>
        </p:scale>
        <p:origin x="-1464" y="-84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presProps" Target="pres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5" Type="http://schemas.openxmlformats.org/officeDocument/2006/relationships/slide" Target="slides/slide4.xml"/><Relationship Id="rId10" Type="http://schemas.openxmlformats.org/officeDocument/2006/relationships/tableStyles" Target="tableStyles.xml"/><Relationship Id="rId4" Type="http://schemas.openxmlformats.org/officeDocument/2006/relationships/slide" Target="slides/slide3.xml"/><Relationship Id="rId9" Type="http://schemas.openxmlformats.org/officeDocument/2006/relationships/theme" Target="theme/theme1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009442" y="3307355"/>
            <a:ext cx="7117180" cy="1470025"/>
          </a:xfrm>
        </p:spPr>
        <p:txBody>
          <a:bodyPr anchor="b"/>
          <a:lstStyle>
            <a:lvl1pPr>
              <a:defRPr sz="400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009442" y="4777380"/>
            <a:ext cx="7117180" cy="861420"/>
          </a:xfrm>
        </p:spPr>
        <p:txBody>
          <a:bodyPr anchor="t">
            <a:normAutofit/>
          </a:bodyPr>
          <a:lstStyle>
            <a:lvl1pPr marL="0" indent="0" algn="l">
              <a:buNone/>
              <a:defRPr sz="2000">
                <a:solidFill>
                  <a:schemeClr val="tx2"/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14.11.2011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ransition spd="slow">
    <p:push dir="r"/>
  </p:transition>
  <p:timing>
    <p:tnLst>
      <p:par>
        <p:cTn id="1" dur="indefinite" restart="never" nodeType="tmRoot"/>
      </p:par>
    </p:tnLst>
  </p:timing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>
            <a:lvl5pPr>
              <a:defRPr/>
            </a:lvl5pPr>
            <a:lvl6pPr marL="2514600" indent="-228600">
              <a:buClr>
                <a:schemeClr val="tx2"/>
              </a:buClr>
              <a:buSzPct val="101000"/>
              <a:buFont typeface="Courier New" pitchFamily="49" charset="0"/>
              <a:buChar char="o"/>
              <a:defRPr sz="1200"/>
            </a:lvl6pPr>
            <a:lvl7pPr marL="29718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7pPr>
            <a:lvl8pPr marL="34290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8pPr>
            <a:lvl9pPr marL="38862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 smtClean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14.11.2011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ransition spd="slow">
    <p:push dir="r"/>
  </p:transition>
  <p:timing>
    <p:tnLst>
      <p:par>
        <p:cTn id="1" dur="indefinite" restart="never" nodeType="tmRoot"/>
      </p:par>
    </p:tnLst>
  </p:timing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009443" y="3308581"/>
            <a:ext cx="7117178" cy="1468800"/>
          </a:xfrm>
        </p:spPr>
        <p:txBody>
          <a:bodyPr anchor="b"/>
          <a:lstStyle>
            <a:lvl1pPr algn="r">
              <a:defRPr sz="3200" b="0" cap="none"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009443" y="4777381"/>
            <a:ext cx="7117178" cy="860400"/>
          </a:xfrm>
        </p:spPr>
        <p:txBody>
          <a:bodyPr anchor="t">
            <a:normAutofit/>
          </a:bodyPr>
          <a:lstStyle>
            <a:lvl1pPr marL="0" indent="0" algn="r">
              <a:buNone/>
              <a:defRPr sz="1800">
                <a:solidFill>
                  <a:schemeClr val="tx2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14.11.2011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ransition spd="slow">
    <p:push dir="r"/>
  </p:transition>
  <p:timing>
    <p:tnLst>
      <p:par>
        <p:cTn id="1" dur="indefinite" restart="never" nodeType="tmRoot"/>
      </p:par>
    </p:tnLst>
  </p:timing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009443" y="675724"/>
            <a:ext cx="7123080" cy="92447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1009442" y="1809749"/>
            <a:ext cx="3471277" cy="4051301"/>
          </a:xfrm>
        </p:spPr>
        <p:txBody>
          <a:bodyPr>
            <a:normAutofit/>
          </a:bodyPr>
          <a:lstStyle>
            <a:lvl5pPr>
              <a:defRPr/>
            </a:lvl5pPr>
            <a:lvl6pPr marL="2514600" indent="-228600">
              <a:buClr>
                <a:schemeClr val="tx2"/>
              </a:buClr>
              <a:buSzPct val="101000"/>
              <a:buFont typeface="Courier New" pitchFamily="49" charset="0"/>
              <a:buChar char="o"/>
              <a:defRPr sz="1200"/>
            </a:lvl6pPr>
            <a:lvl7pPr marL="29718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7pPr>
            <a:lvl8pPr marL="34290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8pPr>
            <a:lvl9pPr marL="38862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63281" y="1809749"/>
            <a:ext cx="3469242" cy="4051302"/>
          </a:xfrm>
        </p:spPr>
        <p:txBody>
          <a:bodyPr>
            <a:normAutofit/>
          </a:bodyPr>
          <a:lstStyle>
            <a:lvl5pPr>
              <a:defRPr/>
            </a:lvl5pPr>
            <a:lvl6pPr marL="2514600" indent="-228600">
              <a:buClr>
                <a:schemeClr val="tx2"/>
              </a:buClr>
              <a:buSzPct val="101000"/>
              <a:buFont typeface="Courier New" pitchFamily="49" charset="0"/>
              <a:buChar char="o"/>
              <a:defRPr sz="1200"/>
            </a:lvl6pPr>
            <a:lvl7pPr marL="29718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7pPr>
            <a:lvl8pPr marL="34290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8pPr>
            <a:lvl9pPr marL="38862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14.11.2011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ransition spd="slow">
    <p:push dir="r"/>
  </p:transition>
  <p:timing>
    <p:tnLst>
      <p:par>
        <p:cTn id="1" dur="indefinite" restart="never" nodeType="tmRoot"/>
      </p:par>
    </p:tnLst>
  </p:timing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009442" y="1812927"/>
            <a:ext cx="3471277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009442" y="2389189"/>
            <a:ext cx="3471277" cy="3471861"/>
          </a:xfrm>
        </p:spPr>
        <p:txBody>
          <a:bodyPr>
            <a:normAutofit/>
          </a:bodyPr>
          <a:lstStyle>
            <a:lvl5pPr>
              <a:defRPr/>
            </a:lvl5pPr>
            <a:lvl6pPr marL="2514600" indent="-228600">
              <a:buClr>
                <a:schemeClr val="tx2"/>
              </a:buClr>
              <a:buSzPct val="101000"/>
              <a:buFont typeface="Courier New" pitchFamily="49" charset="0"/>
              <a:buChar char="o"/>
              <a:defRPr sz="1200"/>
            </a:lvl6pPr>
            <a:lvl7pPr marL="29718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7pPr>
            <a:lvl8pPr marL="34290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8pPr>
            <a:lvl9pPr marL="38862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63280" y="1812927"/>
            <a:ext cx="3471275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63280" y="2389189"/>
            <a:ext cx="3471275" cy="3471861"/>
          </a:xfrm>
        </p:spPr>
        <p:txBody>
          <a:bodyPr>
            <a:normAutofit/>
          </a:bodyPr>
          <a:lstStyle>
            <a:lvl5pPr>
              <a:defRPr/>
            </a:lvl5pPr>
            <a:lvl6pPr marL="2514600" indent="-228600">
              <a:buClr>
                <a:schemeClr val="tx2"/>
              </a:buClr>
              <a:buSzPct val="101000"/>
              <a:buFont typeface="Courier New" pitchFamily="49" charset="0"/>
              <a:buChar char="o"/>
              <a:defRPr sz="1200"/>
            </a:lvl6pPr>
            <a:lvl7pPr marL="29718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7pPr>
            <a:lvl8pPr marL="34290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8pPr>
            <a:lvl9pPr marL="38862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14.11.2011</a:t>
            </a:fld>
            <a:endParaRPr lang="cs-CZ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ransition spd="slow">
    <p:push dir="r"/>
  </p:transition>
  <p:timing>
    <p:tnLst>
      <p:par>
        <p:cTn id="1" dur="indefinite" restart="never" nodeType="tmRoot"/>
      </p:par>
    </p:tnLst>
  </p:timing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14.11.2011</a:t>
            </a:fld>
            <a:endParaRPr lang="cs-CZ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ransition spd="slow">
    <p:push dir="r"/>
  </p:transition>
  <p:timing>
    <p:tnLst>
      <p:par>
        <p:cTn id="1" dur="indefinite" restart="never" nodeType="tmRoot"/>
      </p:par>
    </p:tnLst>
  </p:timing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14.11.2011</a:t>
            </a:fld>
            <a:endParaRPr lang="cs-CZ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ransition spd="slow">
    <p:push dir="r"/>
  </p:transition>
  <p:timing>
    <p:tnLst>
      <p:par>
        <p:cTn id="1" dur="indefinite" restart="never" nodeType="tmRoot"/>
      </p:par>
    </p:tnLst>
  </p:timing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009442" y="446087"/>
            <a:ext cx="2660650" cy="1185861"/>
          </a:xfrm>
        </p:spPr>
        <p:txBody>
          <a:bodyPr anchor="b"/>
          <a:lstStyle>
            <a:lvl1pPr algn="l">
              <a:defRPr sz="2400" b="0"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852654" y="446087"/>
            <a:ext cx="4279869" cy="5414963"/>
          </a:xfrm>
        </p:spPr>
        <p:txBody>
          <a:bodyPr>
            <a:normAutofit/>
          </a:bodyPr>
          <a:lstStyle>
            <a:lvl5pPr>
              <a:defRPr/>
            </a:lvl5pPr>
            <a:lvl6pPr marL="2514600" indent="-228600">
              <a:buClr>
                <a:schemeClr val="tx2"/>
              </a:buClr>
              <a:buSzPct val="101000"/>
              <a:buFont typeface="Courier New" pitchFamily="49" charset="0"/>
              <a:buChar char="o"/>
              <a:defRPr sz="1200"/>
            </a:lvl6pPr>
            <a:lvl7pPr marL="29718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7pPr>
            <a:lvl8pPr marL="34290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8pPr>
            <a:lvl9pPr marL="38862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009442" y="1631949"/>
            <a:ext cx="2660650" cy="4229099"/>
          </a:xfrm>
        </p:spPr>
        <p:txBody>
          <a:bodyPr anchor="t">
            <a:normAutofit/>
          </a:bodyPr>
          <a:lstStyle>
            <a:lvl1pPr marL="0" indent="0">
              <a:buNone/>
              <a:defRPr sz="12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14.11.2011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ransition spd="slow">
    <p:push dir="r"/>
  </p:transition>
  <p:timing>
    <p:tnLst>
      <p:par>
        <p:cTn id="1" dur="indefinite" restart="never" nodeType="tmRoot"/>
      </p:par>
    </p:tnLst>
  </p:timing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009443" y="1387058"/>
            <a:ext cx="3297953" cy="1113254"/>
          </a:xfrm>
        </p:spPr>
        <p:txBody>
          <a:bodyPr anchor="b">
            <a:normAutofit/>
          </a:bodyPr>
          <a:lstStyle>
            <a:lvl1pPr algn="l">
              <a:defRPr sz="2400" b="0"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009443" y="2500312"/>
            <a:ext cx="3297954" cy="2530200"/>
          </a:xfrm>
        </p:spPr>
        <p:txBody>
          <a:bodyPr anchor="t">
            <a:normAutofit/>
          </a:bodyPr>
          <a:lstStyle>
            <a:lvl1pPr marL="0" indent="0">
              <a:buNone/>
              <a:defRPr sz="12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14.11.2011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  <p:grpSp>
        <p:nvGrpSpPr>
          <p:cNvPr id="16" name="Group 15"/>
          <p:cNvGrpSpPr/>
          <p:nvPr/>
        </p:nvGrpSpPr>
        <p:grpSpPr>
          <a:xfrm>
            <a:off x="4516154" y="994387"/>
            <a:ext cx="1847138" cy="1530439"/>
            <a:chOff x="4718762" y="993075"/>
            <a:chExt cx="1847138" cy="1530439"/>
          </a:xfrm>
        </p:grpSpPr>
        <p:sp>
          <p:nvSpPr>
            <p:cNvPr id="32" name="Oval 31"/>
            <p:cNvSpPr/>
            <p:nvPr/>
          </p:nvSpPr>
          <p:spPr>
            <a:xfrm>
              <a:off x="5479247" y="1436861"/>
              <a:ext cx="1086653" cy="1086653"/>
            </a:xfrm>
            <a:prstGeom prst="ellipse">
              <a:avLst/>
            </a:prstGeom>
            <a:noFill/>
            <a:ln>
              <a:solidFill>
                <a:schemeClr val="tx2">
                  <a:lumMod val="75000"/>
                </a:schemeClr>
              </a:solidFill>
            </a:ln>
            <a:effectLst/>
            <a:scene3d>
              <a:camera prst="orthographicFront">
                <a:rot lat="0" lon="0" rev="0"/>
              </a:camera>
              <a:lightRig rig="threePt" dir="tl"/>
            </a:scene3d>
            <a:sp3d extrusionH="25400"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33" name="Oval 32"/>
            <p:cNvSpPr/>
            <p:nvPr/>
          </p:nvSpPr>
          <p:spPr>
            <a:xfrm>
              <a:off x="5650541" y="1411791"/>
              <a:ext cx="830365" cy="830365"/>
            </a:xfrm>
            <a:prstGeom prst="ellipse">
              <a:avLst/>
            </a:prstGeom>
            <a:solidFill>
              <a:schemeClr val="tx2">
                <a:lumMod val="75000"/>
              </a:schemeClr>
            </a:solidFill>
            <a:ln>
              <a:solidFill>
                <a:schemeClr val="tx2">
                  <a:lumMod val="75000"/>
                </a:schemeClr>
              </a:solidFill>
            </a:ln>
            <a:effectLst/>
            <a:scene3d>
              <a:camera prst="orthographicFront">
                <a:rot lat="0" lon="0" rev="0"/>
              </a:camera>
              <a:lightRig rig="threePt" dir="tl"/>
            </a:scene3d>
            <a:sp3d extrusionH="25400"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29" name="Oval 28"/>
            <p:cNvSpPr/>
            <p:nvPr/>
          </p:nvSpPr>
          <p:spPr>
            <a:xfrm>
              <a:off x="5256184" y="1894454"/>
              <a:ext cx="602364" cy="602364"/>
            </a:xfrm>
            <a:prstGeom prst="ellipse">
              <a:avLst/>
            </a:prstGeom>
            <a:noFill/>
            <a:ln>
              <a:solidFill>
                <a:schemeClr val="tx2">
                  <a:lumMod val="75000"/>
                </a:schemeClr>
              </a:solidFill>
            </a:ln>
            <a:effectLst/>
            <a:scene3d>
              <a:camera prst="orthographicFront">
                <a:rot lat="0" lon="0" rev="0"/>
              </a:camera>
              <a:lightRig rig="threePt" dir="tl"/>
            </a:scene3d>
            <a:sp3d extrusionH="25400"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31" name="Oval 30"/>
            <p:cNvSpPr/>
            <p:nvPr/>
          </p:nvSpPr>
          <p:spPr>
            <a:xfrm>
              <a:off x="5424145" y="1811313"/>
              <a:ext cx="489588" cy="489588"/>
            </a:xfrm>
            <a:prstGeom prst="ellipse">
              <a:avLst/>
            </a:prstGeom>
            <a:solidFill>
              <a:schemeClr val="tx2">
                <a:lumMod val="75000"/>
              </a:schemeClr>
            </a:solidFill>
            <a:ln>
              <a:solidFill>
                <a:schemeClr val="tx2">
                  <a:lumMod val="75000"/>
                </a:schemeClr>
              </a:solidFill>
            </a:ln>
            <a:effectLst/>
            <a:scene3d>
              <a:camera prst="orthographicFront">
                <a:rot lat="0" lon="0" rev="0"/>
              </a:camera>
              <a:lightRig rig="threePt" dir="tl"/>
            </a:scene3d>
            <a:sp3d extrusionH="25400"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28" name="Oval 27"/>
            <p:cNvSpPr/>
            <p:nvPr/>
          </p:nvSpPr>
          <p:spPr>
            <a:xfrm>
              <a:off x="4718762" y="2083426"/>
              <a:ext cx="256601" cy="256601"/>
            </a:xfrm>
            <a:prstGeom prst="ellipse">
              <a:avLst/>
            </a:prstGeom>
            <a:noFill/>
            <a:ln>
              <a:solidFill>
                <a:schemeClr val="tx2">
                  <a:lumMod val="75000"/>
                </a:schemeClr>
              </a:solidFill>
            </a:ln>
            <a:effectLst/>
            <a:scene3d>
              <a:camera prst="orthographicFront">
                <a:rot lat="0" lon="0" rev="0"/>
              </a:camera>
              <a:lightRig rig="threePt" dir="tl"/>
            </a:scene3d>
            <a:sp3d extrusionH="25400"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30" name="Oval 29"/>
            <p:cNvSpPr/>
            <p:nvPr/>
          </p:nvSpPr>
          <p:spPr>
            <a:xfrm>
              <a:off x="6132091" y="993075"/>
              <a:ext cx="256601" cy="256601"/>
            </a:xfrm>
            <a:prstGeom prst="ellipse">
              <a:avLst/>
            </a:prstGeom>
            <a:noFill/>
            <a:ln>
              <a:solidFill>
                <a:schemeClr val="tx2">
                  <a:lumMod val="75000"/>
                </a:schemeClr>
              </a:solidFill>
            </a:ln>
            <a:effectLst/>
            <a:scene3d>
              <a:camera prst="orthographicFront">
                <a:rot lat="0" lon="0" rev="0"/>
              </a:camera>
              <a:lightRig rig="threePt" dir="tl"/>
            </a:scene3d>
            <a:sp3d extrusionH="25400"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34" name="Oval 33"/>
            <p:cNvSpPr/>
            <p:nvPr/>
          </p:nvSpPr>
          <p:spPr>
            <a:xfrm>
              <a:off x="5059596" y="1894454"/>
              <a:ext cx="197439" cy="197439"/>
            </a:xfrm>
            <a:prstGeom prst="ellipse">
              <a:avLst/>
            </a:prstGeom>
            <a:solidFill>
              <a:schemeClr val="tx2">
                <a:lumMod val="75000"/>
              </a:schemeClr>
            </a:solidFill>
            <a:ln>
              <a:solidFill>
                <a:schemeClr val="tx2">
                  <a:lumMod val="75000"/>
                </a:schemeClr>
              </a:solidFill>
            </a:ln>
            <a:effectLst/>
            <a:scene3d>
              <a:camera prst="orthographicFront">
                <a:rot lat="0" lon="0" rev="0"/>
              </a:camera>
              <a:lightRig rig="threePt" dir="tl"/>
            </a:scene3d>
            <a:sp3d extrusionH="25400"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35" name="Oval 34"/>
            <p:cNvSpPr/>
            <p:nvPr/>
          </p:nvSpPr>
          <p:spPr>
            <a:xfrm>
              <a:off x="6148801" y="1060593"/>
              <a:ext cx="197439" cy="197439"/>
            </a:xfrm>
            <a:prstGeom prst="ellipse">
              <a:avLst/>
            </a:prstGeom>
            <a:solidFill>
              <a:schemeClr val="tx2">
                <a:lumMod val="75000"/>
              </a:schemeClr>
            </a:solidFill>
            <a:ln>
              <a:solidFill>
                <a:schemeClr val="tx2">
                  <a:lumMod val="75000"/>
                </a:schemeClr>
              </a:solidFill>
            </a:ln>
            <a:effectLst/>
            <a:scene3d>
              <a:camera prst="orthographicFront">
                <a:rot lat="0" lon="0" rev="0"/>
              </a:camera>
              <a:lightRig rig="threePt" dir="tl"/>
            </a:scene3d>
            <a:sp3d extrusionH="25400"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sp>
        <p:nvSpPr>
          <p:cNvPr id="18" name="Picture Placeholder 17"/>
          <p:cNvSpPr>
            <a:spLocks noGrp="1"/>
          </p:cNvSpPr>
          <p:nvPr>
            <p:ph type="pic" sz="quarter" idx="14"/>
          </p:nvPr>
        </p:nvSpPr>
        <p:spPr>
          <a:xfrm>
            <a:off x="4674192" y="1601512"/>
            <a:ext cx="3429000" cy="3429000"/>
          </a:xfrm>
          <a:prstGeom prst="ellipse">
            <a:avLst/>
          </a:prstGeom>
          <a:ln w="76200">
            <a:solidFill>
              <a:schemeClr val="tx2">
                <a:lumMod val="75000"/>
              </a:schemeClr>
            </a:solidFill>
          </a:ln>
        </p:spPr>
        <p:txBody>
          <a:bodyPr/>
          <a:lstStyle/>
          <a:p>
            <a:r>
              <a:rPr lang="cs-CZ" smtClean="0"/>
              <a:t>Kliknutím na ikonu přidáte obrázek.</a:t>
            </a:r>
            <a:endParaRPr lang="en-US"/>
          </a:p>
        </p:txBody>
      </p:sp>
    </p:spTree>
  </p:cSld>
  <p:clrMapOvr>
    <a:masterClrMapping/>
  </p:clrMapOvr>
  <p:transition spd="slow">
    <p:push dir="r"/>
  </p:transition>
  <p:timing>
    <p:tnLst>
      <p:par>
        <p:cTn id="1" dur="indefinite" restart="never" nodeType="tmRoot"/>
      </p:par>
    </p:tnLst>
  </p:timing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1009443" y="1807361"/>
            <a:ext cx="7123080" cy="4051437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14.11.2011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ransition spd="slow">
    <p:push dir="r"/>
  </p:transition>
  <p:timing>
    <p:tnLst>
      <p:par>
        <p:cTn id="1" dur="indefinite" restart="never" nodeType="tmRoot"/>
      </p:par>
    </p:tnLst>
  </p:timing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59561" y="675723"/>
            <a:ext cx="1472962" cy="5185328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1009442" y="675723"/>
            <a:ext cx="5467557" cy="5185327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14.11.2011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ransition spd="slow">
    <p:push dir="r"/>
  </p:transition>
  <p:timing>
    <p:tnLst>
      <p:par>
        <p:cTn id="1" dur="indefinite" restart="never" nodeType="tmRoot"/>
      </p:par>
    </p:tnLst>
  </p:timing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gradFill flip="none" rotWithShape="1">
          <a:gsLst>
            <a:gs pos="74000">
              <a:srgbClr val="002060">
                <a:alpha val="87000"/>
              </a:srgbClr>
            </a:gs>
            <a:gs pos="93000">
              <a:srgbClr val="66008F">
                <a:lumMod val="90000"/>
                <a:lumOff val="10000"/>
                <a:alpha val="81000"/>
              </a:srgbClr>
            </a:gs>
            <a:gs pos="92000">
              <a:srgbClr val="BA0066"/>
            </a:gs>
            <a:gs pos="91000">
              <a:srgbClr val="FF0000"/>
            </a:gs>
            <a:gs pos="97000">
              <a:srgbClr val="FF8200"/>
            </a:gs>
          </a:gsLst>
          <a:lin ang="2700000" scaled="1"/>
          <a:tileRect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6" name="Oval 55"/>
          <p:cNvSpPr>
            <a:spLocks noChangeAspect="1"/>
          </p:cNvSpPr>
          <p:nvPr/>
        </p:nvSpPr>
        <p:spPr>
          <a:xfrm>
            <a:off x="-69625" y="4042576"/>
            <a:ext cx="1743945" cy="1909234"/>
          </a:xfrm>
          <a:custGeom>
            <a:avLst/>
            <a:gdLst/>
            <a:ahLst/>
            <a:cxnLst/>
            <a:rect l="l" t="t" r="r" b="b"/>
            <a:pathLst>
              <a:path w="1743945" h="1909234">
                <a:moveTo>
                  <a:pt x="789328" y="0"/>
                </a:moveTo>
                <a:cubicBezTo>
                  <a:pt x="1316548" y="0"/>
                  <a:pt x="1743945" y="427397"/>
                  <a:pt x="1743945" y="954617"/>
                </a:cubicBezTo>
                <a:cubicBezTo>
                  <a:pt x="1743945" y="1481837"/>
                  <a:pt x="1316548" y="1909234"/>
                  <a:pt x="789328" y="1909234"/>
                </a:cubicBezTo>
                <a:cubicBezTo>
                  <a:pt x="461080" y="1909234"/>
                  <a:pt x="171527" y="1743562"/>
                  <a:pt x="0" y="1491086"/>
                </a:cubicBezTo>
                <a:lnTo>
                  <a:pt x="0" y="418149"/>
                </a:lnTo>
                <a:cubicBezTo>
                  <a:pt x="171527" y="165673"/>
                  <a:pt x="461080" y="0"/>
                  <a:pt x="789328" y="0"/>
                </a:cubicBezTo>
                <a:close/>
              </a:path>
            </a:pathLst>
          </a:custGeom>
          <a:solidFill>
            <a:schemeClr val="tx2">
              <a:lumMod val="75000"/>
              <a:alpha val="8000"/>
            </a:schemeClr>
          </a:solidFill>
          <a:ln w="330200" cap="rnd" cmpd="sng" algn="ctr">
            <a:solidFill>
              <a:schemeClr val="accent3">
                <a:lumMod val="60000"/>
                <a:lumOff val="40000"/>
                <a:alpha val="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317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ln w="317500">
                <a:solidFill>
                  <a:schemeClr val="tx1"/>
                </a:solidFill>
              </a:ln>
            </a:endParaRPr>
          </a:p>
        </p:txBody>
      </p:sp>
      <p:sp>
        <p:nvSpPr>
          <p:cNvPr id="53" name="Oval 52"/>
          <p:cNvSpPr>
            <a:spLocks noChangeAspect="1"/>
          </p:cNvSpPr>
          <p:nvPr/>
        </p:nvSpPr>
        <p:spPr>
          <a:xfrm>
            <a:off x="520638" y="1095310"/>
            <a:ext cx="1909233" cy="1909233"/>
          </a:xfrm>
          <a:prstGeom prst="ellipse">
            <a:avLst/>
          </a:prstGeom>
          <a:solidFill>
            <a:schemeClr val="tx2">
              <a:lumMod val="75000"/>
              <a:alpha val="10000"/>
            </a:schemeClr>
          </a:solidFill>
          <a:ln w="330200" cap="rnd" cmpd="sng" algn="ctr">
            <a:solidFill>
              <a:schemeClr val="accent3">
                <a:lumMod val="60000"/>
                <a:lumOff val="40000"/>
                <a:alpha val="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317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ln w="317500">
                <a:solidFill>
                  <a:schemeClr val="tx1"/>
                </a:solidFill>
              </a:ln>
            </a:endParaRPr>
          </a:p>
        </p:txBody>
      </p:sp>
      <p:sp>
        <p:nvSpPr>
          <p:cNvPr id="52" name="Oval 51"/>
          <p:cNvSpPr>
            <a:spLocks noChangeAspect="1"/>
          </p:cNvSpPr>
          <p:nvPr/>
        </p:nvSpPr>
        <p:spPr>
          <a:xfrm>
            <a:off x="1878729" y="282933"/>
            <a:ext cx="1909233" cy="1909233"/>
          </a:xfrm>
          <a:prstGeom prst="ellipse">
            <a:avLst/>
          </a:prstGeom>
          <a:solidFill>
            <a:schemeClr val="tx2">
              <a:lumMod val="75000"/>
              <a:alpha val="10000"/>
            </a:schemeClr>
          </a:solidFill>
          <a:ln w="330200" cap="rnd" cmpd="sng" algn="ctr">
            <a:solidFill>
              <a:schemeClr val="accent3">
                <a:lumMod val="60000"/>
                <a:lumOff val="40000"/>
                <a:alpha val="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317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ln w="317500">
                <a:solidFill>
                  <a:schemeClr val="tx1"/>
                </a:solidFill>
              </a:ln>
            </a:endParaRPr>
          </a:p>
        </p:txBody>
      </p:sp>
      <p:sp>
        <p:nvSpPr>
          <p:cNvPr id="54" name="Oval 53"/>
          <p:cNvSpPr>
            <a:spLocks noChangeAspect="1"/>
          </p:cNvSpPr>
          <p:nvPr/>
        </p:nvSpPr>
        <p:spPr>
          <a:xfrm>
            <a:off x="520637" y="5729135"/>
            <a:ext cx="1909234" cy="1193756"/>
          </a:xfrm>
          <a:custGeom>
            <a:avLst/>
            <a:gdLst/>
            <a:ahLst/>
            <a:cxnLst/>
            <a:rect l="l" t="t" r="r" b="b"/>
            <a:pathLst>
              <a:path w="1909234" h="1193756">
                <a:moveTo>
                  <a:pt x="954617" y="0"/>
                </a:moveTo>
                <a:cubicBezTo>
                  <a:pt x="1481837" y="0"/>
                  <a:pt x="1909234" y="427397"/>
                  <a:pt x="1909234" y="954617"/>
                </a:cubicBezTo>
                <a:cubicBezTo>
                  <a:pt x="1909234" y="1037305"/>
                  <a:pt x="1898721" y="1117537"/>
                  <a:pt x="1877819" y="1193756"/>
                </a:cubicBezTo>
                <a:lnTo>
                  <a:pt x="31415" y="1193756"/>
                </a:lnTo>
                <a:cubicBezTo>
                  <a:pt x="10513" y="1117537"/>
                  <a:pt x="0" y="1037305"/>
                  <a:pt x="0" y="954617"/>
                </a:cubicBezTo>
                <a:cubicBezTo>
                  <a:pt x="0" y="427397"/>
                  <a:pt x="427397" y="0"/>
                  <a:pt x="954617" y="0"/>
                </a:cubicBezTo>
                <a:close/>
              </a:path>
            </a:pathLst>
          </a:custGeom>
          <a:solidFill>
            <a:schemeClr val="tx2">
              <a:lumMod val="75000"/>
              <a:alpha val="16000"/>
            </a:schemeClr>
          </a:solidFill>
          <a:ln w="330200" cap="rnd" cmpd="sng" algn="ctr">
            <a:solidFill>
              <a:schemeClr val="accent3">
                <a:lumMod val="60000"/>
                <a:lumOff val="40000"/>
                <a:alpha val="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317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ln w="317500">
                <a:solidFill>
                  <a:schemeClr val="tx1"/>
                </a:solidFill>
              </a:ln>
            </a:endParaRPr>
          </a:p>
        </p:txBody>
      </p:sp>
      <p:sp>
        <p:nvSpPr>
          <p:cNvPr id="130" name="Oval 129"/>
          <p:cNvSpPr>
            <a:spLocks noChangeAspect="1"/>
          </p:cNvSpPr>
          <p:nvPr/>
        </p:nvSpPr>
        <p:spPr>
          <a:xfrm>
            <a:off x="-46711" y="-61709"/>
            <a:ext cx="1449107" cy="1677064"/>
          </a:xfrm>
          <a:custGeom>
            <a:avLst/>
            <a:gdLst/>
            <a:ahLst/>
            <a:cxnLst/>
            <a:rect l="l" t="t" r="r" b="b"/>
            <a:pathLst>
              <a:path w="1449107" h="1677064">
                <a:moveTo>
                  <a:pt x="0" y="0"/>
                </a:moveTo>
                <a:lnTo>
                  <a:pt x="1112019" y="0"/>
                </a:lnTo>
                <a:cubicBezTo>
                  <a:pt x="1319407" y="171874"/>
                  <a:pt x="1449107" y="432014"/>
                  <a:pt x="1449107" y="722447"/>
                </a:cubicBezTo>
                <a:cubicBezTo>
                  <a:pt x="1449107" y="1249667"/>
                  <a:pt x="1021710" y="1677064"/>
                  <a:pt x="494490" y="1677064"/>
                </a:cubicBezTo>
                <a:cubicBezTo>
                  <a:pt x="313232" y="1677064"/>
                  <a:pt x="143772" y="1626546"/>
                  <a:pt x="0" y="1537872"/>
                </a:cubicBezTo>
                <a:close/>
              </a:path>
            </a:pathLst>
          </a:custGeom>
          <a:solidFill>
            <a:schemeClr val="tx2">
              <a:lumMod val="75000"/>
              <a:alpha val="14000"/>
            </a:schemeClr>
          </a:solidFill>
          <a:ln w="330200" cap="rnd" cmpd="sng" algn="ctr">
            <a:solidFill>
              <a:schemeClr val="accent3">
                <a:lumMod val="60000"/>
                <a:lumOff val="40000"/>
                <a:alpha val="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317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ln w="317500">
                <a:solidFill>
                  <a:schemeClr val="tx1"/>
                </a:solidFill>
              </a:ln>
            </a:endParaRPr>
          </a:p>
        </p:txBody>
      </p:sp>
      <p:sp>
        <p:nvSpPr>
          <p:cNvPr id="131" name="Oval 130"/>
          <p:cNvSpPr>
            <a:spLocks noChangeAspect="1"/>
          </p:cNvSpPr>
          <p:nvPr/>
        </p:nvSpPr>
        <p:spPr>
          <a:xfrm>
            <a:off x="924113" y="-161623"/>
            <a:ext cx="1909233" cy="1909233"/>
          </a:xfrm>
          <a:prstGeom prst="ellipse">
            <a:avLst/>
          </a:prstGeom>
          <a:solidFill>
            <a:schemeClr val="tx2">
              <a:lumMod val="75000"/>
              <a:alpha val="20000"/>
            </a:schemeClr>
          </a:solidFill>
          <a:ln w="330200" cap="rnd" cmpd="sng" algn="ctr">
            <a:solidFill>
              <a:schemeClr val="accent3">
                <a:lumMod val="60000"/>
                <a:lumOff val="40000"/>
                <a:alpha val="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317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ln w="317500">
                <a:solidFill>
                  <a:schemeClr val="tx1"/>
                </a:solidFill>
              </a:ln>
            </a:endParaRPr>
          </a:p>
        </p:txBody>
      </p:sp>
      <p:sp>
        <p:nvSpPr>
          <p:cNvPr id="132" name="Oval 131"/>
          <p:cNvSpPr>
            <a:spLocks noChangeAspect="1"/>
          </p:cNvSpPr>
          <p:nvPr/>
        </p:nvSpPr>
        <p:spPr>
          <a:xfrm>
            <a:off x="0" y="660738"/>
            <a:ext cx="1909233" cy="1909233"/>
          </a:xfrm>
          <a:prstGeom prst="ellipse">
            <a:avLst/>
          </a:prstGeom>
          <a:solidFill>
            <a:schemeClr val="tx2">
              <a:lumMod val="75000"/>
              <a:alpha val="15000"/>
            </a:schemeClr>
          </a:solidFill>
          <a:ln w="330200" cap="rnd" cmpd="sng" algn="ctr">
            <a:solidFill>
              <a:schemeClr val="accent3">
                <a:lumMod val="60000"/>
                <a:lumOff val="40000"/>
                <a:alpha val="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317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ln w="317500">
                <a:solidFill>
                  <a:schemeClr val="tx1"/>
                </a:solidFill>
              </a:ln>
            </a:endParaRPr>
          </a:p>
        </p:txBody>
      </p:sp>
      <p:sp>
        <p:nvSpPr>
          <p:cNvPr id="133" name="Oval 132"/>
          <p:cNvSpPr>
            <a:spLocks noChangeAspect="1"/>
          </p:cNvSpPr>
          <p:nvPr/>
        </p:nvSpPr>
        <p:spPr>
          <a:xfrm>
            <a:off x="7497531" y="-61709"/>
            <a:ext cx="1694467" cy="1677064"/>
          </a:xfrm>
          <a:custGeom>
            <a:avLst/>
            <a:gdLst/>
            <a:ahLst/>
            <a:cxnLst/>
            <a:rect l="l" t="t" r="r" b="b"/>
            <a:pathLst>
              <a:path w="1694467" h="1677064">
                <a:moveTo>
                  <a:pt x="337088" y="0"/>
                </a:moveTo>
                <a:lnTo>
                  <a:pt x="1573463" y="0"/>
                </a:lnTo>
                <a:cubicBezTo>
                  <a:pt x="1618202" y="37449"/>
                  <a:pt x="1658454" y="79950"/>
                  <a:pt x="1694467" y="126010"/>
                </a:cubicBezTo>
                <a:lnTo>
                  <a:pt x="1694467" y="1318884"/>
                </a:lnTo>
                <a:cubicBezTo>
                  <a:pt x="1522840" y="1538397"/>
                  <a:pt x="1254922" y="1677064"/>
                  <a:pt x="954617" y="1677064"/>
                </a:cubicBezTo>
                <a:cubicBezTo>
                  <a:pt x="427397" y="1677064"/>
                  <a:pt x="0" y="1249667"/>
                  <a:pt x="0" y="722447"/>
                </a:cubicBezTo>
                <a:cubicBezTo>
                  <a:pt x="0" y="432014"/>
                  <a:pt x="129700" y="171874"/>
                  <a:pt x="337088" y="0"/>
                </a:cubicBezTo>
                <a:close/>
              </a:path>
            </a:pathLst>
          </a:custGeom>
          <a:solidFill>
            <a:schemeClr val="accent3">
              <a:lumMod val="60000"/>
              <a:lumOff val="40000"/>
              <a:alpha val="10000"/>
            </a:schemeClr>
          </a:solidFill>
          <a:ln w="330200" cap="rnd" cmpd="sng" algn="ctr">
            <a:solidFill>
              <a:schemeClr val="accent3">
                <a:lumMod val="60000"/>
                <a:lumOff val="40000"/>
                <a:alpha val="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317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ln w="317500">
                <a:solidFill>
                  <a:schemeClr val="tx1"/>
                </a:solidFill>
              </a:ln>
            </a:endParaRPr>
          </a:p>
        </p:txBody>
      </p:sp>
      <p:sp>
        <p:nvSpPr>
          <p:cNvPr id="134" name="Oval 133"/>
          <p:cNvSpPr>
            <a:spLocks noChangeAspect="1"/>
          </p:cNvSpPr>
          <p:nvPr/>
        </p:nvSpPr>
        <p:spPr>
          <a:xfrm>
            <a:off x="6117502" y="-61708"/>
            <a:ext cx="1909234" cy="1705448"/>
          </a:xfrm>
          <a:custGeom>
            <a:avLst/>
            <a:gdLst/>
            <a:ahLst/>
            <a:cxnLst/>
            <a:rect l="l" t="t" r="r" b="b"/>
            <a:pathLst>
              <a:path w="1909234" h="1705448">
                <a:moveTo>
                  <a:pt x="371490" y="0"/>
                </a:moveTo>
                <a:lnTo>
                  <a:pt x="1537745" y="0"/>
                </a:lnTo>
                <a:cubicBezTo>
                  <a:pt x="1764760" y="171517"/>
                  <a:pt x="1909234" y="444302"/>
                  <a:pt x="1909234" y="750831"/>
                </a:cubicBezTo>
                <a:cubicBezTo>
                  <a:pt x="1909234" y="1278051"/>
                  <a:pt x="1481837" y="1705448"/>
                  <a:pt x="954617" y="1705448"/>
                </a:cubicBezTo>
                <a:cubicBezTo>
                  <a:pt x="427397" y="1705448"/>
                  <a:pt x="0" y="1278051"/>
                  <a:pt x="0" y="750831"/>
                </a:cubicBezTo>
                <a:cubicBezTo>
                  <a:pt x="0" y="444302"/>
                  <a:pt x="144474" y="171517"/>
                  <a:pt x="371490" y="0"/>
                </a:cubicBezTo>
                <a:close/>
              </a:path>
            </a:pathLst>
          </a:custGeom>
          <a:solidFill>
            <a:schemeClr val="tx2">
              <a:lumMod val="75000"/>
              <a:alpha val="10000"/>
            </a:schemeClr>
          </a:solidFill>
          <a:ln w="330200" cap="rnd" cmpd="sng" algn="ctr">
            <a:solidFill>
              <a:schemeClr val="accent3">
                <a:lumMod val="60000"/>
                <a:lumOff val="40000"/>
                <a:alpha val="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317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ln w="317500">
                <a:solidFill>
                  <a:schemeClr val="tx1"/>
                </a:solidFill>
              </a:ln>
            </a:endParaRPr>
          </a:p>
        </p:txBody>
      </p:sp>
      <p:sp>
        <p:nvSpPr>
          <p:cNvPr id="135" name="Oval 134"/>
          <p:cNvSpPr>
            <a:spLocks noChangeAspect="1"/>
          </p:cNvSpPr>
          <p:nvPr/>
        </p:nvSpPr>
        <p:spPr>
          <a:xfrm>
            <a:off x="7494454" y="1095309"/>
            <a:ext cx="1697544" cy="1909234"/>
          </a:xfrm>
          <a:custGeom>
            <a:avLst/>
            <a:gdLst/>
            <a:ahLst/>
            <a:cxnLst/>
            <a:rect l="l" t="t" r="r" b="b"/>
            <a:pathLst>
              <a:path w="1697544" h="1909234">
                <a:moveTo>
                  <a:pt x="954617" y="0"/>
                </a:moveTo>
                <a:cubicBezTo>
                  <a:pt x="1256666" y="0"/>
                  <a:pt x="1525952" y="140283"/>
                  <a:pt x="1697544" y="361910"/>
                </a:cubicBezTo>
                <a:lnTo>
                  <a:pt x="1697544" y="1547324"/>
                </a:lnTo>
                <a:cubicBezTo>
                  <a:pt x="1525952" y="1768951"/>
                  <a:pt x="1256666" y="1909234"/>
                  <a:pt x="954617" y="1909234"/>
                </a:cubicBezTo>
                <a:cubicBezTo>
                  <a:pt x="427397" y="1909234"/>
                  <a:pt x="0" y="1481837"/>
                  <a:pt x="0" y="954617"/>
                </a:cubicBezTo>
                <a:cubicBezTo>
                  <a:pt x="0" y="427397"/>
                  <a:pt x="427397" y="0"/>
                  <a:pt x="954617" y="0"/>
                </a:cubicBezTo>
                <a:close/>
              </a:path>
            </a:pathLst>
          </a:custGeom>
          <a:solidFill>
            <a:schemeClr val="tx2">
              <a:lumMod val="75000"/>
              <a:alpha val="15000"/>
            </a:schemeClr>
          </a:solidFill>
          <a:ln w="330200" cap="rnd" cmpd="sng" algn="ctr">
            <a:solidFill>
              <a:schemeClr val="accent3">
                <a:lumMod val="60000"/>
                <a:lumOff val="40000"/>
                <a:alpha val="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317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ln w="317500">
                <a:solidFill>
                  <a:schemeClr val="tx1"/>
                </a:solidFill>
              </a:ln>
            </a:endParaRPr>
          </a:p>
        </p:txBody>
      </p:sp>
      <p:sp>
        <p:nvSpPr>
          <p:cNvPr id="136" name="Oval 135"/>
          <p:cNvSpPr>
            <a:spLocks noChangeAspect="1"/>
          </p:cNvSpPr>
          <p:nvPr/>
        </p:nvSpPr>
        <p:spPr>
          <a:xfrm>
            <a:off x="8056674" y="5140346"/>
            <a:ext cx="1137194" cy="1759729"/>
          </a:xfrm>
          <a:custGeom>
            <a:avLst/>
            <a:gdLst/>
            <a:ahLst/>
            <a:cxnLst/>
            <a:rect l="l" t="t" r="r" b="b"/>
            <a:pathLst>
              <a:path w="1137194" h="1759729">
                <a:moveTo>
                  <a:pt x="954617" y="0"/>
                </a:moveTo>
                <a:cubicBezTo>
                  <a:pt x="1017088" y="0"/>
                  <a:pt x="1078157" y="6001"/>
                  <a:pt x="1137194" y="17897"/>
                </a:cubicBezTo>
                <a:lnTo>
                  <a:pt x="1137194" y="1759729"/>
                </a:lnTo>
                <a:lnTo>
                  <a:pt x="443151" y="1759729"/>
                </a:lnTo>
                <a:cubicBezTo>
                  <a:pt x="176544" y="1591075"/>
                  <a:pt x="0" y="1293463"/>
                  <a:pt x="0" y="954617"/>
                </a:cubicBezTo>
                <a:cubicBezTo>
                  <a:pt x="0" y="427397"/>
                  <a:pt x="427397" y="0"/>
                  <a:pt x="954617" y="0"/>
                </a:cubicBezTo>
                <a:close/>
              </a:path>
            </a:pathLst>
          </a:custGeom>
          <a:solidFill>
            <a:schemeClr val="tx2">
              <a:lumMod val="75000"/>
              <a:alpha val="16000"/>
            </a:schemeClr>
          </a:solidFill>
          <a:ln w="330200" cap="rnd" cmpd="sng" algn="ctr">
            <a:solidFill>
              <a:schemeClr val="accent3">
                <a:lumMod val="60000"/>
                <a:lumOff val="40000"/>
                <a:alpha val="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317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ln w="317500">
                <a:solidFill>
                  <a:schemeClr val="tx1"/>
                </a:solidFill>
              </a:ln>
            </a:endParaRPr>
          </a:p>
        </p:txBody>
      </p:sp>
      <p:sp>
        <p:nvSpPr>
          <p:cNvPr id="137" name="Oval 136"/>
          <p:cNvSpPr>
            <a:spLocks noChangeAspect="1"/>
          </p:cNvSpPr>
          <p:nvPr/>
        </p:nvSpPr>
        <p:spPr>
          <a:xfrm>
            <a:off x="6661711" y="4362912"/>
            <a:ext cx="1909233" cy="1909233"/>
          </a:xfrm>
          <a:prstGeom prst="ellipse">
            <a:avLst/>
          </a:prstGeom>
          <a:solidFill>
            <a:schemeClr val="tx2">
              <a:lumMod val="75000"/>
              <a:alpha val="5000"/>
            </a:schemeClr>
          </a:solidFill>
          <a:ln w="330200" cap="rnd" cmpd="sng" algn="ctr">
            <a:solidFill>
              <a:schemeClr val="accent3">
                <a:lumMod val="60000"/>
                <a:lumOff val="40000"/>
                <a:alpha val="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317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ln w="317500">
                <a:solidFill>
                  <a:schemeClr val="tx1"/>
                </a:solidFill>
              </a:ln>
            </a:endParaRPr>
          </a:p>
        </p:txBody>
      </p:sp>
      <p:sp>
        <p:nvSpPr>
          <p:cNvPr id="138" name="Oval 137"/>
          <p:cNvSpPr>
            <a:spLocks noChangeAspect="1"/>
          </p:cNvSpPr>
          <p:nvPr/>
        </p:nvSpPr>
        <p:spPr>
          <a:xfrm>
            <a:off x="-69625" y="4948766"/>
            <a:ext cx="1353860" cy="1909234"/>
          </a:xfrm>
          <a:custGeom>
            <a:avLst/>
            <a:gdLst/>
            <a:ahLst/>
            <a:cxnLst/>
            <a:rect l="l" t="t" r="r" b="b"/>
            <a:pathLst>
              <a:path w="1353860" h="1909234">
                <a:moveTo>
                  <a:pt x="399243" y="0"/>
                </a:moveTo>
                <a:cubicBezTo>
                  <a:pt x="926463" y="0"/>
                  <a:pt x="1353860" y="427397"/>
                  <a:pt x="1353860" y="954617"/>
                </a:cubicBezTo>
                <a:cubicBezTo>
                  <a:pt x="1353860" y="1481837"/>
                  <a:pt x="926463" y="1909234"/>
                  <a:pt x="399243" y="1909234"/>
                </a:cubicBezTo>
                <a:cubicBezTo>
                  <a:pt x="256544" y="1909234"/>
                  <a:pt x="121158" y="1877924"/>
                  <a:pt x="0" y="1820890"/>
                </a:cubicBezTo>
                <a:lnTo>
                  <a:pt x="0" y="88345"/>
                </a:lnTo>
                <a:cubicBezTo>
                  <a:pt x="121158" y="31311"/>
                  <a:pt x="256544" y="0"/>
                  <a:pt x="399243" y="0"/>
                </a:cubicBezTo>
                <a:close/>
              </a:path>
            </a:pathLst>
          </a:custGeom>
          <a:solidFill>
            <a:schemeClr val="tx2">
              <a:lumMod val="75000"/>
              <a:alpha val="16000"/>
            </a:schemeClr>
          </a:solidFill>
          <a:ln w="330200" cap="rnd" cmpd="sng" algn="ctr">
            <a:solidFill>
              <a:schemeClr val="accent3">
                <a:lumMod val="60000"/>
                <a:lumOff val="40000"/>
                <a:alpha val="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317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ln w="317500">
                <a:solidFill>
                  <a:schemeClr val="tx1"/>
                </a:solidFill>
              </a:ln>
            </a:endParaRPr>
          </a:p>
        </p:txBody>
      </p:sp>
      <p:sp>
        <p:nvSpPr>
          <p:cNvPr id="139" name="Oval 138"/>
          <p:cNvSpPr>
            <a:spLocks noChangeAspect="1"/>
          </p:cNvSpPr>
          <p:nvPr/>
        </p:nvSpPr>
        <p:spPr>
          <a:xfrm>
            <a:off x="708471" y="4790336"/>
            <a:ext cx="1909233" cy="1909233"/>
          </a:xfrm>
          <a:prstGeom prst="ellipse">
            <a:avLst/>
          </a:prstGeom>
          <a:solidFill>
            <a:schemeClr val="tx2">
              <a:lumMod val="75000"/>
              <a:alpha val="8000"/>
            </a:schemeClr>
          </a:solidFill>
          <a:ln w="330200" cap="rnd" cmpd="sng" algn="ctr">
            <a:solidFill>
              <a:schemeClr val="accent3">
                <a:lumMod val="60000"/>
                <a:lumOff val="40000"/>
                <a:alpha val="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317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ln w="317500">
                <a:solidFill>
                  <a:schemeClr val="tx1"/>
                </a:solidFill>
              </a:ln>
            </a:endParaRPr>
          </a:p>
        </p:txBody>
      </p:sp>
      <p:sp>
        <p:nvSpPr>
          <p:cNvPr id="140" name="Oval 139"/>
          <p:cNvSpPr>
            <a:spLocks noChangeAspect="1"/>
          </p:cNvSpPr>
          <p:nvPr/>
        </p:nvSpPr>
        <p:spPr>
          <a:xfrm>
            <a:off x="6117503" y="783988"/>
            <a:ext cx="1909233" cy="1909233"/>
          </a:xfrm>
          <a:prstGeom prst="ellipse">
            <a:avLst/>
          </a:prstGeom>
          <a:solidFill>
            <a:schemeClr val="tx2">
              <a:lumMod val="75000"/>
              <a:alpha val="15000"/>
            </a:schemeClr>
          </a:solidFill>
          <a:ln w="330200" cap="rnd" cmpd="sng" algn="ctr">
            <a:solidFill>
              <a:schemeClr val="accent3">
                <a:lumMod val="60000"/>
                <a:lumOff val="40000"/>
                <a:alpha val="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317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ln w="317500">
                <a:solidFill>
                  <a:schemeClr val="tx1"/>
                </a:solidFill>
              </a:ln>
            </a:endParaRPr>
          </a:p>
        </p:txBody>
      </p:sp>
      <p:sp>
        <p:nvSpPr>
          <p:cNvPr id="141" name="Oval 140"/>
          <p:cNvSpPr>
            <a:spLocks noChangeAspect="1"/>
          </p:cNvSpPr>
          <p:nvPr/>
        </p:nvSpPr>
        <p:spPr>
          <a:xfrm>
            <a:off x="6459053" y="5140346"/>
            <a:ext cx="1909233" cy="1909233"/>
          </a:xfrm>
          <a:prstGeom prst="ellipse">
            <a:avLst/>
          </a:prstGeom>
          <a:solidFill>
            <a:schemeClr val="tx2">
              <a:lumMod val="75000"/>
              <a:alpha val="10000"/>
            </a:schemeClr>
          </a:solidFill>
          <a:ln w="330200" cap="rnd" cmpd="sng" algn="ctr">
            <a:solidFill>
              <a:schemeClr val="accent3">
                <a:lumMod val="60000"/>
                <a:lumOff val="40000"/>
                <a:alpha val="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317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ln w="317500">
                <a:solidFill>
                  <a:schemeClr val="tx1"/>
                </a:solidFill>
              </a:ln>
            </a:endParaRPr>
          </a:p>
        </p:txBody>
      </p:sp>
      <p:sp>
        <p:nvSpPr>
          <p:cNvPr id="118" name="Oval 117"/>
          <p:cNvSpPr>
            <a:spLocks noChangeAspect="1"/>
          </p:cNvSpPr>
          <p:nvPr/>
        </p:nvSpPr>
        <p:spPr>
          <a:xfrm>
            <a:off x="8398204" y="597861"/>
            <a:ext cx="793794" cy="1252918"/>
          </a:xfrm>
          <a:custGeom>
            <a:avLst/>
            <a:gdLst/>
            <a:ahLst/>
            <a:cxnLst/>
            <a:rect l="l" t="t" r="r" b="b"/>
            <a:pathLst>
              <a:path w="793794" h="1252918">
                <a:moveTo>
                  <a:pt x="626459" y="0"/>
                </a:moveTo>
                <a:cubicBezTo>
                  <a:pt x="684682" y="0"/>
                  <a:pt x="741049" y="7943"/>
                  <a:pt x="793794" y="25480"/>
                </a:cubicBezTo>
                <a:lnTo>
                  <a:pt x="793794" y="1227438"/>
                </a:lnTo>
                <a:cubicBezTo>
                  <a:pt x="741049" y="1244975"/>
                  <a:pt x="684682" y="1252918"/>
                  <a:pt x="626459" y="1252918"/>
                </a:cubicBezTo>
                <a:cubicBezTo>
                  <a:pt x="280475" y="1252918"/>
                  <a:pt x="0" y="972443"/>
                  <a:pt x="0" y="626459"/>
                </a:cubicBezTo>
                <a:cubicBezTo>
                  <a:pt x="0" y="280475"/>
                  <a:pt x="280475" y="0"/>
                  <a:pt x="626459" y="0"/>
                </a:cubicBezTo>
                <a:close/>
              </a:path>
            </a:pathLst>
          </a:custGeom>
          <a:solidFill>
            <a:schemeClr val="tx2">
              <a:lumMod val="75000"/>
              <a:alpha val="10000"/>
            </a:schemeClr>
          </a:solidFill>
          <a:ln w="177800" cap="rnd" cmpd="sng" algn="ctr">
            <a:solidFill>
              <a:schemeClr val="tx2">
                <a:lumMod val="60000"/>
                <a:lumOff val="40000"/>
                <a:alpha val="6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1524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9" name="Oval 118"/>
          <p:cNvSpPr>
            <a:spLocks noChangeAspect="1"/>
          </p:cNvSpPr>
          <p:nvPr/>
        </p:nvSpPr>
        <p:spPr>
          <a:xfrm>
            <a:off x="6350100" y="206512"/>
            <a:ext cx="1041276" cy="1041276"/>
          </a:xfrm>
          <a:prstGeom prst="ellipse">
            <a:avLst/>
          </a:prstGeom>
          <a:solidFill>
            <a:schemeClr val="tx2">
              <a:lumMod val="75000"/>
              <a:alpha val="10000"/>
            </a:schemeClr>
          </a:solidFill>
          <a:ln w="177800" cap="rnd" cmpd="sng" algn="ctr">
            <a:solidFill>
              <a:schemeClr val="tx2">
                <a:lumMod val="60000"/>
                <a:lumOff val="40000"/>
                <a:alpha val="6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1524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0" name="Oval 119"/>
          <p:cNvSpPr>
            <a:spLocks noChangeAspect="1"/>
          </p:cNvSpPr>
          <p:nvPr/>
        </p:nvSpPr>
        <p:spPr>
          <a:xfrm>
            <a:off x="6872127" y="1450645"/>
            <a:ext cx="1218253" cy="1218253"/>
          </a:xfrm>
          <a:prstGeom prst="ellipse">
            <a:avLst/>
          </a:prstGeom>
          <a:solidFill>
            <a:schemeClr val="tx2">
              <a:lumMod val="75000"/>
              <a:alpha val="10000"/>
            </a:schemeClr>
          </a:solidFill>
          <a:ln w="177800" cap="rnd" cmpd="sng" algn="ctr">
            <a:solidFill>
              <a:schemeClr val="tx2">
                <a:lumMod val="60000"/>
                <a:lumOff val="40000"/>
                <a:alpha val="6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1524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1" name="Oval 120"/>
          <p:cNvSpPr>
            <a:spLocks noChangeAspect="1"/>
          </p:cNvSpPr>
          <p:nvPr/>
        </p:nvSpPr>
        <p:spPr>
          <a:xfrm>
            <a:off x="7219068" y="2049927"/>
            <a:ext cx="1041276" cy="1041276"/>
          </a:xfrm>
          <a:prstGeom prst="ellipse">
            <a:avLst/>
          </a:prstGeom>
          <a:solidFill>
            <a:schemeClr val="tx2">
              <a:lumMod val="75000"/>
              <a:alpha val="10000"/>
            </a:schemeClr>
          </a:solidFill>
          <a:ln w="177800" cap="rnd" cmpd="sng" algn="ctr">
            <a:solidFill>
              <a:schemeClr val="tx2">
                <a:lumMod val="60000"/>
                <a:lumOff val="40000"/>
                <a:alpha val="6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1524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2" name="Oval 121"/>
          <p:cNvSpPr>
            <a:spLocks noChangeAspect="1"/>
          </p:cNvSpPr>
          <p:nvPr/>
        </p:nvSpPr>
        <p:spPr>
          <a:xfrm>
            <a:off x="7749416" y="2661634"/>
            <a:ext cx="721308" cy="721308"/>
          </a:xfrm>
          <a:prstGeom prst="ellipse">
            <a:avLst/>
          </a:prstGeom>
          <a:solidFill>
            <a:schemeClr val="tx2">
              <a:lumMod val="75000"/>
              <a:alpha val="10000"/>
            </a:schemeClr>
          </a:solidFill>
          <a:ln w="177800" cap="rnd" cmpd="sng" algn="ctr">
            <a:solidFill>
              <a:schemeClr val="tx2">
                <a:lumMod val="60000"/>
                <a:lumOff val="40000"/>
                <a:alpha val="6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1524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3" name="Oval 122"/>
          <p:cNvSpPr>
            <a:spLocks noChangeAspect="1"/>
          </p:cNvSpPr>
          <p:nvPr/>
        </p:nvSpPr>
        <p:spPr>
          <a:xfrm>
            <a:off x="685054" y="-100976"/>
            <a:ext cx="1193676" cy="697815"/>
          </a:xfrm>
          <a:custGeom>
            <a:avLst/>
            <a:gdLst/>
            <a:ahLst/>
            <a:cxnLst/>
            <a:rect l="l" t="t" r="r" b="b"/>
            <a:pathLst>
              <a:path w="1193676" h="697815">
                <a:moveTo>
                  <a:pt x="10179" y="0"/>
                </a:moveTo>
                <a:lnTo>
                  <a:pt x="1183497" y="0"/>
                </a:lnTo>
                <a:cubicBezTo>
                  <a:pt x="1190746" y="32633"/>
                  <a:pt x="1193676" y="66463"/>
                  <a:pt x="1193676" y="100977"/>
                </a:cubicBezTo>
                <a:cubicBezTo>
                  <a:pt x="1193676" y="430602"/>
                  <a:pt x="926463" y="697815"/>
                  <a:pt x="596838" y="697815"/>
                </a:cubicBezTo>
                <a:cubicBezTo>
                  <a:pt x="267213" y="697815"/>
                  <a:pt x="0" y="430602"/>
                  <a:pt x="0" y="100977"/>
                </a:cubicBezTo>
                <a:close/>
              </a:path>
            </a:pathLst>
          </a:custGeom>
          <a:solidFill>
            <a:schemeClr val="tx2">
              <a:lumMod val="75000"/>
              <a:alpha val="10000"/>
            </a:schemeClr>
          </a:solidFill>
          <a:ln w="177800" cap="rnd" cmpd="sng" algn="ctr">
            <a:solidFill>
              <a:schemeClr val="tx2">
                <a:lumMod val="60000"/>
                <a:lumOff val="40000"/>
                <a:alpha val="6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1524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4" name="Oval 123"/>
          <p:cNvSpPr>
            <a:spLocks noChangeAspect="1"/>
          </p:cNvSpPr>
          <p:nvPr/>
        </p:nvSpPr>
        <p:spPr>
          <a:xfrm>
            <a:off x="1502638" y="-100976"/>
            <a:ext cx="1029028" cy="459889"/>
          </a:xfrm>
          <a:custGeom>
            <a:avLst/>
            <a:gdLst/>
            <a:ahLst/>
            <a:cxnLst/>
            <a:rect l="l" t="t" r="r" b="b"/>
            <a:pathLst>
              <a:path w="1029028" h="459889">
                <a:moveTo>
                  <a:pt x="0" y="0"/>
                </a:moveTo>
                <a:lnTo>
                  <a:pt x="1029028" y="0"/>
                </a:lnTo>
                <a:cubicBezTo>
                  <a:pt x="1001386" y="259074"/>
                  <a:pt x="781401" y="459889"/>
                  <a:pt x="514514" y="459889"/>
                </a:cubicBezTo>
                <a:cubicBezTo>
                  <a:pt x="247627" y="459889"/>
                  <a:pt x="27642" y="259074"/>
                  <a:pt x="0" y="0"/>
                </a:cubicBezTo>
                <a:close/>
              </a:path>
            </a:pathLst>
          </a:custGeom>
          <a:solidFill>
            <a:schemeClr val="tx2">
              <a:lumMod val="75000"/>
              <a:alpha val="10000"/>
            </a:schemeClr>
          </a:solidFill>
          <a:ln w="177800" cap="rnd" cmpd="sng" algn="ctr">
            <a:solidFill>
              <a:schemeClr val="tx2">
                <a:lumMod val="60000"/>
                <a:lumOff val="40000"/>
                <a:alpha val="6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1524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5" name="Oval 124"/>
          <p:cNvSpPr>
            <a:spLocks noChangeAspect="1"/>
          </p:cNvSpPr>
          <p:nvPr/>
        </p:nvSpPr>
        <p:spPr>
          <a:xfrm>
            <a:off x="-69624" y="-100976"/>
            <a:ext cx="590263" cy="612289"/>
          </a:xfrm>
          <a:custGeom>
            <a:avLst/>
            <a:gdLst/>
            <a:ahLst/>
            <a:cxnLst/>
            <a:rect l="l" t="t" r="r" b="b"/>
            <a:pathLst>
              <a:path w="590263" h="612289">
                <a:moveTo>
                  <a:pt x="0" y="0"/>
                </a:moveTo>
                <a:lnTo>
                  <a:pt x="581024" y="0"/>
                </a:lnTo>
                <a:cubicBezTo>
                  <a:pt x="587493" y="29611"/>
                  <a:pt x="590263" y="60308"/>
                  <a:pt x="590263" y="91651"/>
                </a:cubicBezTo>
                <a:cubicBezTo>
                  <a:pt x="590263" y="379191"/>
                  <a:pt x="357165" y="612289"/>
                  <a:pt x="69625" y="612289"/>
                </a:cubicBezTo>
                <a:lnTo>
                  <a:pt x="0" y="605270"/>
                </a:lnTo>
                <a:close/>
              </a:path>
            </a:pathLst>
          </a:custGeom>
          <a:solidFill>
            <a:schemeClr val="tx2">
              <a:lumMod val="75000"/>
              <a:alpha val="10000"/>
            </a:schemeClr>
          </a:solidFill>
          <a:ln w="177800" cap="rnd" cmpd="sng" algn="ctr">
            <a:solidFill>
              <a:schemeClr val="tx2">
                <a:lumMod val="60000"/>
                <a:lumOff val="40000"/>
                <a:alpha val="6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1524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6" name="Oval 125"/>
          <p:cNvSpPr>
            <a:spLocks noChangeAspect="1"/>
          </p:cNvSpPr>
          <p:nvPr/>
        </p:nvSpPr>
        <p:spPr>
          <a:xfrm>
            <a:off x="277432" y="4321783"/>
            <a:ext cx="1396887" cy="1396887"/>
          </a:xfrm>
          <a:prstGeom prst="ellipse">
            <a:avLst/>
          </a:prstGeom>
          <a:solidFill>
            <a:schemeClr val="tx2">
              <a:lumMod val="75000"/>
              <a:alpha val="6000"/>
            </a:schemeClr>
          </a:solidFill>
          <a:ln w="177800" cap="rnd" cmpd="sng" algn="ctr">
            <a:solidFill>
              <a:schemeClr val="tx2">
                <a:lumMod val="60000"/>
                <a:lumOff val="40000"/>
                <a:alpha val="4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1524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7" name="Oval 126"/>
          <p:cNvSpPr>
            <a:spLocks noChangeAspect="1"/>
          </p:cNvSpPr>
          <p:nvPr/>
        </p:nvSpPr>
        <p:spPr>
          <a:xfrm>
            <a:off x="5792131" y="6489965"/>
            <a:ext cx="1115939" cy="443769"/>
          </a:xfrm>
          <a:custGeom>
            <a:avLst/>
            <a:gdLst/>
            <a:ahLst/>
            <a:cxnLst/>
            <a:rect l="l" t="t" r="r" b="b"/>
            <a:pathLst>
              <a:path w="1115939" h="443769">
                <a:moveTo>
                  <a:pt x="557969" y="0"/>
                </a:moveTo>
                <a:cubicBezTo>
                  <a:pt x="830120" y="0"/>
                  <a:pt x="1058049" y="189335"/>
                  <a:pt x="1115939" y="443769"/>
                </a:cubicBezTo>
                <a:lnTo>
                  <a:pt x="0" y="443769"/>
                </a:lnTo>
                <a:cubicBezTo>
                  <a:pt x="57889" y="189335"/>
                  <a:pt x="285818" y="0"/>
                  <a:pt x="557969" y="0"/>
                </a:cubicBezTo>
                <a:close/>
              </a:path>
            </a:pathLst>
          </a:custGeom>
          <a:solidFill>
            <a:schemeClr val="tx2">
              <a:lumMod val="75000"/>
              <a:alpha val="6000"/>
            </a:schemeClr>
          </a:solidFill>
          <a:ln w="177800" cap="rnd" cmpd="sng" algn="ctr">
            <a:solidFill>
              <a:schemeClr val="tx2">
                <a:lumMod val="60000"/>
                <a:lumOff val="40000"/>
                <a:alpha val="4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1524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8" name="Oval 127"/>
          <p:cNvSpPr>
            <a:spLocks noChangeAspect="1"/>
          </p:cNvSpPr>
          <p:nvPr/>
        </p:nvSpPr>
        <p:spPr>
          <a:xfrm>
            <a:off x="6127999" y="6408840"/>
            <a:ext cx="1237019" cy="524894"/>
          </a:xfrm>
          <a:custGeom>
            <a:avLst/>
            <a:gdLst/>
            <a:ahLst/>
            <a:cxnLst/>
            <a:rect l="l" t="t" r="r" b="b"/>
            <a:pathLst>
              <a:path w="1237019" h="524894">
                <a:moveTo>
                  <a:pt x="618509" y="0"/>
                </a:moveTo>
                <a:cubicBezTo>
                  <a:pt x="930325" y="0"/>
                  <a:pt x="1189147" y="226891"/>
                  <a:pt x="1237019" y="524894"/>
                </a:cubicBezTo>
                <a:lnTo>
                  <a:pt x="0" y="524894"/>
                </a:lnTo>
                <a:cubicBezTo>
                  <a:pt x="47872" y="226891"/>
                  <a:pt x="306694" y="0"/>
                  <a:pt x="618509" y="0"/>
                </a:cubicBezTo>
                <a:close/>
              </a:path>
            </a:pathLst>
          </a:custGeom>
          <a:solidFill>
            <a:schemeClr val="tx2">
              <a:lumMod val="75000"/>
              <a:alpha val="6000"/>
            </a:schemeClr>
          </a:solidFill>
          <a:ln w="177800" cap="rnd" cmpd="sng" algn="ctr">
            <a:solidFill>
              <a:schemeClr val="tx2">
                <a:lumMod val="60000"/>
                <a:lumOff val="40000"/>
                <a:alpha val="4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1524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9" name="Oval 128"/>
          <p:cNvSpPr>
            <a:spLocks noChangeAspect="1"/>
          </p:cNvSpPr>
          <p:nvPr/>
        </p:nvSpPr>
        <p:spPr>
          <a:xfrm>
            <a:off x="7577655" y="6408841"/>
            <a:ext cx="1211408" cy="524893"/>
          </a:xfrm>
          <a:custGeom>
            <a:avLst/>
            <a:gdLst/>
            <a:ahLst/>
            <a:cxnLst/>
            <a:rect l="l" t="t" r="r" b="b"/>
            <a:pathLst>
              <a:path w="1211408" h="524893">
                <a:moveTo>
                  <a:pt x="605704" y="0"/>
                </a:moveTo>
                <a:cubicBezTo>
                  <a:pt x="914574" y="0"/>
                  <a:pt x="1170243" y="227782"/>
                  <a:pt x="1211408" y="524893"/>
                </a:cubicBezTo>
                <a:lnTo>
                  <a:pt x="0" y="524893"/>
                </a:lnTo>
                <a:cubicBezTo>
                  <a:pt x="41165" y="227782"/>
                  <a:pt x="296834" y="0"/>
                  <a:pt x="605704" y="0"/>
                </a:cubicBezTo>
                <a:close/>
              </a:path>
            </a:pathLst>
          </a:custGeom>
          <a:solidFill>
            <a:schemeClr val="tx2">
              <a:lumMod val="75000"/>
              <a:alpha val="6000"/>
            </a:schemeClr>
          </a:solidFill>
          <a:ln w="177800" cap="rnd" cmpd="sng" algn="ctr">
            <a:solidFill>
              <a:schemeClr val="tx2">
                <a:lumMod val="60000"/>
                <a:lumOff val="40000"/>
                <a:alpha val="4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1524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97" name="Oval 96"/>
          <p:cNvSpPr>
            <a:spLocks noChangeAspect="1"/>
          </p:cNvSpPr>
          <p:nvPr/>
        </p:nvSpPr>
        <p:spPr>
          <a:xfrm>
            <a:off x="11073" y="4941986"/>
            <a:ext cx="611230" cy="611230"/>
          </a:xfrm>
          <a:prstGeom prst="ellipse">
            <a:avLst/>
          </a:prstGeom>
          <a:solidFill>
            <a:schemeClr val="accent3">
              <a:lumMod val="60000"/>
              <a:lumOff val="40000"/>
              <a:alpha val="5000"/>
            </a:schemeClr>
          </a:solidFill>
          <a:ln w="12700" cap="rnd" cmpd="sng" algn="ctr">
            <a:solidFill>
              <a:schemeClr val="accent3">
                <a:lumMod val="60000"/>
                <a:lumOff val="40000"/>
                <a:alpha val="15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98" name="Oval 97"/>
          <p:cNvSpPr>
            <a:spLocks noChangeAspect="1"/>
          </p:cNvSpPr>
          <p:nvPr/>
        </p:nvSpPr>
        <p:spPr>
          <a:xfrm>
            <a:off x="-69625" y="6172569"/>
            <a:ext cx="778097" cy="750322"/>
          </a:xfrm>
          <a:custGeom>
            <a:avLst/>
            <a:gdLst/>
            <a:ahLst/>
            <a:cxnLst/>
            <a:rect l="l" t="t" r="r" b="b"/>
            <a:pathLst>
              <a:path w="778097" h="750322">
                <a:moveTo>
                  <a:pt x="261411" y="0"/>
                </a:moveTo>
                <a:cubicBezTo>
                  <a:pt x="546769" y="0"/>
                  <a:pt x="778097" y="231328"/>
                  <a:pt x="778097" y="516686"/>
                </a:cubicBezTo>
                <a:cubicBezTo>
                  <a:pt x="778097" y="601179"/>
                  <a:pt x="757816" y="680934"/>
                  <a:pt x="719843" y="750322"/>
                </a:cubicBezTo>
                <a:lnTo>
                  <a:pt x="0" y="750322"/>
                </a:lnTo>
                <a:lnTo>
                  <a:pt x="0" y="73330"/>
                </a:lnTo>
                <a:cubicBezTo>
                  <a:pt x="75863" y="26083"/>
                  <a:pt x="165591" y="0"/>
                  <a:pt x="261411" y="0"/>
                </a:cubicBezTo>
                <a:close/>
              </a:path>
            </a:pathLst>
          </a:custGeom>
          <a:solidFill>
            <a:schemeClr val="accent3">
              <a:lumMod val="60000"/>
              <a:lumOff val="40000"/>
              <a:alpha val="5000"/>
            </a:schemeClr>
          </a:solidFill>
          <a:ln w="63500" cap="rnd" cmpd="sng" algn="ctr">
            <a:solidFill>
              <a:schemeClr val="accent3">
                <a:lumMod val="60000"/>
                <a:lumOff val="40000"/>
                <a:alpha val="15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63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99" name="Oval 98"/>
          <p:cNvSpPr>
            <a:spLocks noChangeAspect="1"/>
          </p:cNvSpPr>
          <p:nvPr/>
        </p:nvSpPr>
        <p:spPr>
          <a:xfrm>
            <a:off x="-69625" y="5158575"/>
            <a:ext cx="563524" cy="897560"/>
          </a:xfrm>
          <a:custGeom>
            <a:avLst/>
            <a:gdLst/>
            <a:ahLst/>
            <a:cxnLst/>
            <a:rect l="l" t="t" r="r" b="b"/>
            <a:pathLst>
              <a:path w="563524" h="897560">
                <a:moveTo>
                  <a:pt x="114744" y="0"/>
                </a:moveTo>
                <a:cubicBezTo>
                  <a:pt x="362598" y="0"/>
                  <a:pt x="563524" y="200926"/>
                  <a:pt x="563524" y="448780"/>
                </a:cubicBezTo>
                <a:cubicBezTo>
                  <a:pt x="563524" y="696634"/>
                  <a:pt x="362598" y="897560"/>
                  <a:pt x="114744" y="897560"/>
                </a:cubicBezTo>
                <a:cubicBezTo>
                  <a:pt x="74918" y="897560"/>
                  <a:pt x="36304" y="892373"/>
                  <a:pt x="0" y="880900"/>
                </a:cubicBezTo>
                <a:lnTo>
                  <a:pt x="0" y="16661"/>
                </a:lnTo>
                <a:cubicBezTo>
                  <a:pt x="36304" y="5188"/>
                  <a:pt x="74918" y="0"/>
                  <a:pt x="114744" y="0"/>
                </a:cubicBezTo>
                <a:close/>
              </a:path>
            </a:pathLst>
          </a:custGeom>
          <a:solidFill>
            <a:schemeClr val="accent3">
              <a:lumMod val="60000"/>
              <a:lumOff val="40000"/>
              <a:alpha val="5000"/>
            </a:schemeClr>
          </a:solidFill>
          <a:ln w="63500" cap="rnd" cmpd="sng" algn="ctr">
            <a:solidFill>
              <a:schemeClr val="accent3">
                <a:lumMod val="60000"/>
                <a:lumOff val="40000"/>
                <a:alpha val="15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63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0" name="Oval 99"/>
          <p:cNvSpPr>
            <a:spLocks noChangeAspect="1"/>
          </p:cNvSpPr>
          <p:nvPr/>
        </p:nvSpPr>
        <p:spPr>
          <a:xfrm>
            <a:off x="-25758" y="482386"/>
            <a:ext cx="598416" cy="905704"/>
          </a:xfrm>
          <a:custGeom>
            <a:avLst/>
            <a:gdLst/>
            <a:ahLst/>
            <a:cxnLst/>
            <a:rect l="l" t="t" r="r" b="b"/>
            <a:pathLst>
              <a:path w="598416" h="905704">
                <a:moveTo>
                  <a:pt x="145564" y="0"/>
                </a:moveTo>
                <a:cubicBezTo>
                  <a:pt x="395667" y="0"/>
                  <a:pt x="598416" y="202749"/>
                  <a:pt x="598416" y="452852"/>
                </a:cubicBezTo>
                <a:cubicBezTo>
                  <a:pt x="598416" y="702955"/>
                  <a:pt x="395667" y="905704"/>
                  <a:pt x="145564" y="905704"/>
                </a:cubicBezTo>
                <a:cubicBezTo>
                  <a:pt x="94398" y="905704"/>
                  <a:pt x="45214" y="897218"/>
                  <a:pt x="0" y="879648"/>
                </a:cubicBezTo>
                <a:lnTo>
                  <a:pt x="0" y="26056"/>
                </a:lnTo>
                <a:cubicBezTo>
                  <a:pt x="45214" y="8486"/>
                  <a:pt x="94398" y="0"/>
                  <a:pt x="145564" y="0"/>
                </a:cubicBezTo>
                <a:close/>
              </a:path>
            </a:pathLst>
          </a:custGeom>
          <a:solidFill>
            <a:schemeClr val="accent3">
              <a:lumMod val="60000"/>
              <a:lumOff val="40000"/>
              <a:alpha val="5000"/>
            </a:schemeClr>
          </a:solidFill>
          <a:ln w="12700" cap="rnd" cmpd="sng" algn="ctr">
            <a:solidFill>
              <a:schemeClr val="accent3">
                <a:lumMod val="60000"/>
                <a:lumOff val="40000"/>
                <a:alpha val="3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1" name="Oval 100"/>
          <p:cNvSpPr>
            <a:spLocks noChangeAspect="1"/>
          </p:cNvSpPr>
          <p:nvPr/>
        </p:nvSpPr>
        <p:spPr>
          <a:xfrm>
            <a:off x="474208" y="836793"/>
            <a:ext cx="910817" cy="910817"/>
          </a:xfrm>
          <a:prstGeom prst="ellipse">
            <a:avLst/>
          </a:prstGeom>
          <a:solidFill>
            <a:schemeClr val="accent3">
              <a:lumMod val="60000"/>
              <a:lumOff val="40000"/>
              <a:alpha val="5000"/>
            </a:schemeClr>
          </a:solidFill>
          <a:ln w="63500" cap="rnd" cmpd="sng" algn="ctr">
            <a:solidFill>
              <a:schemeClr val="accent3">
                <a:lumMod val="60000"/>
                <a:lumOff val="40000"/>
                <a:alpha val="30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63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2" name="Oval 101"/>
          <p:cNvSpPr>
            <a:spLocks noChangeAspect="1"/>
          </p:cNvSpPr>
          <p:nvPr/>
        </p:nvSpPr>
        <p:spPr>
          <a:xfrm>
            <a:off x="319223" y="1452260"/>
            <a:ext cx="772993" cy="772993"/>
          </a:xfrm>
          <a:prstGeom prst="ellipse">
            <a:avLst/>
          </a:prstGeom>
          <a:solidFill>
            <a:schemeClr val="accent3">
              <a:lumMod val="60000"/>
              <a:lumOff val="40000"/>
              <a:alpha val="5000"/>
            </a:schemeClr>
          </a:solidFill>
          <a:ln w="63500" cap="rnd" cmpd="sng" algn="ctr">
            <a:solidFill>
              <a:schemeClr val="accent3">
                <a:lumMod val="60000"/>
                <a:lumOff val="40000"/>
                <a:alpha val="30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63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3" name="Oval 102"/>
          <p:cNvSpPr>
            <a:spLocks noChangeAspect="1"/>
          </p:cNvSpPr>
          <p:nvPr/>
        </p:nvSpPr>
        <p:spPr>
          <a:xfrm>
            <a:off x="371257" y="1886983"/>
            <a:ext cx="610366" cy="610366"/>
          </a:xfrm>
          <a:prstGeom prst="ellipse">
            <a:avLst/>
          </a:prstGeom>
          <a:solidFill>
            <a:schemeClr val="accent3">
              <a:lumMod val="60000"/>
              <a:lumOff val="40000"/>
              <a:alpha val="5000"/>
            </a:schemeClr>
          </a:solidFill>
          <a:ln w="12700" cap="rnd" cmpd="sng" algn="ctr">
            <a:solidFill>
              <a:schemeClr val="accent3">
                <a:lumMod val="60000"/>
                <a:lumOff val="40000"/>
                <a:alpha val="3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4" name="Oval 103"/>
          <p:cNvSpPr>
            <a:spLocks noChangeAspect="1"/>
          </p:cNvSpPr>
          <p:nvPr/>
        </p:nvSpPr>
        <p:spPr>
          <a:xfrm>
            <a:off x="154676" y="1919682"/>
            <a:ext cx="521764" cy="521764"/>
          </a:xfrm>
          <a:prstGeom prst="ellipse">
            <a:avLst/>
          </a:prstGeom>
          <a:solidFill>
            <a:schemeClr val="accent3">
              <a:lumMod val="60000"/>
              <a:lumOff val="40000"/>
              <a:alpha val="5000"/>
            </a:schemeClr>
          </a:solidFill>
          <a:ln w="63500" cap="rnd" cmpd="sng" algn="ctr">
            <a:solidFill>
              <a:schemeClr val="accent3">
                <a:lumMod val="60000"/>
                <a:lumOff val="40000"/>
                <a:alpha val="30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63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5" name="Oval 104"/>
          <p:cNvSpPr>
            <a:spLocks noChangeAspect="1"/>
          </p:cNvSpPr>
          <p:nvPr/>
        </p:nvSpPr>
        <p:spPr>
          <a:xfrm>
            <a:off x="7302517" y="-61709"/>
            <a:ext cx="910818" cy="750833"/>
          </a:xfrm>
          <a:custGeom>
            <a:avLst/>
            <a:gdLst/>
            <a:ahLst/>
            <a:cxnLst/>
            <a:rect l="l" t="t" r="r" b="b"/>
            <a:pathLst>
              <a:path w="910818" h="750833">
                <a:moveTo>
                  <a:pt x="111441" y="0"/>
                </a:moveTo>
                <a:lnTo>
                  <a:pt x="799378" y="0"/>
                </a:lnTo>
                <a:cubicBezTo>
                  <a:pt x="869408" y="78400"/>
                  <a:pt x="910818" y="182076"/>
                  <a:pt x="910818" y="295424"/>
                </a:cubicBezTo>
                <a:cubicBezTo>
                  <a:pt x="910818" y="546939"/>
                  <a:pt x="706924" y="750833"/>
                  <a:pt x="455409" y="750833"/>
                </a:cubicBezTo>
                <a:cubicBezTo>
                  <a:pt x="203894" y="750833"/>
                  <a:pt x="0" y="546939"/>
                  <a:pt x="0" y="295424"/>
                </a:cubicBezTo>
                <a:cubicBezTo>
                  <a:pt x="0" y="182076"/>
                  <a:pt x="41410" y="78400"/>
                  <a:pt x="111441" y="0"/>
                </a:cubicBezTo>
                <a:close/>
              </a:path>
            </a:pathLst>
          </a:custGeom>
          <a:solidFill>
            <a:schemeClr val="accent3">
              <a:lumMod val="60000"/>
              <a:lumOff val="40000"/>
              <a:alpha val="5000"/>
            </a:schemeClr>
          </a:solidFill>
          <a:ln w="63500" cap="rnd" cmpd="sng" algn="ctr">
            <a:solidFill>
              <a:schemeClr val="accent3">
                <a:lumMod val="60000"/>
                <a:lumOff val="40000"/>
                <a:alpha val="30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63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6" name="Oval 105"/>
          <p:cNvSpPr>
            <a:spLocks noChangeAspect="1"/>
          </p:cNvSpPr>
          <p:nvPr/>
        </p:nvSpPr>
        <p:spPr>
          <a:xfrm>
            <a:off x="8718124" y="-61709"/>
            <a:ext cx="473874" cy="613011"/>
          </a:xfrm>
          <a:custGeom>
            <a:avLst/>
            <a:gdLst/>
            <a:ahLst/>
            <a:cxnLst/>
            <a:rect l="l" t="t" r="r" b="b"/>
            <a:pathLst>
              <a:path w="473874" h="613011">
                <a:moveTo>
                  <a:pt x="29684" y="0"/>
                </a:moveTo>
                <a:lnTo>
                  <a:pt x="473874" y="0"/>
                </a:lnTo>
                <a:lnTo>
                  <a:pt x="473874" y="611150"/>
                </a:lnTo>
                <a:cubicBezTo>
                  <a:pt x="467789" y="612887"/>
                  <a:pt x="461614" y="613011"/>
                  <a:pt x="455409" y="613011"/>
                </a:cubicBezTo>
                <a:cubicBezTo>
                  <a:pt x="203894" y="613011"/>
                  <a:pt x="0" y="409117"/>
                  <a:pt x="0" y="157602"/>
                </a:cubicBezTo>
                <a:cubicBezTo>
                  <a:pt x="0" y="101995"/>
                  <a:pt x="9966" y="48716"/>
                  <a:pt x="29684" y="0"/>
                </a:cubicBezTo>
                <a:close/>
              </a:path>
            </a:pathLst>
          </a:custGeom>
          <a:solidFill>
            <a:schemeClr val="accent3">
              <a:lumMod val="60000"/>
              <a:lumOff val="40000"/>
              <a:alpha val="5000"/>
            </a:schemeClr>
          </a:solidFill>
          <a:ln w="63500" cap="rnd" cmpd="sng" algn="ctr">
            <a:solidFill>
              <a:schemeClr val="accent3">
                <a:lumMod val="60000"/>
                <a:lumOff val="40000"/>
                <a:alpha val="30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63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7" name="Oval 106"/>
          <p:cNvSpPr>
            <a:spLocks noChangeAspect="1"/>
          </p:cNvSpPr>
          <p:nvPr/>
        </p:nvSpPr>
        <p:spPr>
          <a:xfrm>
            <a:off x="7748238" y="282933"/>
            <a:ext cx="1128521" cy="1128521"/>
          </a:xfrm>
          <a:prstGeom prst="ellipse">
            <a:avLst/>
          </a:prstGeom>
          <a:solidFill>
            <a:schemeClr val="accent3">
              <a:lumMod val="60000"/>
              <a:lumOff val="40000"/>
              <a:alpha val="5000"/>
            </a:schemeClr>
          </a:solidFill>
          <a:ln w="12700" cap="rnd" cmpd="sng" algn="ctr">
            <a:solidFill>
              <a:schemeClr val="accent3">
                <a:lumMod val="60000"/>
                <a:lumOff val="40000"/>
                <a:alpha val="3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8" name="Oval 107"/>
          <p:cNvSpPr>
            <a:spLocks noChangeAspect="1"/>
          </p:cNvSpPr>
          <p:nvPr/>
        </p:nvSpPr>
        <p:spPr>
          <a:xfrm>
            <a:off x="8914718" y="749603"/>
            <a:ext cx="277280" cy="907992"/>
          </a:xfrm>
          <a:custGeom>
            <a:avLst/>
            <a:gdLst/>
            <a:ahLst/>
            <a:cxnLst/>
            <a:rect l="l" t="t" r="r" b="b"/>
            <a:pathLst>
              <a:path w="277280" h="907992">
                <a:moveTo>
                  <a:pt x="277280" y="0"/>
                </a:moveTo>
                <a:lnTo>
                  <a:pt x="277280" y="907992"/>
                </a:lnTo>
                <a:cubicBezTo>
                  <a:pt x="112021" y="824131"/>
                  <a:pt x="0" y="652146"/>
                  <a:pt x="0" y="453996"/>
                </a:cubicBezTo>
                <a:cubicBezTo>
                  <a:pt x="0" y="255847"/>
                  <a:pt x="112021" y="83861"/>
                  <a:pt x="277280" y="0"/>
                </a:cubicBezTo>
                <a:close/>
              </a:path>
            </a:pathLst>
          </a:custGeom>
          <a:solidFill>
            <a:schemeClr val="accent3">
              <a:lumMod val="60000"/>
              <a:lumOff val="40000"/>
              <a:alpha val="5000"/>
            </a:schemeClr>
          </a:solidFill>
          <a:ln w="63500" cap="rnd" cmpd="sng" algn="ctr">
            <a:solidFill>
              <a:schemeClr val="accent3">
                <a:lumMod val="60000"/>
                <a:lumOff val="40000"/>
                <a:alpha val="30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63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9" name="Oval 108"/>
          <p:cNvSpPr>
            <a:spLocks noChangeAspect="1"/>
          </p:cNvSpPr>
          <p:nvPr/>
        </p:nvSpPr>
        <p:spPr>
          <a:xfrm>
            <a:off x="7590871" y="728498"/>
            <a:ext cx="969734" cy="969734"/>
          </a:xfrm>
          <a:prstGeom prst="ellipse">
            <a:avLst/>
          </a:prstGeom>
          <a:solidFill>
            <a:schemeClr val="accent3">
              <a:lumMod val="60000"/>
              <a:lumOff val="40000"/>
              <a:alpha val="5000"/>
            </a:schemeClr>
          </a:solidFill>
          <a:ln w="63500" cap="rnd" cmpd="sng" algn="ctr">
            <a:solidFill>
              <a:schemeClr val="accent3">
                <a:lumMod val="60000"/>
                <a:lumOff val="40000"/>
                <a:alpha val="30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63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0" name="Oval 109"/>
          <p:cNvSpPr>
            <a:spLocks noChangeAspect="1"/>
          </p:cNvSpPr>
          <p:nvPr/>
        </p:nvSpPr>
        <p:spPr>
          <a:xfrm>
            <a:off x="7470041" y="1326476"/>
            <a:ext cx="608190" cy="608190"/>
          </a:xfrm>
          <a:prstGeom prst="ellipse">
            <a:avLst/>
          </a:prstGeom>
          <a:solidFill>
            <a:schemeClr val="accent3">
              <a:lumMod val="60000"/>
              <a:lumOff val="40000"/>
              <a:alpha val="5000"/>
            </a:schemeClr>
          </a:solidFill>
          <a:ln w="12700" cap="rnd" cmpd="sng" algn="ctr">
            <a:solidFill>
              <a:schemeClr val="accent3">
                <a:lumMod val="60000"/>
                <a:lumOff val="40000"/>
                <a:alpha val="3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1" name="Oval 110"/>
          <p:cNvSpPr>
            <a:spLocks noChangeAspect="1"/>
          </p:cNvSpPr>
          <p:nvPr/>
        </p:nvSpPr>
        <p:spPr>
          <a:xfrm>
            <a:off x="7629941" y="5611427"/>
            <a:ext cx="738345" cy="738345"/>
          </a:xfrm>
          <a:prstGeom prst="ellipse">
            <a:avLst/>
          </a:prstGeom>
          <a:solidFill>
            <a:schemeClr val="accent3">
              <a:lumMod val="60000"/>
              <a:lumOff val="40000"/>
              <a:alpha val="5000"/>
            </a:schemeClr>
          </a:solidFill>
          <a:ln w="12700" cap="rnd" cmpd="sng" algn="ctr">
            <a:solidFill>
              <a:schemeClr val="accent3">
                <a:lumMod val="60000"/>
                <a:lumOff val="40000"/>
                <a:alpha val="15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2" name="Oval 111"/>
          <p:cNvSpPr>
            <a:spLocks noChangeAspect="1"/>
          </p:cNvSpPr>
          <p:nvPr/>
        </p:nvSpPr>
        <p:spPr>
          <a:xfrm>
            <a:off x="6972882" y="5242254"/>
            <a:ext cx="738345" cy="738345"/>
          </a:xfrm>
          <a:prstGeom prst="ellipse">
            <a:avLst/>
          </a:prstGeom>
          <a:solidFill>
            <a:schemeClr val="accent3">
              <a:lumMod val="60000"/>
              <a:lumOff val="40000"/>
              <a:alpha val="5000"/>
            </a:schemeClr>
          </a:solidFill>
          <a:ln w="63500" cap="rnd" cmpd="sng" algn="ctr">
            <a:solidFill>
              <a:schemeClr val="accent3">
                <a:lumMod val="60000"/>
                <a:lumOff val="40000"/>
                <a:alpha val="15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63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3" name="Oval 112"/>
          <p:cNvSpPr>
            <a:spLocks noChangeAspect="1"/>
          </p:cNvSpPr>
          <p:nvPr/>
        </p:nvSpPr>
        <p:spPr>
          <a:xfrm>
            <a:off x="7494454" y="4928166"/>
            <a:ext cx="738345" cy="738345"/>
          </a:xfrm>
          <a:prstGeom prst="ellipse">
            <a:avLst/>
          </a:prstGeom>
          <a:solidFill>
            <a:schemeClr val="accent3">
              <a:lumMod val="60000"/>
              <a:lumOff val="40000"/>
              <a:alpha val="5000"/>
            </a:schemeClr>
          </a:solidFill>
          <a:ln w="12700" cap="rnd" cmpd="sng" algn="ctr">
            <a:solidFill>
              <a:schemeClr val="accent3">
                <a:lumMod val="60000"/>
                <a:lumOff val="40000"/>
                <a:alpha val="15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4" name="Oval 113"/>
          <p:cNvSpPr>
            <a:spLocks noChangeAspect="1"/>
          </p:cNvSpPr>
          <p:nvPr/>
        </p:nvSpPr>
        <p:spPr>
          <a:xfrm>
            <a:off x="8229034" y="5666511"/>
            <a:ext cx="605634" cy="605634"/>
          </a:xfrm>
          <a:prstGeom prst="ellipse">
            <a:avLst/>
          </a:prstGeom>
          <a:solidFill>
            <a:schemeClr val="accent3">
              <a:lumMod val="60000"/>
              <a:lumOff val="40000"/>
              <a:alpha val="5000"/>
            </a:schemeClr>
          </a:solidFill>
          <a:ln w="63500" cap="rnd" cmpd="sng" algn="ctr">
            <a:solidFill>
              <a:schemeClr val="accent3">
                <a:lumMod val="60000"/>
                <a:lumOff val="40000"/>
                <a:alpha val="15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63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5" name="Oval 114"/>
          <p:cNvSpPr>
            <a:spLocks noChangeAspect="1"/>
          </p:cNvSpPr>
          <p:nvPr/>
        </p:nvSpPr>
        <p:spPr>
          <a:xfrm>
            <a:off x="8078231" y="4097842"/>
            <a:ext cx="553549" cy="553549"/>
          </a:xfrm>
          <a:prstGeom prst="ellipse">
            <a:avLst/>
          </a:prstGeom>
          <a:solidFill>
            <a:schemeClr val="accent3">
              <a:lumMod val="60000"/>
              <a:lumOff val="40000"/>
              <a:alpha val="5000"/>
            </a:schemeClr>
          </a:solidFill>
          <a:ln w="63500" cap="rnd" cmpd="sng" algn="ctr">
            <a:solidFill>
              <a:schemeClr val="accent3">
                <a:lumMod val="60000"/>
                <a:lumOff val="40000"/>
                <a:alpha val="15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63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6" name="Oval 115"/>
          <p:cNvSpPr>
            <a:spLocks noChangeAspect="1"/>
          </p:cNvSpPr>
          <p:nvPr/>
        </p:nvSpPr>
        <p:spPr>
          <a:xfrm>
            <a:off x="8411816" y="5057878"/>
            <a:ext cx="553549" cy="553549"/>
          </a:xfrm>
          <a:prstGeom prst="ellipse">
            <a:avLst/>
          </a:prstGeom>
          <a:solidFill>
            <a:schemeClr val="accent3">
              <a:lumMod val="60000"/>
              <a:lumOff val="40000"/>
              <a:alpha val="5000"/>
            </a:schemeClr>
          </a:solidFill>
          <a:ln w="63500" cap="rnd" cmpd="sng" algn="ctr">
            <a:solidFill>
              <a:schemeClr val="accent3">
                <a:lumMod val="60000"/>
                <a:lumOff val="40000"/>
                <a:alpha val="15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63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7" name="Oval 116"/>
          <p:cNvSpPr>
            <a:spLocks noChangeAspect="1"/>
          </p:cNvSpPr>
          <p:nvPr/>
        </p:nvSpPr>
        <p:spPr>
          <a:xfrm>
            <a:off x="8688590" y="4790335"/>
            <a:ext cx="503408" cy="553550"/>
          </a:xfrm>
          <a:custGeom>
            <a:avLst/>
            <a:gdLst/>
            <a:ahLst/>
            <a:cxnLst/>
            <a:rect l="l" t="t" r="r" b="b"/>
            <a:pathLst>
              <a:path w="503408" h="553550">
                <a:moveTo>
                  <a:pt x="276775" y="0"/>
                </a:moveTo>
                <a:cubicBezTo>
                  <a:pt x="370698" y="0"/>
                  <a:pt x="453694" y="46784"/>
                  <a:pt x="503408" y="118545"/>
                </a:cubicBezTo>
                <a:lnTo>
                  <a:pt x="503408" y="435005"/>
                </a:lnTo>
                <a:cubicBezTo>
                  <a:pt x="453694" y="506767"/>
                  <a:pt x="370698" y="553550"/>
                  <a:pt x="276775" y="553550"/>
                </a:cubicBezTo>
                <a:cubicBezTo>
                  <a:pt x="123916" y="553550"/>
                  <a:pt x="0" y="429634"/>
                  <a:pt x="0" y="276775"/>
                </a:cubicBezTo>
                <a:cubicBezTo>
                  <a:pt x="0" y="123916"/>
                  <a:pt x="123916" y="0"/>
                  <a:pt x="276775" y="0"/>
                </a:cubicBezTo>
                <a:close/>
              </a:path>
            </a:pathLst>
          </a:custGeom>
          <a:solidFill>
            <a:schemeClr val="accent3">
              <a:lumMod val="60000"/>
              <a:lumOff val="40000"/>
              <a:alpha val="5000"/>
            </a:schemeClr>
          </a:solidFill>
          <a:ln w="63500" cap="rnd" cmpd="sng" algn="ctr">
            <a:solidFill>
              <a:schemeClr val="accent3">
                <a:lumMod val="60000"/>
                <a:lumOff val="40000"/>
                <a:alpha val="15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63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1009442" y="675724"/>
            <a:ext cx="7125113" cy="924475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009443" y="1807361"/>
            <a:ext cx="7125112" cy="4051437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6437344" y="595181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9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5EC1D4A-A796-47C3-A63E-CE236FB377E2}" type="datetimeFigureOut">
              <a:rPr lang="cs-CZ" smtClean="0"/>
              <a:t>14.11.2011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1180945" y="5951810"/>
            <a:ext cx="5256399" cy="365125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9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572658" y="5951810"/>
            <a:ext cx="608287" cy="365125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8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  <p:sp>
        <p:nvSpPr>
          <p:cNvPr id="55" name="Oval 54"/>
          <p:cNvSpPr>
            <a:spLocks noChangeAspect="1"/>
          </p:cNvSpPr>
          <p:nvPr/>
        </p:nvSpPr>
        <p:spPr>
          <a:xfrm>
            <a:off x="1583172" y="5454223"/>
            <a:ext cx="1909234" cy="1468668"/>
          </a:xfrm>
          <a:custGeom>
            <a:avLst/>
            <a:gdLst/>
            <a:ahLst/>
            <a:cxnLst/>
            <a:rect l="l" t="t" r="r" b="b"/>
            <a:pathLst>
              <a:path w="1909234" h="1468668">
                <a:moveTo>
                  <a:pt x="954617" y="0"/>
                </a:moveTo>
                <a:cubicBezTo>
                  <a:pt x="1481837" y="0"/>
                  <a:pt x="1909234" y="427397"/>
                  <a:pt x="1909234" y="954617"/>
                </a:cubicBezTo>
                <a:cubicBezTo>
                  <a:pt x="1909234" y="1144075"/>
                  <a:pt x="1854043" y="1320642"/>
                  <a:pt x="1758159" y="1468668"/>
                </a:cubicBezTo>
                <a:lnTo>
                  <a:pt x="151075" y="1468668"/>
                </a:lnTo>
                <a:cubicBezTo>
                  <a:pt x="55192" y="1320642"/>
                  <a:pt x="0" y="1144075"/>
                  <a:pt x="0" y="954617"/>
                </a:cubicBezTo>
                <a:cubicBezTo>
                  <a:pt x="0" y="427397"/>
                  <a:pt x="427397" y="0"/>
                  <a:pt x="954617" y="0"/>
                </a:cubicBezTo>
                <a:close/>
              </a:path>
            </a:pathLst>
          </a:custGeom>
          <a:solidFill>
            <a:schemeClr val="tx2">
              <a:lumMod val="75000"/>
              <a:alpha val="8000"/>
            </a:schemeClr>
          </a:solidFill>
          <a:ln w="330200" cap="rnd" cmpd="sng" algn="ctr">
            <a:solidFill>
              <a:schemeClr val="accent3">
                <a:lumMod val="60000"/>
                <a:lumOff val="40000"/>
                <a:alpha val="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317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ln w="317500">
                <a:solidFill>
                  <a:schemeClr val="tx1"/>
                </a:solidFill>
              </a:ln>
            </a:endParaRPr>
          </a:p>
        </p:txBody>
      </p:sp>
      <p:sp>
        <p:nvSpPr>
          <p:cNvPr id="57" name="Oval 56"/>
          <p:cNvSpPr>
            <a:spLocks noChangeAspect="1"/>
          </p:cNvSpPr>
          <p:nvPr/>
        </p:nvSpPr>
        <p:spPr>
          <a:xfrm>
            <a:off x="8570944" y="3382942"/>
            <a:ext cx="306310" cy="306310"/>
          </a:xfrm>
          <a:prstGeom prst="ellipse">
            <a:avLst/>
          </a:prstGeom>
          <a:solidFill>
            <a:schemeClr val="accent3">
              <a:lumMod val="60000"/>
              <a:lumOff val="40000"/>
              <a:alpha val="5000"/>
            </a:schemeClr>
          </a:solidFill>
          <a:ln w="63500" cap="rnd" cmpd="sng" algn="ctr">
            <a:solidFill>
              <a:schemeClr val="accent3">
                <a:lumMod val="60000"/>
                <a:lumOff val="40000"/>
                <a:alpha val="15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63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58" name="Oval 57"/>
          <p:cNvSpPr>
            <a:spLocks noChangeAspect="1"/>
          </p:cNvSpPr>
          <p:nvPr/>
        </p:nvSpPr>
        <p:spPr>
          <a:xfrm>
            <a:off x="8398204" y="3536097"/>
            <a:ext cx="306310" cy="306310"/>
          </a:xfrm>
          <a:prstGeom prst="ellipse">
            <a:avLst/>
          </a:prstGeom>
          <a:solidFill>
            <a:schemeClr val="accent3">
              <a:lumMod val="60000"/>
              <a:lumOff val="40000"/>
              <a:alpha val="5000"/>
            </a:schemeClr>
          </a:solidFill>
          <a:ln w="63500" cap="rnd" cmpd="sng" algn="ctr">
            <a:solidFill>
              <a:schemeClr val="accent3">
                <a:lumMod val="60000"/>
                <a:lumOff val="40000"/>
                <a:alpha val="15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63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59" name="Oval 58"/>
          <p:cNvSpPr>
            <a:spLocks noChangeAspect="1"/>
          </p:cNvSpPr>
          <p:nvPr/>
        </p:nvSpPr>
        <p:spPr>
          <a:xfrm>
            <a:off x="8608408" y="3688497"/>
            <a:ext cx="306310" cy="306310"/>
          </a:xfrm>
          <a:prstGeom prst="ellipse">
            <a:avLst/>
          </a:prstGeom>
          <a:solidFill>
            <a:schemeClr val="accent3">
              <a:lumMod val="60000"/>
              <a:lumOff val="40000"/>
              <a:alpha val="5000"/>
            </a:schemeClr>
          </a:solidFill>
          <a:ln w="63500" cap="rnd" cmpd="sng" algn="ctr">
            <a:solidFill>
              <a:schemeClr val="accent3">
                <a:lumMod val="60000"/>
                <a:lumOff val="40000"/>
                <a:alpha val="15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63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60" name="Oval 59"/>
          <p:cNvSpPr>
            <a:spLocks noChangeAspect="1"/>
          </p:cNvSpPr>
          <p:nvPr/>
        </p:nvSpPr>
        <p:spPr>
          <a:xfrm>
            <a:off x="154676" y="2698928"/>
            <a:ext cx="467627" cy="467627"/>
          </a:xfrm>
          <a:prstGeom prst="ellipse">
            <a:avLst/>
          </a:prstGeom>
          <a:solidFill>
            <a:schemeClr val="accent3">
              <a:lumMod val="60000"/>
              <a:lumOff val="40000"/>
              <a:alpha val="5000"/>
            </a:schemeClr>
          </a:solidFill>
          <a:ln w="12700" cap="rnd" cmpd="sng" algn="ctr">
            <a:solidFill>
              <a:schemeClr val="accent3">
                <a:lumMod val="60000"/>
                <a:lumOff val="40000"/>
                <a:alpha val="15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61" name="Oval 60"/>
          <p:cNvSpPr>
            <a:spLocks noChangeAspect="1"/>
          </p:cNvSpPr>
          <p:nvPr/>
        </p:nvSpPr>
        <p:spPr>
          <a:xfrm>
            <a:off x="474208" y="3166555"/>
            <a:ext cx="458770" cy="458770"/>
          </a:xfrm>
          <a:prstGeom prst="ellipse">
            <a:avLst/>
          </a:prstGeom>
          <a:solidFill>
            <a:schemeClr val="accent3">
              <a:lumMod val="60000"/>
              <a:lumOff val="40000"/>
              <a:alpha val="5000"/>
            </a:schemeClr>
          </a:solidFill>
          <a:ln w="12700" cap="rnd" cmpd="sng" algn="ctr">
            <a:solidFill>
              <a:schemeClr val="accent3">
                <a:lumMod val="60000"/>
                <a:lumOff val="40000"/>
                <a:alpha val="15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62" name="Oval 61"/>
          <p:cNvSpPr>
            <a:spLocks noChangeAspect="1"/>
          </p:cNvSpPr>
          <p:nvPr/>
        </p:nvSpPr>
        <p:spPr>
          <a:xfrm>
            <a:off x="270258" y="3382942"/>
            <a:ext cx="352045" cy="352045"/>
          </a:xfrm>
          <a:prstGeom prst="ellipse">
            <a:avLst/>
          </a:prstGeom>
          <a:solidFill>
            <a:schemeClr val="accent3">
              <a:lumMod val="60000"/>
              <a:lumOff val="40000"/>
              <a:alpha val="5000"/>
            </a:schemeClr>
          </a:solidFill>
          <a:ln w="63500" cap="rnd" cmpd="sng" algn="ctr">
            <a:solidFill>
              <a:schemeClr val="accent3">
                <a:lumMod val="60000"/>
                <a:lumOff val="40000"/>
                <a:alpha val="15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63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63" name="Oval 62"/>
          <p:cNvSpPr>
            <a:spLocks noChangeAspect="1"/>
          </p:cNvSpPr>
          <p:nvPr/>
        </p:nvSpPr>
        <p:spPr>
          <a:xfrm>
            <a:off x="-86601" y="2581479"/>
            <a:ext cx="1360441" cy="1909234"/>
          </a:xfrm>
          <a:custGeom>
            <a:avLst/>
            <a:gdLst/>
            <a:ahLst/>
            <a:cxnLst/>
            <a:rect l="l" t="t" r="r" b="b"/>
            <a:pathLst>
              <a:path w="1360441" h="1909234">
                <a:moveTo>
                  <a:pt x="405824" y="0"/>
                </a:moveTo>
                <a:cubicBezTo>
                  <a:pt x="933044" y="0"/>
                  <a:pt x="1360441" y="427397"/>
                  <a:pt x="1360441" y="954617"/>
                </a:cubicBezTo>
                <a:cubicBezTo>
                  <a:pt x="1360441" y="1481837"/>
                  <a:pt x="933044" y="1909234"/>
                  <a:pt x="405824" y="1909234"/>
                </a:cubicBezTo>
                <a:cubicBezTo>
                  <a:pt x="260527" y="1909234"/>
                  <a:pt x="122812" y="1876773"/>
                  <a:pt x="0" y="1817719"/>
                </a:cubicBezTo>
                <a:lnTo>
                  <a:pt x="0" y="91515"/>
                </a:lnTo>
                <a:cubicBezTo>
                  <a:pt x="122812" y="32461"/>
                  <a:pt x="260527" y="0"/>
                  <a:pt x="405824" y="0"/>
                </a:cubicBezTo>
                <a:close/>
              </a:path>
            </a:pathLst>
          </a:custGeom>
          <a:solidFill>
            <a:schemeClr val="tx2">
              <a:lumMod val="75000"/>
              <a:alpha val="8000"/>
            </a:schemeClr>
          </a:solidFill>
          <a:ln w="330200" cap="rnd" cmpd="sng" algn="ctr">
            <a:solidFill>
              <a:schemeClr val="accent3">
                <a:lumMod val="60000"/>
                <a:lumOff val="40000"/>
                <a:alpha val="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317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ln w="317500">
                <a:solidFill>
                  <a:schemeClr val="tx1"/>
                </a:solidFill>
              </a:ln>
            </a:endParaRPr>
          </a:p>
        </p:txBody>
      </p:sp>
      <p:sp>
        <p:nvSpPr>
          <p:cNvPr id="64" name="Oval 63"/>
          <p:cNvSpPr>
            <a:spLocks noChangeAspect="1"/>
          </p:cNvSpPr>
          <p:nvPr/>
        </p:nvSpPr>
        <p:spPr>
          <a:xfrm>
            <a:off x="6173123" y="2395416"/>
            <a:ext cx="1218253" cy="1218253"/>
          </a:xfrm>
          <a:prstGeom prst="ellipse">
            <a:avLst/>
          </a:prstGeom>
          <a:solidFill>
            <a:schemeClr val="tx2">
              <a:lumMod val="75000"/>
              <a:alpha val="10000"/>
            </a:schemeClr>
          </a:solidFill>
          <a:ln w="177800" cap="rnd" cmpd="sng" algn="ctr">
            <a:solidFill>
              <a:schemeClr val="tx2">
                <a:lumMod val="60000"/>
                <a:lumOff val="40000"/>
                <a:alpha val="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1524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</p:spTree>
  </p:cSld>
  <p:clrMap bg1="dk1" tx1="lt1" bg2="dk2" tx2="lt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ransition spd="slow">
    <p:push dir="r"/>
  </p:transition>
  <p:timing>
    <p:tnLst>
      <p:par>
        <p:cTn id="1" dur="indefinite" restart="never" nodeType="tmRoot"/>
      </p:par>
    </p:tnLst>
  </p:timing>
  <p:txStyles>
    <p:titleStyle>
      <a:lvl1pPr algn="l" defTabSz="457200" rtl="0" eaLnBrk="1" latinLnBrk="0" hangingPunct="1">
        <a:spcBef>
          <a:spcPct val="0"/>
        </a:spcBef>
        <a:buNone/>
        <a:defRPr sz="3200" kern="1200">
          <a:solidFill>
            <a:schemeClr val="tx1"/>
          </a:solidFill>
          <a:latin typeface="+mj-lt"/>
          <a:ea typeface="+mj-ea"/>
          <a:cs typeface="Trebuchet M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342900" indent="-342900" algn="l" defTabSz="457200" rtl="0" eaLnBrk="1" latinLnBrk="0" hangingPunct="1">
        <a:spcBef>
          <a:spcPct val="20000"/>
        </a:spcBef>
        <a:spcAft>
          <a:spcPts val="600"/>
        </a:spcAft>
        <a:buClr>
          <a:schemeClr val="tx2"/>
        </a:buClr>
        <a:buFont typeface="Wingdings 2" charset="2"/>
        <a:buChar char=""/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457200" rtl="0" eaLnBrk="1" latinLnBrk="0" hangingPunct="1">
        <a:spcBef>
          <a:spcPct val="20000"/>
        </a:spcBef>
        <a:spcAft>
          <a:spcPts val="600"/>
        </a:spcAft>
        <a:buClr>
          <a:schemeClr val="tx2"/>
        </a:buClr>
        <a:buFont typeface="Wingdings 2" charset="2"/>
        <a:buChar char=""/>
        <a:defRPr sz="16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tx2"/>
        </a:buClr>
        <a:buFont typeface="Wingdings 2" charset="2"/>
        <a:buChar char=""/>
        <a:defRPr sz="1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tx2"/>
        </a:buClr>
        <a:buFont typeface="Wingdings 2" charset="2"/>
        <a:buChar char=""/>
        <a:defRPr sz="12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tx2"/>
        </a:buClr>
        <a:buFont typeface="Wingdings 2" charset="2"/>
        <a:buChar char=""/>
        <a:defRPr sz="12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457200" rtl="0" eaLnBrk="1" latinLnBrk="0" hangingPunct="1">
        <a:spcBef>
          <a:spcPct val="20000"/>
        </a:spcBef>
        <a:buFont typeface="Arial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457200" rtl="0" eaLnBrk="1" latinLnBrk="0" hangingPunct="1">
        <a:spcBef>
          <a:spcPct val="20000"/>
        </a:spcBef>
        <a:buFont typeface="Arial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457200" rtl="0" eaLnBrk="1" latinLnBrk="0" hangingPunct="1">
        <a:spcBef>
          <a:spcPct val="20000"/>
        </a:spcBef>
        <a:buFont typeface="Arial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457200" rtl="0" eaLnBrk="1" latinLnBrk="0" hangingPunct="1">
        <a:spcBef>
          <a:spcPct val="20000"/>
        </a:spcBef>
        <a:buFont typeface="Arial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png"/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obrázek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793099" y="260648"/>
            <a:ext cx="5600700" cy="104775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5" name="Picture 1" descr="2zs_logo2-color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983632" y="1628800"/>
            <a:ext cx="3160812" cy="290962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6" name="Rectangle 3"/>
          <p:cNvSpPr>
            <a:spLocks noChangeArrowheads="1"/>
          </p:cNvSpPr>
          <p:nvPr/>
        </p:nvSpPr>
        <p:spPr bwMode="auto">
          <a:xfrm>
            <a:off x="1196975" y="3359150"/>
            <a:ext cx="9144000" cy="457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endParaRPr lang="cs-CZ"/>
          </a:p>
        </p:txBody>
      </p:sp>
      <p:sp>
        <p:nvSpPr>
          <p:cNvPr id="7" name="Rectangle 4"/>
          <p:cNvSpPr>
            <a:spLocks noChangeArrowheads="1"/>
          </p:cNvSpPr>
          <p:nvPr/>
        </p:nvSpPr>
        <p:spPr bwMode="auto">
          <a:xfrm>
            <a:off x="1196975" y="4864100"/>
            <a:ext cx="9144000" cy="457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endParaRPr lang="cs-CZ"/>
          </a:p>
        </p:txBody>
      </p:sp>
      <p:sp>
        <p:nvSpPr>
          <p:cNvPr id="8" name="Rectangle 5"/>
          <p:cNvSpPr>
            <a:spLocks noChangeArrowheads="1"/>
          </p:cNvSpPr>
          <p:nvPr/>
        </p:nvSpPr>
        <p:spPr bwMode="auto">
          <a:xfrm>
            <a:off x="1196975" y="10617200"/>
            <a:ext cx="9144000" cy="457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cs-CZ" sz="1800" b="0" i="0" u="none" strike="noStrike" cap="none" normalizeH="0" baseline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  <a:cs typeface="Arial" pitchFamily="34" charset="0"/>
            </a:endParaRPr>
          </a:p>
        </p:txBody>
      </p:sp>
      <p:graphicFrame>
        <p:nvGraphicFramePr>
          <p:cNvPr id="9" name="Tabulka 8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2046700284"/>
              </p:ext>
            </p:extLst>
          </p:nvPr>
        </p:nvGraphicFramePr>
        <p:xfrm>
          <a:off x="1188378" y="4941168"/>
          <a:ext cx="6751320" cy="1542288"/>
        </p:xfrm>
        <a:graphic>
          <a:graphicData uri="http://schemas.openxmlformats.org/drawingml/2006/table">
            <a:tbl>
              <a:tblPr firstRow="1" firstCol="1" bandRow="1"/>
              <a:tblGrid>
                <a:gridCol w="2610485"/>
                <a:gridCol w="4140835"/>
              </a:tblGrid>
              <a:tr h="27277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200" dirty="0">
                          <a:solidFill>
                            <a:schemeClr val="tx1"/>
                          </a:solidFill>
                          <a:effectLst/>
                          <a:latin typeface="Calibri"/>
                          <a:ea typeface="Calibri"/>
                          <a:cs typeface="Times New Roman"/>
                        </a:rPr>
                        <a:t>Číslo projektu</a:t>
                      </a:r>
                      <a:endParaRPr lang="cs-CZ" sz="1100" dirty="0">
                        <a:solidFill>
                          <a:schemeClr val="tx1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200" b="1">
                          <a:solidFill>
                            <a:schemeClr val="tx1"/>
                          </a:solidFill>
                          <a:effectLst/>
                          <a:latin typeface="Times New Roman,Bold"/>
                          <a:ea typeface="Calibri"/>
                          <a:cs typeface="Times New Roman,Bold"/>
                        </a:rPr>
                        <a:t>CZ.1.07/1.4.00/21.1405</a:t>
                      </a:r>
                      <a:endParaRPr lang="cs-CZ" sz="1100">
                        <a:solidFill>
                          <a:schemeClr val="tx1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0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200">
                          <a:solidFill>
                            <a:schemeClr val="tx1"/>
                          </a:solidFill>
                          <a:effectLst/>
                          <a:latin typeface="Calibri"/>
                          <a:ea typeface="Calibri"/>
                          <a:cs typeface="Times New Roman"/>
                        </a:rPr>
                        <a:t>Název sady materiálů</a:t>
                      </a:r>
                      <a:endParaRPr lang="cs-CZ" sz="1100">
                        <a:solidFill>
                          <a:schemeClr val="tx1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200" dirty="0">
                          <a:solidFill>
                            <a:schemeClr val="tx1"/>
                          </a:solidFill>
                          <a:effectLst/>
                          <a:latin typeface="Times New Roman"/>
                          <a:ea typeface="Calibri"/>
                          <a:cs typeface="Times New Roman"/>
                        </a:rPr>
                        <a:t> </a:t>
                      </a:r>
                      <a:r>
                        <a:rPr lang="cs-CZ" sz="2200" dirty="0" smtClean="0">
                          <a:solidFill>
                            <a:schemeClr val="tx1"/>
                          </a:solidFill>
                          <a:effectLst/>
                          <a:latin typeface="Times New Roman"/>
                          <a:ea typeface="Calibri"/>
                          <a:cs typeface="Times New Roman"/>
                        </a:rPr>
                        <a:t>MY COUNTRY</a:t>
                      </a:r>
                      <a:endParaRPr lang="cs-CZ" sz="1100" dirty="0">
                        <a:solidFill>
                          <a:schemeClr val="tx1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0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200">
                          <a:solidFill>
                            <a:schemeClr val="tx1"/>
                          </a:solidFill>
                          <a:effectLst/>
                          <a:latin typeface="Calibri"/>
                          <a:ea typeface="Calibri"/>
                          <a:cs typeface="Times New Roman"/>
                        </a:rPr>
                        <a:t>Název materiálu</a:t>
                      </a:r>
                      <a:endParaRPr lang="cs-CZ" sz="1100">
                        <a:solidFill>
                          <a:schemeClr val="tx1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 b="1" dirty="0" smtClean="0">
                          <a:solidFill>
                            <a:schemeClr val="tx1"/>
                          </a:solidFill>
                          <a:effectLst/>
                          <a:latin typeface="Times New Roman"/>
                          <a:ea typeface="Calibri"/>
                          <a:cs typeface="Times New Roman"/>
                        </a:rPr>
                        <a:t>VY_32_INOVACE_13_</a:t>
                      </a:r>
                      <a:r>
                        <a:rPr lang="cs-CZ" sz="1100" dirty="0" smtClean="0">
                          <a:solidFill>
                            <a:schemeClr val="tx1"/>
                          </a:solidFill>
                          <a:effectLst/>
                          <a:latin typeface="Calibri"/>
                          <a:ea typeface="Calibri"/>
                          <a:cs typeface="Times New Roman"/>
                        </a:rPr>
                        <a:t>Lednice, Červená Lhota, </a:t>
                      </a:r>
                      <a:r>
                        <a:rPr lang="cs-CZ" sz="1100" dirty="0" err="1" smtClean="0">
                          <a:solidFill>
                            <a:schemeClr val="tx1"/>
                          </a:solidFill>
                          <a:effectLst/>
                          <a:latin typeface="Calibri"/>
                          <a:ea typeface="Calibri"/>
                          <a:cs typeface="Times New Roman"/>
                        </a:rPr>
                        <a:t>ruins</a:t>
                      </a:r>
                      <a:endParaRPr lang="cs-CZ" sz="1100" dirty="0">
                        <a:solidFill>
                          <a:schemeClr val="tx1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0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200" dirty="0">
                          <a:solidFill>
                            <a:schemeClr val="tx1"/>
                          </a:solidFill>
                          <a:effectLst/>
                          <a:latin typeface="Calibri"/>
                          <a:ea typeface="Calibri"/>
                          <a:cs typeface="Times New Roman"/>
                        </a:rPr>
                        <a:t>Autor</a:t>
                      </a:r>
                      <a:endParaRPr lang="cs-CZ" sz="1100" dirty="0">
                        <a:solidFill>
                          <a:schemeClr val="tx1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200" dirty="0">
                          <a:solidFill>
                            <a:schemeClr val="tx1"/>
                          </a:solidFill>
                          <a:effectLst/>
                          <a:latin typeface="Times New Roman"/>
                          <a:ea typeface="Calibri"/>
                          <a:cs typeface="Times New Roman"/>
                        </a:rPr>
                        <a:t> </a:t>
                      </a:r>
                      <a:r>
                        <a:rPr lang="cs-CZ" sz="2200" dirty="0" err="1" smtClean="0">
                          <a:solidFill>
                            <a:schemeClr val="tx1"/>
                          </a:solidFill>
                          <a:effectLst/>
                          <a:latin typeface="Times New Roman"/>
                          <a:ea typeface="Calibri"/>
                          <a:cs typeface="Times New Roman"/>
                        </a:rPr>
                        <a:t>Svojtková</a:t>
                      </a:r>
                      <a:r>
                        <a:rPr lang="cs-CZ" sz="2200" baseline="0" dirty="0" smtClean="0">
                          <a:solidFill>
                            <a:schemeClr val="tx1"/>
                          </a:solidFill>
                          <a:effectLst/>
                          <a:latin typeface="Times New Roman"/>
                          <a:ea typeface="Calibri"/>
                          <a:cs typeface="Times New Roman"/>
                        </a:rPr>
                        <a:t> Hana</a:t>
                      </a:r>
                      <a:endParaRPr lang="cs-CZ" sz="1100" dirty="0">
                        <a:solidFill>
                          <a:schemeClr val="tx1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3778809793"/>
      </p:ext>
    </p:extLst>
  </p:cSld>
  <p:clrMapOvr>
    <a:masterClrMapping/>
  </p:clrMapOvr>
  <p:transition spd="slow">
    <p:push dir="r"/>
  </p:transition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899592" y="404664"/>
            <a:ext cx="7125113" cy="576065"/>
          </a:xfrm>
        </p:spPr>
        <p:txBody>
          <a:bodyPr/>
          <a:lstStyle/>
          <a:p>
            <a:pPr algn="ctr"/>
            <a:r>
              <a:rPr lang="cs-CZ" b="1" dirty="0" smtClean="0"/>
              <a:t>LEDNICE </a:t>
            </a:r>
            <a:endParaRPr lang="cs-CZ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95536" y="1124744"/>
            <a:ext cx="8748464" cy="5544615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cs-CZ" dirty="0" smtClean="0"/>
              <a:t>WHAT DO YOU												KNOW?</a:t>
            </a:r>
          </a:p>
          <a:p>
            <a:endParaRPr lang="cs-CZ" dirty="0" smtClean="0"/>
          </a:p>
          <a:p>
            <a:endParaRPr lang="cs-CZ" dirty="0"/>
          </a:p>
          <a:p>
            <a:endParaRPr lang="cs-CZ" dirty="0" smtClean="0"/>
          </a:p>
          <a:p>
            <a:endParaRPr lang="cs-CZ" dirty="0"/>
          </a:p>
          <a:p>
            <a:endParaRPr lang="cs-CZ" dirty="0" smtClean="0"/>
          </a:p>
          <a:p>
            <a:pPr marL="457200" lvl="1" indent="0">
              <a:buNone/>
            </a:pPr>
            <a:r>
              <a:rPr lang="cs-CZ" dirty="0" smtClean="0"/>
              <a:t>														</a:t>
            </a:r>
            <a:r>
              <a:rPr lang="cs-CZ" sz="1100" dirty="0" smtClean="0">
                <a:solidFill>
                  <a:schemeClr val="bg1"/>
                </a:solidFill>
              </a:rPr>
              <a:t>KLIK NA OBRÁZEK</a:t>
            </a:r>
            <a:endParaRPr lang="cs-CZ" dirty="0"/>
          </a:p>
          <a:p>
            <a:endParaRPr lang="cs-CZ" dirty="0" smtClean="0"/>
          </a:p>
          <a:p>
            <a:pPr marL="0" indent="0" algn="ctr">
              <a:buNone/>
            </a:pPr>
            <a:r>
              <a:rPr lang="cs-CZ" dirty="0" smtClean="0"/>
              <a:t>LEDNICE – THE VALTICE COMPLEX IS </a:t>
            </a:r>
          </a:p>
          <a:p>
            <a:pPr marL="0" indent="0" algn="ctr">
              <a:buNone/>
            </a:pPr>
            <a:r>
              <a:rPr lang="cs-CZ" dirty="0" smtClean="0"/>
              <a:t>A ROMANTIC CHATEAU IN MORAVIA</a:t>
            </a:r>
          </a:p>
          <a:p>
            <a:pPr marL="0" indent="0">
              <a:buNone/>
            </a:pPr>
            <a:r>
              <a:rPr lang="cs-CZ" dirty="0" smtClean="0"/>
              <a:t>YOU CAN WALK IN BEAUTIFUL PARKS AND</a:t>
            </a:r>
          </a:p>
          <a:p>
            <a:pPr marL="0" indent="0">
              <a:buNone/>
            </a:pPr>
            <a:r>
              <a:rPr lang="cs-CZ" dirty="0" smtClean="0"/>
              <a:t>SEE GREENHOUSE WITH TROPICAL PLANTS.</a:t>
            </a:r>
          </a:p>
          <a:p>
            <a:pPr marL="0" indent="0">
              <a:buNone/>
            </a:pPr>
            <a:r>
              <a:rPr lang="cs-CZ" dirty="0" smtClean="0"/>
              <a:t>THIS CHATEAU IS ON </a:t>
            </a:r>
            <a:r>
              <a:rPr lang="cs-CZ" b="1" dirty="0" smtClean="0"/>
              <a:t>THE UNESCO WORLD HERITAGE LIST.</a:t>
            </a:r>
          </a:p>
          <a:p>
            <a:endParaRPr lang="cs-CZ" b="1" dirty="0"/>
          </a:p>
        </p:txBody>
      </p:sp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952625" y="980728"/>
            <a:ext cx="5238750" cy="3476625"/>
          </a:xfrm>
          <a:prstGeom prst="ellipse">
            <a:avLst/>
          </a:prstGeom>
          <a:ln>
            <a:noFill/>
          </a:ln>
          <a:effectLst>
            <a:softEdge rad="112500"/>
          </a:effectLst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14" name="Zaoblený obdélník 13"/>
          <p:cNvSpPr/>
          <p:nvPr/>
        </p:nvSpPr>
        <p:spPr>
          <a:xfrm>
            <a:off x="2411759" y="4653136"/>
            <a:ext cx="4779615" cy="457200"/>
          </a:xfrm>
          <a:prstGeom prst="roundRect">
            <a:avLst/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7" name="Zaoblený obdélník 16"/>
          <p:cNvSpPr/>
          <p:nvPr/>
        </p:nvSpPr>
        <p:spPr>
          <a:xfrm>
            <a:off x="3347864" y="5457800"/>
            <a:ext cx="2736304" cy="457200"/>
          </a:xfrm>
          <a:prstGeom prst="roundRect">
            <a:avLst/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8" name="Zaoblený obdélník 17"/>
          <p:cNvSpPr/>
          <p:nvPr/>
        </p:nvSpPr>
        <p:spPr>
          <a:xfrm>
            <a:off x="2987824" y="6000193"/>
            <a:ext cx="4896544" cy="457200"/>
          </a:xfrm>
          <a:prstGeom prst="roundRect">
            <a:avLst/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5" name="TextovéPole 14"/>
          <p:cNvSpPr txBox="1"/>
          <p:nvPr/>
        </p:nvSpPr>
        <p:spPr>
          <a:xfrm>
            <a:off x="-612576" y="44624"/>
            <a:ext cx="184731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algn="ctr"/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766877090"/>
      </p:ext>
    </p:extLst>
  </p:cSld>
  <p:clrMapOvr>
    <a:masterClrMapping/>
  </p:clrMapOvr>
  <p:transition spd="slow">
    <p:push dir="r"/>
  </p:transition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102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xit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ipe(left)">
                                      <p:cBhvr>
                                        <p:cTn id="6" dur="20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7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2" presetClass="exit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ipe(left)">
                                      <p:cBhvr>
                                        <p:cTn id="11" dur="2000"/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2" presetClass="exit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ipe(down)">
                                      <p:cBhvr>
                                        <p:cTn id="16" dur="2000"/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026"/>
                  </p:tgtEl>
                </p:cond>
              </p:nextCondLst>
            </p:seq>
          </p:childTnLst>
        </p:cTn>
      </p:par>
    </p:tnLst>
    <p:bldLst>
      <p:bldP spid="14" grpId="0" animBg="1"/>
      <p:bldP spid="17" grpId="0" animBg="1"/>
      <p:bldP spid="18" grpId="0" animBg="1"/>
    </p:bld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043608" y="260648"/>
            <a:ext cx="7125113" cy="665044"/>
          </a:xfrm>
        </p:spPr>
        <p:txBody>
          <a:bodyPr/>
          <a:lstStyle/>
          <a:p>
            <a:pPr algn="ctr"/>
            <a:r>
              <a:rPr lang="cs-CZ" b="1" dirty="0" smtClean="0"/>
              <a:t>ČERVENÁ LHOTA</a:t>
            </a:r>
            <a:endParaRPr lang="cs-CZ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1009443" y="1807361"/>
            <a:ext cx="7125112" cy="4789991"/>
          </a:xfrm>
        </p:spPr>
        <p:txBody>
          <a:bodyPr>
            <a:normAutofit/>
          </a:bodyPr>
          <a:lstStyle/>
          <a:p>
            <a:pPr marL="0" indent="0">
              <a:buNone/>
            </a:pPr>
            <a:endParaRPr lang="cs-CZ" sz="2400" dirty="0" smtClean="0"/>
          </a:p>
          <a:p>
            <a:pPr marL="0" indent="0">
              <a:buNone/>
            </a:pPr>
            <a:endParaRPr lang="cs-CZ" sz="2400" dirty="0"/>
          </a:p>
          <a:p>
            <a:pPr marL="0" indent="0">
              <a:buNone/>
            </a:pPr>
            <a:endParaRPr lang="cs-CZ" sz="2400" dirty="0" smtClean="0"/>
          </a:p>
          <a:p>
            <a:pPr marL="0" indent="0">
              <a:buNone/>
            </a:pPr>
            <a:endParaRPr lang="cs-CZ" sz="2400" dirty="0" smtClean="0"/>
          </a:p>
          <a:p>
            <a:pPr marL="0" indent="0">
              <a:buNone/>
            </a:pPr>
            <a:endParaRPr lang="cs-CZ" sz="2400" dirty="0" smtClean="0"/>
          </a:p>
          <a:p>
            <a:pPr marL="0" indent="0">
              <a:buNone/>
            </a:pPr>
            <a:r>
              <a:rPr lang="cs-CZ" sz="2400" dirty="0" smtClean="0"/>
              <a:t>WHICH WATER CASTLE CAN TOURISTS SEE IN SOUTH BOHEMIA?</a:t>
            </a:r>
          </a:p>
          <a:p>
            <a:pPr marL="0" indent="0">
              <a:buNone/>
            </a:pPr>
            <a:r>
              <a:rPr lang="cs-CZ" sz="2400" dirty="0" smtClean="0"/>
              <a:t>HAVE YOU EVER BEEN THERE?</a:t>
            </a:r>
            <a:endParaRPr lang="cs-CZ" sz="2400" dirty="0"/>
          </a:p>
        </p:txBody>
      </p:sp>
      <p:sp>
        <p:nvSpPr>
          <p:cNvPr id="4" name="Obdélník 3"/>
          <p:cNvSpPr/>
          <p:nvPr/>
        </p:nvSpPr>
        <p:spPr>
          <a:xfrm>
            <a:off x="2483768" y="332656"/>
            <a:ext cx="4104456" cy="914400"/>
          </a:xfrm>
          <a:prstGeom prst="rect">
            <a:avLst/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NAME OF CASTLE</a:t>
            </a:r>
            <a:endParaRPr lang="cs-CZ" dirty="0"/>
          </a:p>
        </p:txBody>
      </p:sp>
      <p:pic>
        <p:nvPicPr>
          <p:cNvPr id="2050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483768" y="1628800"/>
            <a:ext cx="4449124" cy="2808312"/>
          </a:xfrm>
          <a:prstGeom prst="ellipse">
            <a:avLst/>
          </a:prstGeom>
          <a:ln>
            <a:noFill/>
          </a:ln>
          <a:effectLst>
            <a:softEdge rad="112500"/>
          </a:effectLst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6" name="TextovéPole 5"/>
          <p:cNvSpPr txBox="1"/>
          <p:nvPr/>
        </p:nvSpPr>
        <p:spPr>
          <a:xfrm>
            <a:off x="7092280" y="3284984"/>
            <a:ext cx="1800200" cy="27699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1200" dirty="0" smtClean="0">
                <a:solidFill>
                  <a:schemeClr val="bg1"/>
                </a:solidFill>
              </a:rPr>
              <a:t>KLIKNI NA OBRÁZEK</a:t>
            </a:r>
            <a:endParaRPr lang="cs-CZ" sz="1200" dirty="0">
              <a:solidFill>
                <a:schemeClr val="bg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01420485"/>
      </p:ext>
    </p:extLst>
  </p:cSld>
  <p:clrMapOvr>
    <a:masterClrMapping/>
  </p:clrMapOvr>
  <p:transition spd="slow">
    <p:push dir="r"/>
  </p:transition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2050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8" presetClass="exit" presetSubtype="3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diamond(out)">
                                      <p:cBhvr>
                                        <p:cTn id="6" dur="2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7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050"/>
                  </p:tgtEl>
                </p:cond>
              </p:nextCondLst>
            </p:seq>
          </p:childTnLst>
        </p:cTn>
      </p:par>
    </p:tnLst>
    <p:bldLst>
      <p:bldP spid="4" grpId="0" animBg="1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993982" y="332656"/>
            <a:ext cx="7125113" cy="504056"/>
          </a:xfrm>
        </p:spPr>
        <p:txBody>
          <a:bodyPr/>
          <a:lstStyle/>
          <a:p>
            <a:pPr algn="ctr"/>
            <a:r>
              <a:rPr lang="cs-CZ" b="1" dirty="0" smtClean="0"/>
              <a:t>RUINS</a:t>
            </a:r>
            <a:endParaRPr lang="cs-CZ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67544" y="980728"/>
            <a:ext cx="8568952" cy="5832648"/>
          </a:xfrm>
        </p:spPr>
        <p:txBody>
          <a:bodyPr/>
          <a:lstStyle/>
          <a:p>
            <a:pPr marL="0" indent="0">
              <a:buNone/>
            </a:pPr>
            <a:r>
              <a:rPr lang="cs-CZ" dirty="0" smtClean="0"/>
              <a:t>HOW DO SAY RUINS IN CZECH?</a:t>
            </a:r>
          </a:p>
          <a:p>
            <a:pPr marL="0" indent="0">
              <a:buNone/>
            </a:pPr>
            <a:endParaRPr lang="cs-CZ" dirty="0"/>
          </a:p>
          <a:p>
            <a:pPr marL="0" indent="0">
              <a:buNone/>
            </a:pPr>
            <a:endParaRPr lang="cs-CZ" dirty="0" smtClean="0"/>
          </a:p>
          <a:p>
            <a:pPr marL="0" indent="0">
              <a:buNone/>
            </a:pPr>
            <a:endParaRPr lang="cs-CZ" dirty="0" smtClean="0"/>
          </a:p>
          <a:p>
            <a:pPr marL="0" indent="0">
              <a:buNone/>
            </a:pPr>
            <a:endParaRPr lang="cs-CZ" dirty="0"/>
          </a:p>
          <a:p>
            <a:pPr marL="0" indent="0">
              <a:buNone/>
            </a:pPr>
            <a:endParaRPr lang="cs-CZ" dirty="0" smtClean="0"/>
          </a:p>
          <a:p>
            <a:pPr marL="0" indent="0">
              <a:buNone/>
            </a:pPr>
            <a:endParaRPr lang="cs-CZ" dirty="0"/>
          </a:p>
          <a:p>
            <a:pPr marL="0" indent="0">
              <a:buNone/>
            </a:pPr>
            <a:r>
              <a:rPr lang="cs-CZ" b="1" dirty="0" smtClean="0"/>
              <a:t>BEZDĚZ CASTLE </a:t>
            </a:r>
            <a:r>
              <a:rPr lang="cs-CZ" dirty="0" smtClean="0"/>
              <a:t>(RUINS) IN 			</a:t>
            </a:r>
            <a:r>
              <a:rPr lang="cs-CZ" b="1" dirty="0" smtClean="0"/>
              <a:t>BOSKOVICE RUINS </a:t>
            </a:r>
          </a:p>
          <a:p>
            <a:pPr marL="0" indent="0">
              <a:buNone/>
            </a:pPr>
            <a:r>
              <a:rPr lang="cs-CZ" dirty="0" smtClean="0"/>
              <a:t>BOHEMIA IS NOT FAR FROM			- OF A FORMER GOTHIC</a:t>
            </a:r>
          </a:p>
          <a:p>
            <a:pPr marL="0" indent="0">
              <a:buNone/>
            </a:pPr>
            <a:r>
              <a:rPr lang="cs-CZ" dirty="0" smtClean="0"/>
              <a:t>MÁCHA LAKE							</a:t>
            </a:r>
            <a:r>
              <a:rPr lang="cs-CZ" dirty="0"/>
              <a:t> </a:t>
            </a:r>
            <a:r>
              <a:rPr lang="cs-CZ" dirty="0" smtClean="0"/>
              <a:t> CASTLE</a:t>
            </a:r>
          </a:p>
          <a:p>
            <a:pPr marL="0" indent="0">
              <a:buNone/>
            </a:pPr>
            <a:r>
              <a:rPr lang="cs-CZ" dirty="0"/>
              <a:t>	</a:t>
            </a:r>
            <a:r>
              <a:rPr lang="cs-CZ" dirty="0" smtClean="0"/>
              <a:t>								      - IT STANDS AT A HEIGH </a:t>
            </a:r>
          </a:p>
          <a:p>
            <a:pPr marL="0" indent="0">
              <a:buNone/>
            </a:pPr>
            <a:r>
              <a:rPr lang="cs-CZ" dirty="0"/>
              <a:t>	</a:t>
            </a:r>
            <a:r>
              <a:rPr lang="cs-CZ" dirty="0" smtClean="0"/>
              <a:t>									</a:t>
            </a:r>
            <a:r>
              <a:rPr lang="cs-CZ" dirty="0"/>
              <a:t> </a:t>
            </a:r>
            <a:r>
              <a:rPr lang="cs-CZ" dirty="0" smtClean="0"/>
              <a:t> OF 460 m ABOVE SEA LEVEL</a:t>
            </a:r>
            <a:endParaRPr lang="cs-CZ" dirty="0"/>
          </a:p>
        </p:txBody>
      </p:sp>
      <p:pic>
        <p:nvPicPr>
          <p:cNvPr id="3074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364088" y="2060848"/>
            <a:ext cx="2638839" cy="1976582"/>
          </a:xfrm>
          <a:prstGeom prst="rect">
            <a:avLst/>
          </a:prstGeom>
          <a:ln>
            <a:noFill/>
          </a:ln>
          <a:effectLst>
            <a:softEdge rad="112500"/>
          </a:effectLst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3075" name="Picture 3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259631" y="2110912"/>
            <a:ext cx="2568691" cy="1926518"/>
          </a:xfrm>
          <a:prstGeom prst="rect">
            <a:avLst/>
          </a:prstGeom>
          <a:ln>
            <a:noFill/>
          </a:ln>
          <a:effectLst>
            <a:softEdge rad="112500"/>
          </a:effectLst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5" name="Veselý obličej 4"/>
          <p:cNvSpPr/>
          <p:nvPr/>
        </p:nvSpPr>
        <p:spPr>
          <a:xfrm>
            <a:off x="4355976" y="2708920"/>
            <a:ext cx="720080" cy="598008"/>
          </a:xfrm>
          <a:prstGeom prst="smileyFace">
            <a:avLst/>
          </a:prstGeom>
          <a:solidFill>
            <a:srgbClr val="FFC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" name="TextovéPole 5"/>
          <p:cNvSpPr txBox="1"/>
          <p:nvPr/>
        </p:nvSpPr>
        <p:spPr>
          <a:xfrm>
            <a:off x="4067944" y="3645024"/>
            <a:ext cx="184731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endParaRPr lang="cs-CZ" dirty="0"/>
          </a:p>
        </p:txBody>
      </p:sp>
      <p:sp>
        <p:nvSpPr>
          <p:cNvPr id="8" name="TextovéPole 7"/>
          <p:cNvSpPr txBox="1"/>
          <p:nvPr/>
        </p:nvSpPr>
        <p:spPr>
          <a:xfrm>
            <a:off x="4456970" y="3383414"/>
            <a:ext cx="518091" cy="26161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1100" dirty="0" smtClean="0">
                <a:solidFill>
                  <a:schemeClr val="bg1"/>
                </a:solidFill>
              </a:rPr>
              <a:t>KLIK</a:t>
            </a:r>
            <a:endParaRPr lang="cs-CZ" sz="1100" dirty="0">
              <a:solidFill>
                <a:schemeClr val="bg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425668082"/>
      </p:ext>
    </p:extLst>
  </p:cSld>
  <p:clrMapOvr>
    <a:masterClrMapping/>
  </p:clrMapOvr>
  <p:transition spd="slow">
    <p:push dir="r"/>
  </p:transition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3000" fill="hold"/>
                                        <p:tgtEl>
                                          <p:spTgt spid="307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3000" fill="hold"/>
                                        <p:tgtEl>
                                          <p:spTgt spid="307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3000" fill="hold"/>
                                        <p:tgtEl>
                                          <p:spTgt spid="3075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0" dur="3000"/>
                                        <p:tgtEl>
                                          <p:spTgt spid="307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3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5" dur="3000" fill="hold"/>
                                        <p:tgtEl>
                                          <p:spTgt spid="307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3000" fill="hold"/>
                                        <p:tgtEl>
                                          <p:spTgt spid="307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7" dur="3000" fill="hold"/>
                                        <p:tgtEl>
                                          <p:spTgt spid="3074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8" dur="3000"/>
                                        <p:tgtEl>
                                          <p:spTgt spid="307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5"/>
                  </p:tgtEl>
                </p:cond>
              </p:nextCondLst>
            </p:seq>
          </p:childTnLst>
        </p:cTn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z="1800" dirty="0" smtClean="0"/>
              <a:t>Zdroje</a:t>
            </a:r>
            <a:endParaRPr lang="cs-CZ" sz="18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pPr marL="0" indent="0">
              <a:buNone/>
            </a:pPr>
            <a:r>
              <a:rPr lang="cs-CZ" sz="1200" dirty="0"/>
              <a:t>http://www.google.cz/search?tbm=isch&amp;hl=cs&amp;source=hp&amp;biw=1600&amp;bih=701&amp;q=lednice+valtice&amp;gbv=2&amp;oq=LEDNICE++V&amp;aq=0&amp;aqi=g1&amp;aql=&amp;</a:t>
            </a:r>
            <a:r>
              <a:rPr lang="cs-CZ" sz="1200" dirty="0" smtClean="0"/>
              <a:t>gs_sm=c&amp;gs_upl=2325l13435l0l16435l14l14l0l0l0l3l231l2478l1.9.4l14l0</a:t>
            </a:r>
          </a:p>
          <a:p>
            <a:pPr marL="0" indent="0">
              <a:buNone/>
            </a:pPr>
            <a:r>
              <a:rPr lang="cs-CZ" sz="1200" dirty="0" smtClean="0"/>
              <a:t>http</a:t>
            </a:r>
            <a:r>
              <a:rPr lang="cs-CZ" sz="1200" dirty="0"/>
              <a:t>://www.google.cz/search?tbm=isch&amp;hl=cs&amp;source=hp&amp;biw=1600&amp;bih=701&amp;q=%C4%8Derven%C3%A1+lhota&amp;gbv=2&amp;oq=%C4%8CERVEN%C3%81&amp;aq=0&amp;aqi=g10&amp;aql=&amp;gs_sm=c&amp;gs_upl=1979l5213l0l8313l7l7l0l1l1l0l223l966l0.4.2l6l0</a:t>
            </a:r>
            <a:endParaRPr lang="cs-CZ" sz="1200" dirty="0" smtClean="0"/>
          </a:p>
          <a:p>
            <a:pPr marL="0" indent="0">
              <a:buNone/>
            </a:pPr>
            <a:r>
              <a:rPr lang="cs-CZ" sz="1200" dirty="0" smtClean="0"/>
              <a:t>http</a:t>
            </a:r>
            <a:r>
              <a:rPr lang="cs-CZ" sz="1200" dirty="0"/>
              <a:t>://www.google.cz/imgres?q=boskovice+hrad&amp;hl=cs&amp;gbv=2&amp;biw=1600&amp;bih=701&amp;tbm=isch&amp;tbnid=SKdSjuHMBHv-nM:&amp;imgrefurl=http://www.masboskovickoplus.cz/aktuality_2011-04-turista.htm&amp;docid=PS1kCIgVvJBsoM&amp;w=1200&amp;h=800&amp;ei=dTFhTryINITk4QSb0NBw&amp;zoom=1&amp;iact=hc&amp;vpx=177&amp;vpy=102&amp;dur=586&amp;hovh=148&amp;hovw=208&amp;tx=126&amp;ty=97&amp;page=1&amp;tbnh=129&amp;tbnw=172&amp;start=0&amp;ndsp=29&amp;ved=1t:429,r:0,s:0</a:t>
            </a:r>
          </a:p>
          <a:p>
            <a:pPr marL="0" indent="0">
              <a:buNone/>
            </a:pPr>
            <a:r>
              <a:rPr lang="cs-CZ" sz="1200" dirty="0"/>
              <a:t>http://www.google.cz/search?tbm=isch&amp;hl=cs&amp;source=hp&amp;biw=1600&amp;bih=701&amp;q=%C4%8Derven%C3%A1+lhota&amp;gbv=2&amp;oq=%C4%8CERVEN%C3%81&amp;aq=0&amp;aqi=g10&amp;aql=&amp;gs_sm=c&amp;gs_upl=1979l5213l0l8313l7l7l0l1l1l0l223l966l0.4.2l6l0#hl=cs&amp;gbv=2&amp;tbm=isch&amp;sa=1&amp;q=BEZD%C4%9AZ&amp;pbx=1&amp;oq=BEZD%C4%9AZ&amp;aq=f&amp;aqi=g4&amp;aql=&amp;gs_sm=e&amp;gs_upl=25258l27592l2l30298l6l6l0l1l1l1l822l2749l2-1.0.2.0.2l5l0&amp;bav=on.2,or.r_gc.r_pw.&amp;</a:t>
            </a:r>
            <a:r>
              <a:rPr lang="cs-CZ" sz="1200" dirty="0" smtClean="0"/>
              <a:t>fp=7e87fb6e54b2078&amp;biw=1600&amp;bih=701</a:t>
            </a:r>
          </a:p>
          <a:p>
            <a:pPr marL="0" indent="0">
              <a:buNone/>
            </a:pPr>
            <a:r>
              <a:rPr lang="cs-CZ" sz="1200" dirty="0" smtClean="0"/>
              <a:t>vlastní</a:t>
            </a:r>
            <a:endParaRPr lang="cs-CZ" sz="1200" dirty="0" smtClean="0"/>
          </a:p>
          <a:p>
            <a:pPr marL="0" indent="0">
              <a:buNone/>
            </a:pPr>
            <a:endParaRPr lang="cs-CZ" sz="1200" dirty="0"/>
          </a:p>
        </p:txBody>
      </p:sp>
    </p:spTree>
    <p:extLst>
      <p:ext uri="{BB962C8B-B14F-4D97-AF65-F5344CB8AC3E}">
        <p14:creationId xmlns:p14="http://schemas.microsoft.com/office/powerpoint/2010/main" val="4271574336"/>
      </p:ext>
    </p:extLst>
  </p:cSld>
  <p:clrMapOvr>
    <a:masterClrMapping/>
  </p:clrMapOvr>
  <p:transition spd="slow">
    <p:push dir="r"/>
  </p:transition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Summer">
  <a:themeElements>
    <a:clrScheme name="Summer">
      <a:dk1>
        <a:sysClr val="windowText" lastClr="000000"/>
      </a:dk1>
      <a:lt1>
        <a:sysClr val="window" lastClr="FFFFFF"/>
      </a:lt1>
      <a:dk2>
        <a:srgbClr val="E89117"/>
      </a:dk2>
      <a:lt2>
        <a:srgbClr val="FEDD78"/>
      </a:lt2>
      <a:accent1>
        <a:srgbClr val="A1B633"/>
      </a:accent1>
      <a:accent2>
        <a:srgbClr val="C4D73F"/>
      </a:accent2>
      <a:accent3>
        <a:srgbClr val="FFCE2D"/>
      </a:accent3>
      <a:accent4>
        <a:srgbClr val="FFA600"/>
      </a:accent4>
      <a:accent5>
        <a:srgbClr val="ED5E00"/>
      </a:accent5>
      <a:accent6>
        <a:srgbClr val="C62D03"/>
      </a:accent6>
      <a:hlink>
        <a:srgbClr val="408080"/>
      </a:hlink>
      <a:folHlink>
        <a:srgbClr val="5EAEAE"/>
      </a:folHlink>
    </a:clrScheme>
    <a:fontScheme name="Summer">
      <a:majorFont>
        <a:latin typeface="Verdana"/>
        <a:ea typeface=""/>
        <a:cs typeface=""/>
        <a:font script="Jpan" typeface="ＭＳ ゴシック"/>
        <a:font script="Hang" typeface="굴림"/>
        <a:font script="Hans" typeface="微软雅黑"/>
        <a:font script="Hant" typeface="微軟正黑體"/>
        <a:font script="Arab" typeface="Tahoma"/>
        <a:font script="Hebr" typeface="Tahoma"/>
        <a:font script="Thai" typeface="Frees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ajorFont>
      <a:minorFont>
        <a:latin typeface="Verdana"/>
        <a:ea typeface=""/>
        <a:cs typeface=""/>
        <a:font script="Jpan" typeface="ＭＳ ゴシック"/>
        <a:font script="Hang" typeface="굴림"/>
        <a:font script="Hans" typeface="微软雅黑"/>
        <a:font script="Hant" typeface="微軟正黑體"/>
        <a:font script="Arab" typeface="Tahoma"/>
        <a:font script="Hebr" typeface="Tahoma"/>
        <a:font script="Thai" typeface="Frees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inorFont>
    </a:fontScheme>
    <a:fmtScheme name="Summer">
      <a:fillStyleLst>
        <a:solidFill>
          <a:schemeClr val="phClr"/>
        </a:solidFill>
        <a:gradFill rotWithShape="1">
          <a:gsLst>
            <a:gs pos="0">
              <a:schemeClr val="phClr">
                <a:tint val="70000"/>
                <a:lumMod val="110000"/>
              </a:schemeClr>
            </a:gs>
            <a:gs pos="100000">
              <a:schemeClr val="phClr">
                <a:tint val="90000"/>
              </a:schemeClr>
            </a:gs>
          </a:gsLst>
          <a:lin ang="5400000" scaled="1"/>
        </a:gradFill>
        <a:gradFill rotWithShape="1">
          <a:gsLst>
            <a:gs pos="0">
              <a:schemeClr val="phClr">
                <a:tint val="98000"/>
                <a:satMod val="120000"/>
                <a:lumMod val="110000"/>
              </a:schemeClr>
            </a:gs>
            <a:gs pos="100000">
              <a:schemeClr val="phClr">
                <a:shade val="90000"/>
                <a:lumMod val="90000"/>
              </a:schemeClr>
            </a:gs>
          </a:gsLst>
          <a:lin ang="5400000" scaled="0"/>
        </a:gradFill>
      </a:fillStyleLst>
      <a:lnStyleLst>
        <a:ln w="12700" cap="rnd" cmpd="sng" algn="ctr">
          <a:solidFill>
            <a:schemeClr val="phClr"/>
          </a:solidFill>
          <a:prstDash val="solid"/>
        </a:ln>
        <a:ln w="19050" cap="rnd" cmpd="sng" algn="ctr">
          <a:solidFill>
            <a:schemeClr val="phClr"/>
          </a:solidFill>
          <a:prstDash val="solid"/>
        </a:ln>
        <a:ln w="28575" cap="rnd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38100" dist="25400" dir="5400000" rotWithShape="0">
              <a:srgbClr val="000000">
                <a:alpha val="45000"/>
              </a:srgbClr>
            </a:outerShdw>
          </a:effectLst>
        </a:effectStyle>
        <a:effectStyle>
          <a:effectLst>
            <a:outerShdw blurRad="88900" dist="38100" dir="5400000" algn="ctr" rotWithShape="0">
              <a:srgbClr val="000000">
                <a:alpha val="65000"/>
              </a:srgbClr>
            </a:outerShdw>
          </a:effectLst>
          <a:scene3d>
            <a:camera prst="orthographicFront">
              <a:rot lat="0" lon="0" rev="0"/>
            </a:camera>
            <a:lightRig rig="threePt" dir="tl">
              <a:rot lat="0" lon="0" rev="5400000"/>
            </a:lightRig>
          </a:scene3d>
          <a:sp3d>
            <a:bevelT w="25400" h="381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97000"/>
                <a:shade val="80000"/>
                <a:hueMod val="110000"/>
                <a:satMod val="120000"/>
              </a:schemeClr>
            </a:gs>
            <a:gs pos="100000">
              <a:schemeClr val="phClr">
                <a:shade val="60000"/>
                <a:hueMod val="40000"/>
                <a:satMod val="120000"/>
                <a:lumMod val="103000"/>
              </a:schemeClr>
            </a:gs>
          </a:gsLst>
          <a:lin ang="5400000" scaled="1"/>
        </a:gradFill>
        <a:gradFill rotWithShape="1">
          <a:gsLst>
            <a:gs pos="0">
              <a:schemeClr val="phClr">
                <a:tint val="97000"/>
                <a:shade val="80000"/>
                <a:hueMod val="110000"/>
                <a:satMod val="130000"/>
                <a:lumMod val="100000"/>
              </a:schemeClr>
            </a:gs>
            <a:gs pos="100000">
              <a:schemeClr val="phClr">
                <a:shade val="60000"/>
                <a:hueMod val="40000"/>
                <a:satMod val="120000"/>
                <a:lumMod val="103000"/>
              </a:schemeClr>
            </a:gs>
          </a:gsLst>
          <a:path path="circle">
            <a:fillToRect l="50000" t="50000" r="100000" b="10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Léto</Template>
  <TotalTime>83</TotalTime>
  <Words>96</Words>
  <Application>Microsoft Office PowerPoint</Application>
  <PresentationFormat>Předvádění na obrazovce (4:3)</PresentationFormat>
  <Paragraphs>52</Paragraphs>
  <Slides>5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5</vt:i4>
      </vt:variant>
    </vt:vector>
  </HeadingPairs>
  <TitlesOfParts>
    <vt:vector size="6" baseType="lpstr">
      <vt:lpstr>Summer</vt:lpstr>
      <vt:lpstr>Prezentace aplikace PowerPoint</vt:lpstr>
      <vt:lpstr>LEDNICE </vt:lpstr>
      <vt:lpstr>ČERVENÁ LHOTA</vt:lpstr>
      <vt:lpstr>RUINS</vt:lpstr>
      <vt:lpstr>Zdroje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OEM</dc:creator>
  <cp:lastModifiedBy>OEM</cp:lastModifiedBy>
  <cp:revision>10</cp:revision>
  <dcterms:created xsi:type="dcterms:W3CDTF">2011-09-02T18:37:49Z</dcterms:created>
  <dcterms:modified xsi:type="dcterms:W3CDTF">2011-11-14T21:48:03Z</dcterms:modified>
</cp:coreProperties>
</file>