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070-431E-4B90-B987-DB1A14C250B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FDF18-49B5-44C5-B572-B3FE9B25D1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25935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070-431E-4B90-B987-DB1A14C250B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FDF18-49B5-44C5-B572-B3FE9B25D1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61514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070-431E-4B90-B987-DB1A14C250B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FDF18-49B5-44C5-B572-B3FE9B25D1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84840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070-431E-4B90-B987-DB1A14C250B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FDF18-49B5-44C5-B572-B3FE9B25D1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461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070-431E-4B90-B987-DB1A14C250B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FDF18-49B5-44C5-B572-B3FE9B25D1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864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070-431E-4B90-B987-DB1A14C250B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FDF18-49B5-44C5-B572-B3FE9B25D1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6792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070-431E-4B90-B987-DB1A14C250B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FDF18-49B5-44C5-B572-B3FE9B25D1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61805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070-431E-4B90-B987-DB1A14C250B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FDF18-49B5-44C5-B572-B3FE9B25D1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134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070-431E-4B90-B987-DB1A14C250B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FDF18-49B5-44C5-B572-B3FE9B25D1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909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070-431E-4B90-B987-DB1A14C250B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FDF18-49B5-44C5-B572-B3FE9B25D1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08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070-431E-4B90-B987-DB1A14C250B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FDF18-49B5-44C5-B572-B3FE9B25D1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1676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253070-431E-4B90-B987-DB1A14C250B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2FDF18-49B5-44C5-B572-B3FE9B25D1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3981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3.wmf"/><Relationship Id="rId7" Type="http://schemas.openxmlformats.org/officeDocument/2006/relationships/image" Target="../media/image11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6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0.png"/><Relationship Id="rId7" Type="http://schemas.openxmlformats.org/officeDocument/2006/relationships/image" Target="../media/image4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wmf"/><Relationship Id="rId5" Type="http://schemas.openxmlformats.org/officeDocument/2006/relationships/image" Target="../media/image2.png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7566874"/>
              </p:ext>
            </p:extLst>
          </p:nvPr>
        </p:nvGraphicFramePr>
        <p:xfrm>
          <a:off x="1222057" y="2420461"/>
          <a:ext cx="6699885" cy="28854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67815"/>
                <a:gridCol w="5132070"/>
              </a:tblGrid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Škola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ZŠ Třeboň, Sokolská 296, 379 01 Třeboň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Mgr. </a:t>
                      </a:r>
                      <a:r>
                        <a:rPr lang="cs-CZ" sz="1200" dirty="0" smtClean="0">
                          <a:effectLst/>
                        </a:rPr>
                        <a:t>Dana</a:t>
                      </a:r>
                      <a:r>
                        <a:rPr lang="cs-CZ" sz="1200" baseline="0" dirty="0" smtClean="0">
                          <a:effectLst/>
                        </a:rPr>
                        <a:t> </a:t>
                      </a:r>
                      <a:r>
                        <a:rPr lang="cs-CZ" sz="1200" baseline="0" dirty="0" err="1" smtClean="0">
                          <a:effectLst/>
                        </a:rPr>
                        <a:t>Ingvortová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VY_32_INOVACE_3306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Název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Ovoce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a zelenina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 hodiny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Zdravá strava - ovoce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a 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zelenina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Prvouka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Ročník/y/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1.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57277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Materiál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obsahuje různé úkoly zaměřené na druhy ovoce a zeleniny.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6667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Očekávaný výstup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Žák</a:t>
                      </a:r>
                      <a:r>
                        <a:rPr lang="cs-CZ" sz="1200" baseline="0" dirty="0" smtClean="0">
                          <a:effectLst/>
                        </a:rPr>
                        <a:t> pojmenuje různé druhy ovoce a zeleniny. Rozliší, který druh patří do ovoce, který do zeleniny. Pozná tuzemské druhy ovoce.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543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1222375" y="243118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375" y="692696"/>
            <a:ext cx="6083300" cy="14859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212147" y="2878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9056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-288540" y="348594"/>
            <a:ext cx="9577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>
                <a:solidFill>
                  <a:srgbClr val="FF0000"/>
                </a:solidFill>
              </a:rPr>
              <a:t>Urči názvy ovoce a vyjmenuj další druhy: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dingvortova\AppData\Local\Microsoft\Windows\Temporary Internet Files\Content.IE5\UPQ6HRGH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84785"/>
            <a:ext cx="1584176" cy="1302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ingvortova\AppData\Local\Microsoft\Windows\Temporary Internet Files\Content.IE5\2OJRF7P3\MC9002461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340768"/>
            <a:ext cx="1152128" cy="1592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ingvortova\AppData\Local\Microsoft\Windows\Temporary Internet Files\Content.IE5\PTMDQ297\MC9001934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628799"/>
            <a:ext cx="1440160" cy="1304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ingvortova\AppData\Local\Microsoft\Windows\Temporary Internet Files\Content.IE5\OTOXNM09\MC90044172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484785"/>
            <a:ext cx="1440160" cy="1302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-648580" y="3239887"/>
            <a:ext cx="10297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>
                <a:solidFill>
                  <a:srgbClr val="FF0000"/>
                </a:solidFill>
              </a:rPr>
              <a:t>Urči názvy zeleniny a řekni další druhy: 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pic>
        <p:nvPicPr>
          <p:cNvPr id="1031" name="Picture 7" descr="C:\Users\dingvortova\AppData\Local\Microsoft\Windows\Temporary Internet Files\Content.IE5\UPQ6HRGH\MC9001124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367" y="3886218"/>
            <a:ext cx="1606401" cy="203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ingvortova\AppData\Local\Microsoft\Windows\Temporary Internet Files\Content.IE5\CVEB3ES1\MC90044178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477993"/>
            <a:ext cx="1296144" cy="1610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ingvortova\AppData\Local\Microsoft\Windows\Temporary Internet Files\Content.IE5\2OJRF7P3\MC90019352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581127"/>
            <a:ext cx="1656184" cy="1319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dingvortova\AppData\Local\Microsoft\Windows\Temporary Internet Files\Content.IE5\2OJRF7P3\MC90043012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477993"/>
            <a:ext cx="1656184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7" descr="C:\Users\dingvortova\AppData\Local\Microsoft\Windows\Temporary Internet Files\Content.IE5\UPQ6HRGH\MC9001124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243" y="4221088"/>
            <a:ext cx="1407501" cy="1735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6717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03648" y="836712"/>
            <a:ext cx="6912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Škrtni, co </a:t>
            </a:r>
            <a:r>
              <a:rPr lang="cs-CZ" sz="4000" b="1" u="sng" dirty="0" smtClean="0">
                <a:solidFill>
                  <a:srgbClr val="FF0000"/>
                </a:solidFill>
              </a:rPr>
              <a:t>nepatří</a:t>
            </a:r>
            <a:r>
              <a:rPr lang="cs-CZ" sz="4000" b="1" dirty="0" smtClean="0">
                <a:solidFill>
                  <a:srgbClr val="FF0000"/>
                </a:solidFill>
              </a:rPr>
              <a:t> do </a:t>
            </a:r>
            <a:r>
              <a:rPr lang="cs-CZ" sz="4000" b="1" u="sng" dirty="0" smtClean="0">
                <a:solidFill>
                  <a:srgbClr val="FF0000"/>
                </a:solidFill>
              </a:rPr>
              <a:t>OVOCE</a:t>
            </a:r>
            <a:r>
              <a:rPr lang="cs-CZ" sz="4000" b="1" dirty="0" smtClean="0">
                <a:solidFill>
                  <a:srgbClr val="FF0000"/>
                </a:solidFill>
              </a:rPr>
              <a:t>!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5" name="Picture 2" descr="C:\Users\dingvortova\AppData\Local\Microsoft\Windows\Temporary Internet Files\Content.IE5\UPQ6HRGH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454" y="1913089"/>
            <a:ext cx="1803648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dingvortova\AppData\Local\Microsoft\Windows\Temporary Internet Files\Content.IE5\2OJRF7P3\MC9002461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9770" y="1766786"/>
            <a:ext cx="1368152" cy="1876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dingvortova\AppData\Local\Microsoft\Windows\Temporary Internet Files\Content.IE5\PTMDQ297\MC9001934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8894" y="2066183"/>
            <a:ext cx="1728192" cy="1448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dingvortova\AppData\Local\Microsoft\Windows\Temporary Internet Files\Content.IE5\OTOXNM09\MC90044172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1081" y="1943061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dingvortova\AppData\Local\Microsoft\Windows\Temporary Internet Files\Content.IE5\ZD56VR3O\MC900441744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933056"/>
            <a:ext cx="2163688" cy="2027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ingvortova\AppData\Local\Microsoft\Windows\Temporary Internet Files\Content.IE5\ZD56VR3O\MC90025079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59" y="4293095"/>
            <a:ext cx="1634647" cy="1368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ingvortova\AppData\Local\Microsoft\Windows\Temporary Internet Files\Content.IE5\UPQ6HRGH\MC90011242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3846" y="4293094"/>
            <a:ext cx="1840959" cy="1877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dingvortova\AppData\Local\Microsoft\Windows\Temporary Internet Files\Content.IE5\PTMDQ297\MC9001934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0709" y="2048787"/>
            <a:ext cx="1728192" cy="1448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9414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07704" y="476672"/>
            <a:ext cx="59766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Škrtni, co </a:t>
            </a:r>
            <a:r>
              <a:rPr lang="cs-CZ" sz="4000" b="1" u="sng" dirty="0" smtClean="0">
                <a:solidFill>
                  <a:srgbClr val="FF0000"/>
                </a:solidFill>
              </a:rPr>
              <a:t>nepatří</a:t>
            </a:r>
            <a:r>
              <a:rPr lang="cs-CZ" sz="4000" b="1" dirty="0" smtClean="0">
                <a:solidFill>
                  <a:srgbClr val="FF0000"/>
                </a:solidFill>
              </a:rPr>
              <a:t> do </a:t>
            </a:r>
            <a:r>
              <a:rPr lang="cs-CZ" sz="4000" b="1" u="sng" dirty="0" smtClean="0">
                <a:solidFill>
                  <a:srgbClr val="FF0000"/>
                </a:solidFill>
              </a:rPr>
              <a:t>ZELENINY</a:t>
            </a:r>
            <a:r>
              <a:rPr lang="cs-CZ" sz="4000" b="1" dirty="0" smtClean="0">
                <a:solidFill>
                  <a:srgbClr val="FF0000"/>
                </a:solidFill>
              </a:rPr>
              <a:t>!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5" name="Picture 10" descr="C:\Users\dingvortova\AppData\Local\Microsoft\Windows\Temporary Internet Files\Content.IE5\2OJRF7P3\MC9004301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5" y="4190703"/>
            <a:ext cx="1835150" cy="1704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dingvortova\AppData\Local\Microsoft\Windows\Temporary Internet Files\Content.IE5\UPQ6HRGH\MC9001124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242" y="3886218"/>
            <a:ext cx="1606401" cy="203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dingvortova\AppData\Local\Microsoft\Windows\Temporary Internet Files\Content.IE5\CVEB3ES1\MC90044178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2807" y="2170591"/>
            <a:ext cx="1512168" cy="1867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9" descr="C:\Users\dingvortova\AppData\Local\Microsoft\Windows\Temporary Internet Files\Content.IE5\2OJRF7P3\MC9001935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8891" y="4477993"/>
            <a:ext cx="2016224" cy="1422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dingvortova\AppData\Local\Microsoft\Windows\Temporary Internet Files\Content.IE5\T69QTMNY\MC9001935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9820" y="2276872"/>
            <a:ext cx="2228936" cy="1753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ingvortova\AppData\Local\Microsoft\Windows\Temporary Internet Files\Content.IE5\2OJRF7P3\MC90021536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9881" y="2170591"/>
            <a:ext cx="2093524" cy="1715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dingvortova\AppData\Local\Microsoft\Windows\Temporary Internet Files\Content.IE5\T69QTMNY\MC90011235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2094" y="4384677"/>
            <a:ext cx="1669517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7422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692696"/>
            <a:ext cx="77048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Je to pravda?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dingvortova\AppData\Local\Microsoft\Windows\Temporary Internet Files\Content.IE5\T69QTMNY\MC9001123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582" y="1484783"/>
            <a:ext cx="1172854" cy="937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208408" y="1714835"/>
            <a:ext cx="5087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Švestka patří do ovoce.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53074" y="1714835"/>
            <a:ext cx="13404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ANO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4099" name="Picture 3" descr="C:\Users\dingvortova\AppData\Local\Microsoft\Windows\Temporary Internet Files\Content.IE5\8ZWHCALI\MC9003313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861" y="2663901"/>
            <a:ext cx="1056672" cy="1152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197572" y="2886022"/>
            <a:ext cx="55635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Kedlubna patří do ovoce.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761157" y="2886022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NE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4100" name="Picture 4" descr="C:\Users\dingvortova\AppData\Local\Microsoft\Windows\Temporary Internet Files\Content.IE5\ZD56VR3O\MC9001124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862" y="4005063"/>
            <a:ext cx="1056672" cy="1011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051720" y="4156734"/>
            <a:ext cx="56616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Okurka patří do zeleniny.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501076" y="4156734"/>
            <a:ext cx="13404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ANO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4101" name="Picture 5" descr="C:\Users\dingvortova\AppData\Local\Microsoft\Windows\Temporary Internet Files\Content.IE5\T69QTMNY\MC9001935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582" y="5301207"/>
            <a:ext cx="1192951" cy="1080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051718" y="5301207"/>
            <a:ext cx="64087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</a:rPr>
              <a:t>Cibule nepatří do zeleniny.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770406" y="5301207"/>
            <a:ext cx="10206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NE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786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31640" y="764704"/>
            <a:ext cx="7200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Škrtni, </a:t>
            </a:r>
            <a:r>
              <a:rPr lang="cs-CZ" sz="4000" b="1" dirty="0" smtClean="0">
                <a:solidFill>
                  <a:srgbClr val="FF0000"/>
                </a:solidFill>
              </a:rPr>
              <a:t>které druhy </a:t>
            </a:r>
            <a:r>
              <a:rPr lang="cs-CZ" sz="4000" b="1" dirty="0" smtClean="0">
                <a:solidFill>
                  <a:srgbClr val="FF0000"/>
                </a:solidFill>
              </a:rPr>
              <a:t>ovoce se 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u </a:t>
            </a:r>
            <a:r>
              <a:rPr lang="cs-CZ" sz="4000" b="1" dirty="0" smtClean="0">
                <a:solidFill>
                  <a:srgbClr val="FF0000"/>
                </a:solidFill>
              </a:rPr>
              <a:t>nás </a:t>
            </a:r>
            <a:r>
              <a:rPr lang="cs-CZ" sz="4000" b="1" u="sng" dirty="0" smtClean="0">
                <a:solidFill>
                  <a:srgbClr val="FF0000"/>
                </a:solidFill>
              </a:rPr>
              <a:t>nepěstují</a:t>
            </a:r>
            <a:r>
              <a:rPr lang="cs-CZ" sz="4000" b="1" dirty="0" smtClean="0">
                <a:solidFill>
                  <a:srgbClr val="FF0000"/>
                </a:solidFill>
              </a:rPr>
              <a:t>!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5" name="Picture 6" descr="C:\Users\dingvortova\AppData\Local\Microsoft\Windows\Temporary Internet Files\Content.IE5\OTOXNM09\MC9004417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1081" y="2382805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dingvortova\AppData\Local\Microsoft\Windows\Temporary Internet Files\Content.IE5\ZD56VR3O\MC90044174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4904" y="4293096"/>
            <a:ext cx="2163688" cy="2027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dingvortova\AppData\Local\Microsoft\Windows\Temporary Internet Files\Content.IE5\ZD56VR3O\MC900250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3807" y="4416626"/>
            <a:ext cx="1839362" cy="1604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dingvortova\AppData\Local\Microsoft\Windows\Temporary Internet Files\Content.IE5\UPQ6HRGH\MC90044170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032" y="2350515"/>
            <a:ext cx="1803648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dingvortova\AppData\Local\Microsoft\Windows\Temporary Internet Files\Content.IE5\2OJRF7P3\MC9002461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5228" y="2062101"/>
            <a:ext cx="1368152" cy="1876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dingvortova\AppData\Local\Microsoft\Windows\Temporary Internet Files\Content.IE5\PTMDQ297\MC90019341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8387" y="2518114"/>
            <a:ext cx="1728192" cy="1448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dingvortova\AppData\Local\Microsoft\Windows\Temporary Internet Files\Content.IE5\2OJRF7P3\MC90019339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5661" y="3933055"/>
            <a:ext cx="1843524" cy="2387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3941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196752"/>
            <a:ext cx="68407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u="sng" dirty="0" smtClean="0">
                <a:solidFill>
                  <a:srgbClr val="FF0000"/>
                </a:solidFill>
              </a:rPr>
              <a:t>VÝBORNĚ!</a:t>
            </a:r>
            <a:endParaRPr lang="cs-CZ" sz="6000" b="1" u="sng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dingvortova\AppData\Local\Microsoft\Windows\Temporary Internet Files\Content.IE5\8ZWHCALI\MC90042444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852936"/>
            <a:ext cx="3456384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7734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980728"/>
            <a:ext cx="61926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0631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154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12</cp:revision>
  <dcterms:created xsi:type="dcterms:W3CDTF">2012-03-17T16:48:08Z</dcterms:created>
  <dcterms:modified xsi:type="dcterms:W3CDTF">2012-03-27T12:15:17Z</dcterms:modified>
</cp:coreProperties>
</file>