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6982158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VY_32_INOVACE_14_ Prague, </a:t>
                      </a:r>
                      <a:r>
                        <a:rPr lang="cs-CZ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name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districts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05671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PRAGUE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ANSWER THE QUESTIONS</a:t>
            </a:r>
          </a:p>
          <a:p>
            <a:endParaRPr lang="cs-CZ" sz="2000" b="1" dirty="0">
              <a:solidFill>
                <a:srgbClr val="FFFF00"/>
              </a:solidFill>
            </a:endParaRPr>
          </a:p>
          <a:p>
            <a:r>
              <a:rPr lang="cs-CZ" sz="3400" b="1" dirty="0" smtClean="0">
                <a:solidFill>
                  <a:srgbClr val="FFFF00"/>
                </a:solidFill>
              </a:rPr>
              <a:t>HOW MANY INHABITANTS LIVE IN PRAGUE?</a:t>
            </a:r>
          </a:p>
          <a:p>
            <a:endParaRPr lang="cs-CZ" sz="3400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                                          </a:t>
            </a:r>
            <a:r>
              <a:rPr lang="cs-CZ" sz="3400" b="1" dirty="0" smtClean="0">
                <a:solidFill>
                  <a:srgbClr val="FF0000"/>
                </a:solidFill>
              </a:rPr>
              <a:t>1,3 </a:t>
            </a:r>
            <a:r>
              <a:rPr lang="cs-CZ" sz="3400" b="1" dirty="0" err="1" smtClean="0">
                <a:solidFill>
                  <a:srgbClr val="FF0000"/>
                </a:solidFill>
              </a:rPr>
              <a:t>million</a:t>
            </a:r>
            <a:endParaRPr lang="cs-CZ" sz="3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400" b="1" dirty="0" smtClean="0">
              <a:solidFill>
                <a:srgbClr val="FF0000"/>
              </a:solidFill>
            </a:endParaRPr>
          </a:p>
          <a:p>
            <a:endParaRPr lang="cs-CZ" sz="3100" b="1" dirty="0" smtClean="0">
              <a:solidFill>
                <a:srgbClr val="FF0000"/>
              </a:solidFill>
            </a:endParaRPr>
          </a:p>
          <a:p>
            <a:r>
              <a:rPr lang="cs-CZ" sz="3100" b="1" dirty="0" smtClean="0">
                <a:solidFill>
                  <a:srgbClr val="FFFF00"/>
                </a:solidFill>
              </a:rPr>
              <a:t>WHERE IS PRAGUE SITUATED?</a:t>
            </a:r>
          </a:p>
          <a:p>
            <a:endParaRPr lang="cs-CZ" sz="2400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IN THE CENTRE OF BOHEMIA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4" r="-14304" b="7266"/>
          <a:stretch/>
        </p:blipFill>
        <p:spPr bwMode="auto">
          <a:xfrm>
            <a:off x="5034558" y="332656"/>
            <a:ext cx="4109442" cy="21463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2483768" y="5157192"/>
            <a:ext cx="4104456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ný popisek 19"/>
          <p:cNvSpPr/>
          <p:nvPr/>
        </p:nvSpPr>
        <p:spPr>
          <a:xfrm>
            <a:off x="3491880" y="3429000"/>
            <a:ext cx="1800200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0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NAME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517632" cy="4605144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CHOOSE CORRECT ANSWER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HOW </a:t>
            </a:r>
            <a:r>
              <a:rPr lang="cs-CZ" sz="2800" b="1" dirty="0">
                <a:solidFill>
                  <a:srgbClr val="FF0000"/>
                </a:solidFill>
              </a:rPr>
              <a:t>IS PRAGUE VERY OFTEN </a:t>
            </a:r>
            <a:r>
              <a:rPr lang="cs-CZ" sz="2800" b="1" dirty="0" smtClean="0">
                <a:solidFill>
                  <a:srgbClr val="FF0000"/>
                </a:solidFill>
              </a:rPr>
              <a:t>CALLED?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1584176" cy="1051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169" y="299765"/>
            <a:ext cx="132667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735491"/>
            <a:ext cx="13681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PRAGUE FLAG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824726"/>
            <a:ext cx="2376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PRAGUE  COAT OF ARMS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17103" y="3067269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SILVER PRAGUE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32040" y="3127545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GOLDEN </a:t>
            </a:r>
            <a:r>
              <a:rPr lang="cs-CZ" sz="2000" dirty="0">
                <a:solidFill>
                  <a:schemeClr val="tx1"/>
                </a:solidFill>
              </a:rPr>
              <a:t>PRAGUE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165987" y="4365104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PRAGUE OF HUNDRED SPIRES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32040" y="4365104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THE MOTHER OF CITIES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87624" y="5877272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OLD </a:t>
            </a:r>
            <a:r>
              <a:rPr lang="cs-CZ" sz="2000" dirty="0">
                <a:solidFill>
                  <a:schemeClr val="tx1"/>
                </a:solidFill>
              </a:rPr>
              <a:t>PRAGUE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8" y="5877272"/>
            <a:ext cx="2376264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NATIONAL </a:t>
            </a:r>
            <a:r>
              <a:rPr lang="cs-CZ" sz="2000" dirty="0">
                <a:solidFill>
                  <a:schemeClr val="tx1"/>
                </a:solidFill>
              </a:rPr>
              <a:t>PRAGUE</a:t>
            </a:r>
          </a:p>
        </p:txBody>
      </p:sp>
    </p:spTree>
    <p:extLst>
      <p:ext uri="{BB962C8B-B14F-4D97-AF65-F5344CB8AC3E}">
        <p14:creationId xmlns:p14="http://schemas.microsoft.com/office/powerpoint/2010/main" val="1176722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PRAGUE DISTRICTS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PRAGUE HAS BEEN THE CAPITAL OF THE CZECH REPUBLIC SINCE 1918.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IT LIES ON BOTH BANKS OF THE RIVER VLTAVA.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THE OLD CENTRA CONSIST OF FIVE HISTORICAL DISTRICT: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</a:rPr>
              <a:t>	- OLD TOWN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</a:rPr>
              <a:t>	- NEW TOWN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</a:rPr>
              <a:t>	- JOSEFOV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</a:rPr>
              <a:t>	- THE LESSER QUARTER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</a:rPr>
              <a:t>	- HRADČANY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95736" y="1489111"/>
            <a:ext cx="1933228" cy="4572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076056" y="2420888"/>
            <a:ext cx="3096344" cy="4572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051720" y="4149080"/>
            <a:ext cx="3960440" cy="259228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4218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FILL MISSING WORDS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668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Zdroje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www.zamky-hrady.cz/3/praha.htm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en.wikipedia.org/wiki/Prague</a:t>
            </a:r>
          </a:p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478586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</TotalTime>
  <Words>123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PRAGUE</vt:lpstr>
      <vt:lpstr>NAME </vt:lpstr>
      <vt:lpstr>PRAGUE DISTRICTS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2011-09-02T18:37:17Z</dcterms:created>
  <dcterms:modified xsi:type="dcterms:W3CDTF">2011-11-14T21:48:54Z</dcterms:modified>
</cp:coreProperties>
</file>