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0" r:id="rId2"/>
    <p:sldId id="256" r:id="rId3"/>
    <p:sldId id="258" r:id="rId4"/>
    <p:sldId id="259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516535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VY_32_INOVACE_15_Old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Town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en-US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Lesser</a:t>
                      </a:r>
                      <a:r>
                        <a:rPr lang="en-US" sz="1200" b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Town, </a:t>
                      </a:r>
                      <a:r>
                        <a:rPr lang="en-US" sz="1200" b="1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Josefov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681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49266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THE OLD TOWN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r>
              <a:rPr lang="cs-CZ" b="1" dirty="0" smtClean="0"/>
              <a:t>WHERE CAN YOU SEE?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THE PRAGUE ASTRONOMICAL CLOCK WITH FIGURES OF THE APOSTLES.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                       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                           </a:t>
            </a:r>
            <a:r>
              <a:rPr lang="cs-CZ" sz="2000" b="1" dirty="0" smtClean="0"/>
              <a:t>NAME OF THE CHURCH</a:t>
            </a:r>
            <a:r>
              <a:rPr lang="cs-CZ" b="1" dirty="0" smtClean="0"/>
              <a:t>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55576" y="2420888"/>
            <a:ext cx="914400" cy="9144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/>
              <a:t>C</a:t>
            </a:r>
            <a:r>
              <a:rPr lang="cs-CZ" sz="1200" dirty="0" smtClean="0"/>
              <a:t>LICK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02633"/>
            <a:ext cx="1897729" cy="32985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1993099" y="2514602"/>
            <a:ext cx="4608512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 THE WALL OF THE OLD TOWN HALL IN THE OLD TOWN SQUARE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75" y="3564497"/>
            <a:ext cx="2381250" cy="31718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3275856" y="5488565"/>
            <a:ext cx="40324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GOTHIC  TÝN CHURCH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11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57606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THE LESSER TOWN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WHERE IS IT LOCATED?</a:t>
            </a:r>
          </a:p>
          <a:p>
            <a:endParaRPr lang="cs-CZ" sz="2400" b="1" dirty="0"/>
          </a:p>
          <a:p>
            <a:pPr marL="0" indent="0">
              <a:buNone/>
            </a:pPr>
            <a:r>
              <a:rPr lang="cs-CZ" b="1" dirty="0" smtClean="0"/>
              <a:t>              </a:t>
            </a:r>
          </a:p>
          <a:p>
            <a:endParaRPr lang="cs-CZ" sz="1800" b="1" dirty="0"/>
          </a:p>
          <a:p>
            <a:endParaRPr lang="cs-CZ" sz="1800" b="1" dirty="0" smtClean="0"/>
          </a:p>
          <a:p>
            <a:endParaRPr lang="cs-CZ" sz="1800" b="1" dirty="0"/>
          </a:p>
          <a:p>
            <a:pPr marL="0" indent="0">
              <a:buNone/>
            </a:pPr>
            <a:endParaRPr lang="cs-CZ" sz="1800" b="1" dirty="0" smtClean="0"/>
          </a:p>
          <a:p>
            <a:endParaRPr lang="cs-CZ" sz="1800" b="1" dirty="0"/>
          </a:p>
          <a:p>
            <a:endParaRPr lang="cs-CZ" sz="1800" b="1" dirty="0" smtClean="0"/>
          </a:p>
          <a:p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WHO USED TO LIVE THERE?</a:t>
            </a:r>
          </a:p>
          <a:p>
            <a:endParaRPr lang="cs-CZ" sz="1800" b="1" dirty="0"/>
          </a:p>
        </p:txBody>
      </p:sp>
      <p:sp>
        <p:nvSpPr>
          <p:cNvPr id="6" name="Ovál 5"/>
          <p:cNvSpPr/>
          <p:nvPr/>
        </p:nvSpPr>
        <p:spPr>
          <a:xfrm>
            <a:off x="899592" y="1772816"/>
            <a:ext cx="792088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CKLICK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24744"/>
            <a:ext cx="3305944" cy="24794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2051720" y="1907273"/>
            <a:ext cx="3168352" cy="914400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IT IS ON THE LEFT BANK  </a:t>
            </a:r>
          </a:p>
          <a:p>
            <a:pPr algn="ctr"/>
            <a:r>
              <a:rPr lang="en-US" dirty="0"/>
              <a:t>  </a:t>
            </a:r>
            <a:r>
              <a:rPr lang="en-US" dirty="0" smtClean="0"/>
              <a:t>OF </a:t>
            </a:r>
            <a:r>
              <a:rPr lang="en-US" dirty="0"/>
              <a:t>THE  VLTAVA.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072680" y="3684201"/>
            <a:ext cx="5752190" cy="576064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NERUDOVA STREET – NO. 233 THE TWO SUNS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092761" y="5301208"/>
            <a:ext cx="3960440" cy="648072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 NERUDA – CZECH WRITER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5112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57832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JOSEFOV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pPr algn="ctr"/>
            <a:r>
              <a:rPr lang="cs-CZ" b="1" dirty="0" smtClean="0"/>
              <a:t>ALSO </a:t>
            </a:r>
            <a:r>
              <a:rPr lang="cs-CZ" b="1" dirty="0" smtClean="0">
                <a:solidFill>
                  <a:srgbClr val="C00000"/>
                </a:solidFill>
              </a:rPr>
              <a:t>THE OLD JEWISH QUARTER</a:t>
            </a:r>
          </a:p>
          <a:p>
            <a:pPr marL="0" indent="0" algn="ctr">
              <a:buNone/>
            </a:pPr>
            <a:r>
              <a:rPr lang="cs-CZ" b="1" dirty="0" smtClean="0"/>
              <a:t>   IS THE SMALLEST PART OF PRAGUE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/>
              <a:t>WHAT CAN YOU SEE THERE?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6981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65033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solidFill>
                  <a:srgbClr val="002060"/>
                </a:solidFill>
              </a:rPr>
              <a:t>JOSEFOV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 algn="ctr"/>
            <a:r>
              <a:rPr lang="cs-CZ" b="1" dirty="0"/>
              <a:t>ALSO </a:t>
            </a:r>
            <a:r>
              <a:rPr lang="cs-CZ" b="1" dirty="0">
                <a:solidFill>
                  <a:srgbClr val="C00000"/>
                </a:solidFill>
              </a:rPr>
              <a:t>THE OLD JEWISH QUARTER</a:t>
            </a:r>
          </a:p>
          <a:p>
            <a:pPr marL="0" indent="0" algn="ctr">
              <a:buNone/>
            </a:pPr>
            <a:r>
              <a:rPr lang="cs-CZ" b="1" dirty="0"/>
              <a:t>   IS THE SMALLEST PART OF PRAGUE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/>
              <a:t>WHAT CAN YOU SEE </a:t>
            </a:r>
            <a:r>
              <a:rPr lang="cs-CZ" b="1" dirty="0" smtClean="0"/>
              <a:t>THERE?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05403"/>
            <a:ext cx="1191766" cy="796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91819" y="3770887"/>
            <a:ext cx="11521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solidFill>
                  <a:schemeClr val="bg1"/>
                </a:solidFill>
              </a:rPr>
              <a:t>CLICK</a:t>
            </a:r>
            <a:endParaRPr lang="cs-CZ" sz="900" dirty="0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2376264" cy="187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 6"/>
          <p:cNvSpPr/>
          <p:nvPr/>
        </p:nvSpPr>
        <p:spPr>
          <a:xfrm>
            <a:off x="467545" y="5805264"/>
            <a:ext cx="32403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OLD SINAGOGUE</a:t>
            </a: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84984"/>
            <a:ext cx="280194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935" y="5805264"/>
            <a:ext cx="3262313" cy="76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761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Zdroje: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http://commons.wikimedia.org/wiki/Starom%C4%9Bstsk%C3%A9_n%C3%A1m%C4%9Bst%C3%AD,_</a:t>
            </a:r>
            <a:r>
              <a:rPr lang="cs-CZ" sz="1600" dirty="0" smtClean="0"/>
              <a:t>Praha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cs.wikipedia.org/wiki/Soubor:Prazsky_orloj_celkovy_pohled.jpg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cs.wikipedia.org/wiki/T%C3%BDnsk%C3%BD_chr%C3%A1m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cs.wikipedia.org/wiki/Nerudova_ulice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en.wikipedia.org/wiki/Josefov</a:t>
            </a:r>
          </a:p>
          <a:p>
            <a:r>
              <a:rPr lang="cs-CZ" sz="1600" dirty="0"/>
              <a:t>Klipart Microsoft Office</a:t>
            </a:r>
          </a:p>
          <a:p>
            <a:r>
              <a:rPr lang="cs-CZ" sz="1600" dirty="0"/>
              <a:t>vlastní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4600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</TotalTime>
  <Words>165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THE OLD TOWN</vt:lpstr>
      <vt:lpstr>THE LESSER TOWN</vt:lpstr>
      <vt:lpstr>JOSEFOV</vt:lpstr>
      <vt:lpstr>JOSEFOV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2011-09-02T21:35:28Z</dcterms:created>
  <dcterms:modified xsi:type="dcterms:W3CDTF">2011-11-14T21:51:03Z</dcterms:modified>
</cp:coreProperties>
</file>