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852985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VY_32_INOVACE_16_</a:t>
                      </a:r>
                      <a:r>
                        <a:rPr lang="en-US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New Town, Powder Tower, the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…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484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6467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        THE NEW TOWN           </a:t>
            </a:r>
            <a:r>
              <a:rPr lang="cs-CZ" sz="1000" b="1" dirty="0" smtClean="0">
                <a:solidFill>
                  <a:srgbClr val="002060"/>
                </a:solidFill>
              </a:rPr>
              <a:t>CLICK</a:t>
            </a:r>
            <a:endParaRPr lang="cs-CZ" sz="1000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r>
              <a:rPr lang="cs-CZ" dirty="0" smtClean="0"/>
              <a:t>HOW WELL DO YOU KNOW PRAGUE?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 IMPORTANT SHOPPING AND CULTURE CENTRE?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STANDING AT THE TOP OF				  THE SQUARE   ???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OEM\AppData\Local\Microsoft\Windows\Temporary Internet Files\Content.IE5\S2OJ9WZ5\MP9004279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2051720" cy="136727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85" y="2096626"/>
            <a:ext cx="3521968" cy="234210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4932040" y="2321528"/>
            <a:ext cx="3312368" cy="6307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WENCESLAS  SQUARE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895" y="4005063"/>
            <a:ext cx="2949825" cy="221236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7" name="Zaoblený obdélník 6"/>
          <p:cNvSpPr/>
          <p:nvPr/>
        </p:nvSpPr>
        <p:spPr>
          <a:xfrm>
            <a:off x="899592" y="5303032"/>
            <a:ext cx="46085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ST. WENCESLAS MONUMENT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- STATUE BY J. V. MYSLBEK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125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5646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THE POWDER TOWER </a:t>
            </a:r>
            <a:r>
              <a:rPr lang="cs-CZ" sz="1000" b="1" dirty="0" smtClean="0">
                <a:solidFill>
                  <a:schemeClr val="tx1"/>
                </a:solidFill>
              </a:rPr>
              <a:t>CLICK</a:t>
            </a:r>
            <a:endParaRPr lang="cs-CZ" sz="1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544616"/>
          </a:xfrm>
        </p:spPr>
        <p:txBody>
          <a:bodyPr/>
          <a:lstStyle/>
          <a:p>
            <a:r>
              <a:rPr lang="cs-CZ" dirty="0" smtClean="0"/>
              <a:t>WHERE IS IT?</a:t>
            </a:r>
            <a:r>
              <a:rPr lang="cs-CZ" sz="800" dirty="0" smtClean="0"/>
              <a:t>   </a:t>
            </a:r>
            <a:r>
              <a:rPr lang="cs-CZ" sz="800" dirty="0" smtClean="0">
                <a:solidFill>
                  <a:srgbClr val="FF0000"/>
                </a:solidFill>
              </a:rPr>
              <a:t>CLICK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136" y="2060848"/>
            <a:ext cx="2095500" cy="25241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3568" y="5204048"/>
            <a:ext cx="7776864" cy="1249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 MONUMENTAL GOTHIC ENTRANCE TOWER FOR</a:t>
            </a:r>
          </a:p>
          <a:p>
            <a:pPr algn="ctr"/>
            <a:r>
              <a:rPr lang="cs-CZ" sz="2000" dirty="0" smtClean="0"/>
              <a:t> THE OLD TOWN NEXT TO </a:t>
            </a:r>
            <a:r>
              <a:rPr lang="cs-CZ" sz="2000" b="1" dirty="0" smtClean="0"/>
              <a:t>THE MUNICIPAL HOUSE</a:t>
            </a:r>
          </a:p>
          <a:p>
            <a:pPr algn="ctr"/>
            <a:r>
              <a:rPr lang="cs-CZ" sz="2000" dirty="0" smtClean="0"/>
              <a:t> IN THE STREET „NA PŘÍKOPECH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16977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THE </a:t>
            </a:r>
            <a:r>
              <a:rPr lang="cs-CZ" sz="1200" b="1" dirty="0" smtClean="0">
                <a:solidFill>
                  <a:schemeClr val="tx1"/>
                </a:solidFill>
              </a:rPr>
              <a:t>CKLIC</a:t>
            </a:r>
            <a:r>
              <a:rPr lang="cs-CZ" sz="3600" b="1" dirty="0" smtClean="0">
                <a:solidFill>
                  <a:srgbClr val="002060"/>
                </a:solidFill>
              </a:rPr>
              <a:t/>
            </a:r>
            <a:br>
              <a:rPr lang="cs-CZ" sz="3600" b="1" dirty="0" smtClean="0">
                <a:solidFill>
                  <a:srgbClr val="002060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DEFINITE ARTICLES WHERE IS NECESSARY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fontScale="92500" lnSpcReduction="10000"/>
          </a:bodyPr>
          <a:lstStyle/>
          <a:p>
            <a:pPr marL="1252728" lvl="4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                 CHARLES BRIDGE</a:t>
            </a:r>
          </a:p>
          <a:p>
            <a:pPr marL="1252728" lvl="4" indent="0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1252728" lvl="4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                 WENCESLAS SQUARE</a:t>
            </a:r>
          </a:p>
          <a:p>
            <a:pPr marL="1252728" lvl="4" indent="0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1252728" lvl="4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                 PRAGUE CASTLE</a:t>
            </a:r>
          </a:p>
          <a:p>
            <a:pPr marL="1252728" lvl="4" indent="0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1252728" lvl="4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                 ASTRONOMICAL CLOCK</a:t>
            </a:r>
          </a:p>
          <a:p>
            <a:pPr marL="1252728" lvl="4" indent="0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1252728" lvl="4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                 NATIONAL MUSEUM</a:t>
            </a:r>
          </a:p>
          <a:p>
            <a:pPr marL="1252728" lvl="4" indent="0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1252728" lvl="4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	</a:t>
            </a:r>
            <a:r>
              <a:rPr lang="cs-CZ" sz="2800" dirty="0" smtClean="0">
                <a:solidFill>
                  <a:srgbClr val="002060"/>
                </a:solidFill>
              </a:rPr>
              <a:t>	</a:t>
            </a:r>
            <a:r>
              <a:rPr lang="cs-CZ" sz="2800" smtClean="0">
                <a:solidFill>
                  <a:srgbClr val="002060"/>
                </a:solidFill>
              </a:rPr>
              <a:t>    DANCING </a:t>
            </a:r>
            <a:r>
              <a:rPr lang="cs-CZ" sz="2800" dirty="0" smtClean="0">
                <a:solidFill>
                  <a:srgbClr val="002060"/>
                </a:solidFill>
              </a:rPr>
              <a:t>HOUSE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78561" y="3829135"/>
            <a:ext cx="718936" cy="6799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C000"/>
                </a:solidFill>
              </a:rPr>
              <a:t>THE</a:t>
            </a:r>
            <a:endParaRPr lang="cs-CZ" sz="1200" b="1" dirty="0">
              <a:solidFill>
                <a:srgbClr val="FFC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578561" y="4631299"/>
            <a:ext cx="718936" cy="6799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C000"/>
                </a:solidFill>
              </a:rPr>
              <a:t>THE</a:t>
            </a:r>
            <a:endParaRPr lang="cs-CZ" sz="1200" b="1" dirty="0">
              <a:solidFill>
                <a:srgbClr val="FFC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578561" y="5517232"/>
            <a:ext cx="718936" cy="6799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C000"/>
                </a:solidFill>
              </a:rPr>
              <a:t>THE</a:t>
            </a:r>
            <a:endParaRPr lang="cs-CZ" sz="1200" b="1" dirty="0">
              <a:solidFill>
                <a:srgbClr val="FFC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607535" y="1196752"/>
            <a:ext cx="718936" cy="6799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 dirty="0">
              <a:solidFill>
                <a:srgbClr val="FFC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617307" y="2132856"/>
            <a:ext cx="718936" cy="6799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 dirty="0">
              <a:solidFill>
                <a:srgbClr val="FFC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588333" y="2996952"/>
            <a:ext cx="718936" cy="6799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22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725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</a:t>
            </a:r>
            <a:r>
              <a:rPr lang="cs-CZ" sz="1600" dirty="0" smtClean="0"/>
              <a:t>en.wikipedia.org/wiki/File:SaintWenceslasSquare.jpg</a:t>
            </a:r>
            <a:endParaRPr lang="cs-CZ" sz="1600" dirty="0"/>
          </a:p>
          <a:p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cs.wikipedia.org/wiki/Pra%C5%A1n%C3%A1_br%C3%A1na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cs.wikipedia.org/wiki/Praha</a:t>
            </a:r>
          </a:p>
          <a:p>
            <a:r>
              <a:rPr lang="cs-CZ" sz="1600" dirty="0" smtClean="0"/>
              <a:t>vlastní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3126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</TotalTime>
  <Words>120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        THE NEW TOWN           CLICK</vt:lpstr>
      <vt:lpstr>THE POWDER TOWER CLICK</vt:lpstr>
      <vt:lpstr>THE CKLIC DEFINITE ARTICLES WHERE IS NECESSARY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2011-09-02T21:36:02Z</dcterms:created>
  <dcterms:modified xsi:type="dcterms:W3CDTF">2011-11-14T21:52:26Z</dcterms:modified>
</cp:coreProperties>
</file>