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bg2">
                <a:tint val="38000"/>
                <a:satMod val="1800000"/>
              </a:schemeClr>
            </a:gs>
            <a:gs pos="5000">
              <a:schemeClr val="bg2">
                <a:tint val="40000"/>
                <a:satMod val="1800000"/>
              </a:schemeClr>
            </a:gs>
            <a:gs pos="92000">
              <a:schemeClr val="bg2">
                <a:shade val="18000"/>
                <a:satMod val="275000"/>
                <a:lumMod val="65000"/>
                <a:lumOff val="3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662626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VY_32_INOVACE_17_Prague c.,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Petřín Tower, Charles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Bridge</a:t>
                      </a:r>
                      <a:r>
                        <a:rPr lang="en-US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589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332656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PRAGUE CASTLE</a:t>
            </a:r>
            <a:br>
              <a:rPr lang="cs-CZ" sz="3600" dirty="0" smtClean="0">
                <a:solidFill>
                  <a:srgbClr val="FFC000"/>
                </a:solidFill>
              </a:rPr>
            </a:br>
            <a:r>
              <a:rPr lang="cs-CZ" sz="1000" dirty="0" smtClean="0">
                <a:solidFill>
                  <a:schemeClr val="bg1"/>
                </a:solidFill>
              </a:rPr>
              <a:t>CLICK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6969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IS THE DOMINANT OF THE CITY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THE LARGEST COMPLEX OF THE CASTLES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THE SEAT OF THE PRESIDENT</a:t>
            </a: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DO YOU KNOW THE NAME OF THE LARGEST GHOTIC HALL?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WHAT  DOES IT TAKE PLACE HERE?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		        THE VLADISLAV  HALL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	</a:t>
            </a:r>
            <a:r>
              <a:rPr lang="cs-CZ" sz="2400" b="1" dirty="0" smtClean="0">
                <a:solidFill>
                  <a:schemeClr val="bg1"/>
                </a:solidFill>
              </a:rPr>
              <a:t>	      - THE ELECTION OF THE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   PRESIDENT TAKES PLACE HERE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653" y="188640"/>
            <a:ext cx="2581275" cy="17716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143607" y="4575922"/>
            <a:ext cx="4968552" cy="14653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12159" y="1844874"/>
            <a:ext cx="15841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solidFill>
                  <a:schemeClr val="bg1"/>
                </a:solidFill>
              </a:rPr>
              <a:t>KLIKNI NA OBRÁZEK</a:t>
            </a:r>
            <a:endParaRPr lang="cs-CZ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55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1663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BRIDGE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532859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DO YOU KNOW THE NAME OF THE FAMOUS BRIDGE OVER THE RIVER VLTAVA IN PRAGUE?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CHARLES BRIDGE WAS BUILT IN THE MIDDLE AGES AND NAMED AFTER THE FAMOUS EMPEROR.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125760" y="4653136"/>
            <a:ext cx="8604448" cy="1884246"/>
          </a:xfrm>
          <a:prstGeom prst="flowChartMagneticDrum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2060848"/>
            <a:ext cx="4464495" cy="303925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7427777" y="292494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CLICK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080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5193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TOWER</a:t>
            </a:r>
            <a:r>
              <a:rPr lang="cs-CZ" sz="1100" b="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CLICK</a:t>
            </a:r>
            <a:endParaRPr lang="cs-CZ" sz="1100" b="0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5544616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HOW HIGH IS THE TOWER?</a:t>
            </a:r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WHERE CAN  YOU VISIT IT?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725399" cy="2794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5301208"/>
            <a:ext cx="6552728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HILL OPPOSITE PRAGUE CASTLE IS CALLED PETŘÍN.</a:t>
            </a:r>
          </a:p>
          <a:p>
            <a:pPr algn="ctr"/>
            <a:r>
              <a:rPr lang="cs-CZ" dirty="0" smtClean="0"/>
              <a:t>PETŘÍN OBSERVATION TOWER IS 60 m TALL. IT IS A SMALL COPY OF THE EIFFEL TOWER IN PARIS.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36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663352"/>
          </a:xfrm>
        </p:spPr>
        <p:txBody>
          <a:bodyPr>
            <a:normAutofit/>
          </a:bodyPr>
          <a:lstStyle/>
          <a:p>
            <a:r>
              <a:rPr lang="cs-CZ" sz="2400" b="0" dirty="0" smtClean="0">
                <a:solidFill>
                  <a:schemeClr val="bg2">
                    <a:lumMod val="75000"/>
                  </a:schemeClr>
                </a:solidFill>
                <a:effectLst/>
              </a:rPr>
              <a:t>Zdroje</a:t>
            </a:r>
            <a:endParaRPr lang="cs-CZ" sz="2400" b="0" dirty="0">
              <a:solidFill>
                <a:schemeClr val="bg2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solidFill>
                  <a:schemeClr val="bg1"/>
                </a:solidFill>
              </a:rPr>
              <a:t>http://</a:t>
            </a:r>
            <a:r>
              <a:rPr lang="cs-CZ" sz="1800" dirty="0" smtClean="0">
                <a:solidFill>
                  <a:schemeClr val="bg1"/>
                </a:solidFill>
              </a:rPr>
              <a:t>cs.wikipedia.org/wiki/Praha</a:t>
            </a:r>
          </a:p>
          <a:p>
            <a:r>
              <a:rPr lang="cs-CZ" sz="1800" dirty="0">
                <a:solidFill>
                  <a:schemeClr val="bg1"/>
                </a:solidFill>
              </a:rPr>
              <a:t>http://www.google.cz/search?hl=cs&amp;cp=5&amp;gs_id=i&amp;xhr=t&amp;q=praha&amp;gs_sm=&amp;gs_upl=&amp;bav=on.2,or.r_gc.r_pw.&amp;</a:t>
            </a:r>
            <a:r>
              <a:rPr lang="cs-CZ" sz="1800" dirty="0" smtClean="0">
                <a:solidFill>
                  <a:schemeClr val="bg1"/>
                </a:solidFill>
              </a:rPr>
              <a:t>biw=1600&amp;bih=701&amp;um=1&amp;ie=UTF-8&amp;tbm=isch&amp;source=og&amp;sa=N&amp;tab=wi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vlastní</a:t>
            </a: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40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60</TotalTime>
  <Words>147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Deluxe</vt:lpstr>
      <vt:lpstr>Prezentace aplikace PowerPoint</vt:lpstr>
      <vt:lpstr>PRAGUE CASTLE CLICK</vt:lpstr>
      <vt:lpstr>BRIDGE</vt:lpstr>
      <vt:lpstr>TOWER CLICK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2011-09-02T21:36:14Z</dcterms:created>
  <dcterms:modified xsi:type="dcterms:W3CDTF">2011-11-14T21:53:47Z</dcterms:modified>
</cp:coreProperties>
</file>