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59" r:id="rId3"/>
    <p:sldId id="261" r:id="rId4"/>
    <p:sldId id="256" r:id="rId5"/>
    <p:sldId id="257" r:id="rId6"/>
    <p:sldId id="258" r:id="rId7"/>
    <p:sldId id="262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3300"/>
    <a:srgbClr val="663300"/>
    <a:srgbClr val="FF0000"/>
    <a:srgbClr val="000000"/>
    <a:srgbClr val="660066"/>
    <a:srgbClr val="000066"/>
    <a:srgbClr val="003300"/>
    <a:srgbClr val="8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049F6BA-4C62-4D2C-A2AB-D74FA9B1DB6A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16019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CD86607-A12B-4608-9D62-7219193A0E60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78753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A56DA47-17A9-4794-88C3-E9D165A0419C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77578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16D17D-EF52-4679-98C8-1E3426C364A1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25358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731FF68-50AF-49E0-BA7B-DE144C3B559E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52832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181DB46-5277-4456-934E-22DFE6F2F876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12284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A61564C-07DC-4308-BE39-AFA0D062579C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04756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1D35430-DE00-401F-A2BC-BDFFCEFC8F1D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39652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F4D52CC-3F44-4BB9-951F-16665B8E2B6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25923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3538D06-C9F2-4406-A028-301AC26948FC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18105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173D84B-CC8B-4555-BF51-AF35AFE35F1C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55528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55D41D52-869B-41EA-8218-CEECB0397016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13" Type="http://schemas.openxmlformats.org/officeDocument/2006/relationships/image" Target="../media/image13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12" Type="http://schemas.openxmlformats.org/officeDocument/2006/relationships/image" Target="../media/image12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11" Type="http://schemas.openxmlformats.org/officeDocument/2006/relationships/image" Target="../media/image11.jpeg"/><Relationship Id="rId5" Type="http://schemas.openxmlformats.org/officeDocument/2006/relationships/image" Target="../media/image5.jpeg"/><Relationship Id="rId10" Type="http://schemas.openxmlformats.org/officeDocument/2006/relationships/image" Target="../media/image10.jpeg"/><Relationship Id="rId4" Type="http://schemas.openxmlformats.org/officeDocument/2006/relationships/image" Target="../media/image4.jpeg"/><Relationship Id="rId9" Type="http://schemas.openxmlformats.org/officeDocument/2006/relationships/image" Target="../media/image9.jpeg"/><Relationship Id="rId14" Type="http://schemas.openxmlformats.org/officeDocument/2006/relationships/image" Target="../media/image14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eg"/><Relationship Id="rId13" Type="http://schemas.openxmlformats.org/officeDocument/2006/relationships/image" Target="../media/image26.jpeg"/><Relationship Id="rId3" Type="http://schemas.openxmlformats.org/officeDocument/2006/relationships/image" Target="../media/image16.jpeg"/><Relationship Id="rId7" Type="http://schemas.openxmlformats.org/officeDocument/2006/relationships/image" Target="../media/image20.jpeg"/><Relationship Id="rId12" Type="http://schemas.openxmlformats.org/officeDocument/2006/relationships/image" Target="../media/image25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jpeg"/><Relationship Id="rId11" Type="http://schemas.openxmlformats.org/officeDocument/2006/relationships/image" Target="../media/image24.jpeg"/><Relationship Id="rId5" Type="http://schemas.openxmlformats.org/officeDocument/2006/relationships/image" Target="../media/image18.jpeg"/><Relationship Id="rId10" Type="http://schemas.openxmlformats.org/officeDocument/2006/relationships/image" Target="../media/image23.jpeg"/><Relationship Id="rId4" Type="http://schemas.openxmlformats.org/officeDocument/2006/relationships/image" Target="../media/image17.jpeg"/><Relationship Id="rId9" Type="http://schemas.openxmlformats.org/officeDocument/2006/relationships/image" Target="../media/image22.jpeg"/><Relationship Id="rId14" Type="http://schemas.openxmlformats.org/officeDocument/2006/relationships/image" Target="../media/image27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jpeg"/><Relationship Id="rId3" Type="http://schemas.openxmlformats.org/officeDocument/2006/relationships/image" Target="../media/image29.jpeg"/><Relationship Id="rId7" Type="http://schemas.openxmlformats.org/officeDocument/2006/relationships/image" Target="../media/image32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7.jpeg"/><Relationship Id="rId5" Type="http://schemas.openxmlformats.org/officeDocument/2006/relationships/image" Target="../media/image31.jpeg"/><Relationship Id="rId4" Type="http://schemas.openxmlformats.org/officeDocument/2006/relationships/image" Target="../media/image30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freefoto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6184" name="Group 4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11610427"/>
              </p:ext>
            </p:extLst>
          </p:nvPr>
        </p:nvGraphicFramePr>
        <p:xfrm>
          <a:off x="1665288" y="2414588"/>
          <a:ext cx="5813425" cy="2826385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ZŠ Třeboň, Sokolská 296, 379 01 Třeboň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Ivana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Trembulaková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VY_22_INOVACE_2126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What´s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the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time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now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?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Určování času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Anglický jazyk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5. ročníky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Materiál obsahuje materiály na procvičování času, jež jsou částečně zpracovány ve formě doplňování a obrázků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. Žáci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 nich řeší formou procvičování určování času.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Řeší jednoduché praktické úlohy a problémy, jejichž řešení je do značné míry nezávislé na obvyklých postupech školského anglického jazyka.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6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Pracovní list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922338"/>
          </a:xfrm>
          <a:solidFill>
            <a:srgbClr val="FFFF00"/>
          </a:solidFill>
        </p:spPr>
        <p:txBody>
          <a:bodyPr/>
          <a:lstStyle/>
          <a:p>
            <a:r>
              <a:rPr lang="cs-CZ" sz="4000">
                <a:solidFill>
                  <a:srgbClr val="660033"/>
                </a:solidFill>
              </a:rPr>
              <a:t>What´s the time, now ?</a:t>
            </a:r>
            <a:r>
              <a:rPr lang="cs-CZ" sz="2400">
                <a:solidFill>
                  <a:srgbClr val="660033"/>
                </a:solidFill>
              </a:rPr>
              <a:t> – the excercises</a:t>
            </a:r>
            <a:endParaRPr lang="cs-CZ" sz="4000">
              <a:solidFill>
                <a:srgbClr val="660033"/>
              </a:solidFill>
            </a:endParaRPr>
          </a:p>
        </p:txBody>
      </p:sp>
      <p:pic>
        <p:nvPicPr>
          <p:cNvPr id="5136" name="Picture 16" descr="hodin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213" y="1268413"/>
            <a:ext cx="1295400" cy="17287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7" name="Picture 17" descr="hodiny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575" y="1484313"/>
            <a:ext cx="2125663" cy="1704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8" name="Picture 18" descr="hodiny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788" y="1773238"/>
            <a:ext cx="1871662" cy="1512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9" name="Picture 19" descr="hodiny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8538" y="4941888"/>
            <a:ext cx="1727200" cy="1343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41" name="Picture 21" descr="hodiny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625" y="3500438"/>
            <a:ext cx="1511300" cy="1152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43" name="Picture 23" descr="hodiny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063" y="5084763"/>
            <a:ext cx="1439862" cy="1295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45" name="Picture 25" descr="hodiny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050" y="3429000"/>
            <a:ext cx="1295400" cy="1152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46" name="Picture 26" descr="hodiny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825" y="3860800"/>
            <a:ext cx="1241425" cy="1081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47" name="Picture 27" descr="hodiny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213" y="5013325"/>
            <a:ext cx="1076325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48" name="Picture 28" descr="hodiny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750" y="3789363"/>
            <a:ext cx="1152525" cy="647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49" name="Picture 29" descr="hodiny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388" y="5516563"/>
            <a:ext cx="1076325" cy="723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50" name="Picture 30" descr="hodiny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638" y="4868863"/>
            <a:ext cx="1152525" cy="936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51" name="Picture 31" descr="hodiny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275" y="3429000"/>
            <a:ext cx="1152525" cy="1008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77875"/>
          </a:xfrm>
        </p:spPr>
        <p:txBody>
          <a:bodyPr/>
          <a:lstStyle/>
          <a:p>
            <a:r>
              <a:rPr lang="cs-CZ"/>
              <a:t>DIGITAL CLOCK :   </a:t>
            </a:r>
          </a:p>
        </p:txBody>
      </p:sp>
      <p:pic>
        <p:nvPicPr>
          <p:cNvPr id="8200" name="Picture 8" descr="hodin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413" y="2060575"/>
            <a:ext cx="1076325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1" name="Picture 9" descr="hodiny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650" y="2060575"/>
            <a:ext cx="952500" cy="1114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3" name="Picture 11" descr="hodiny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263" y="4652963"/>
            <a:ext cx="1076325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5" name="Picture 13" descr="hodiny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3284538"/>
            <a:ext cx="1223962" cy="10810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6" name="Picture 14" descr="hodiny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025" y="1916113"/>
            <a:ext cx="1368425" cy="1152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7" name="Picture 15" descr="hodiny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750" y="4076700"/>
            <a:ext cx="952500" cy="76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8" name="Picture 16" descr="hodiny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6600" y="3213100"/>
            <a:ext cx="1638300" cy="885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9" name="Picture 17" descr="hodiny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7050" y="5013325"/>
            <a:ext cx="952500" cy="76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10" name="Picture 18" descr="hodiny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916113"/>
            <a:ext cx="1295400" cy="1225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11" name="Picture 19" descr="hodiny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8038" y="4437063"/>
            <a:ext cx="1223962" cy="1296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12" name="Picture 20" descr="hodiny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6013" y="4868863"/>
            <a:ext cx="952500" cy="581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13" name="Picture 21" descr="hodiny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9925" y="260350"/>
            <a:ext cx="952500" cy="704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2" descr="hodiny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4357" y="3412836"/>
            <a:ext cx="1076325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115888"/>
            <a:ext cx="7772400" cy="649287"/>
          </a:xfrm>
        </p:spPr>
        <p:txBody>
          <a:bodyPr/>
          <a:lstStyle/>
          <a:p>
            <a:r>
              <a:rPr lang="cs-CZ" sz="3200" u="sng">
                <a:solidFill>
                  <a:schemeClr val="accent2"/>
                </a:solidFill>
              </a:rPr>
              <a:t>Complete sentences :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79388" y="836613"/>
            <a:ext cx="8964612" cy="6021387"/>
          </a:xfrm>
        </p:spPr>
        <p:txBody>
          <a:bodyPr/>
          <a:lstStyle/>
          <a:p>
            <a:pPr algn="l"/>
            <a:r>
              <a:rPr lang="cs-CZ" sz="2800" b="1"/>
              <a:t>to have tea - </a:t>
            </a:r>
          </a:p>
        </p:txBody>
      </p:sp>
      <p:sp>
        <p:nvSpPr>
          <p:cNvPr id="2054" name="Text Box 6"/>
          <p:cNvSpPr txBox="1">
            <a:spLocks noChangeArrowheads="1"/>
          </p:cNvSpPr>
          <p:nvPr/>
        </p:nvSpPr>
        <p:spPr bwMode="auto">
          <a:xfrm>
            <a:off x="4211638" y="3573463"/>
            <a:ext cx="2662237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2800" b="1"/>
              <a:t>to</a:t>
            </a:r>
            <a:r>
              <a:rPr lang="cs-CZ" b="1"/>
              <a:t> </a:t>
            </a:r>
            <a:r>
              <a:rPr lang="cs-CZ" sz="2800" b="1"/>
              <a:t>have lunch -</a:t>
            </a:r>
          </a:p>
        </p:txBody>
      </p:sp>
      <p:sp>
        <p:nvSpPr>
          <p:cNvPr id="2056" name="Text Box 8"/>
          <p:cNvSpPr txBox="1">
            <a:spLocks noChangeArrowheads="1"/>
          </p:cNvSpPr>
          <p:nvPr/>
        </p:nvSpPr>
        <p:spPr bwMode="auto">
          <a:xfrm>
            <a:off x="250825" y="3284538"/>
            <a:ext cx="1747838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2800" b="1"/>
              <a:t>to sleep -</a:t>
            </a:r>
          </a:p>
        </p:txBody>
      </p:sp>
      <p:sp>
        <p:nvSpPr>
          <p:cNvPr id="2058" name="Text Box 10"/>
          <p:cNvSpPr txBox="1">
            <a:spLocks noChangeArrowheads="1"/>
          </p:cNvSpPr>
          <p:nvPr/>
        </p:nvSpPr>
        <p:spPr bwMode="auto">
          <a:xfrm>
            <a:off x="4500563" y="1773238"/>
            <a:ext cx="1924050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2800" b="1"/>
              <a:t>to go out -</a:t>
            </a:r>
          </a:p>
        </p:txBody>
      </p:sp>
      <p:sp>
        <p:nvSpPr>
          <p:cNvPr id="2060" name="Text Box 12"/>
          <p:cNvSpPr txBox="1">
            <a:spLocks noChangeArrowheads="1"/>
          </p:cNvSpPr>
          <p:nvPr/>
        </p:nvSpPr>
        <p:spPr bwMode="auto">
          <a:xfrm>
            <a:off x="179388" y="4797425"/>
            <a:ext cx="2141537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2800" b="1"/>
              <a:t>to play PC -</a:t>
            </a:r>
          </a:p>
        </p:txBody>
      </p:sp>
      <p:sp>
        <p:nvSpPr>
          <p:cNvPr id="2062" name="Text Box 14"/>
          <p:cNvSpPr txBox="1">
            <a:spLocks noChangeArrowheads="1"/>
          </p:cNvSpPr>
          <p:nvPr/>
        </p:nvSpPr>
        <p:spPr bwMode="auto">
          <a:xfrm>
            <a:off x="4284663" y="1052513"/>
            <a:ext cx="2835275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2800" b="1"/>
              <a:t>to have dinner -</a:t>
            </a:r>
          </a:p>
        </p:txBody>
      </p:sp>
      <p:sp>
        <p:nvSpPr>
          <p:cNvPr id="2064" name="Text Box 16"/>
          <p:cNvSpPr txBox="1">
            <a:spLocks noChangeArrowheads="1"/>
          </p:cNvSpPr>
          <p:nvPr/>
        </p:nvSpPr>
        <p:spPr bwMode="auto">
          <a:xfrm>
            <a:off x="3779838" y="5949950"/>
            <a:ext cx="190500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2800" b="1"/>
              <a:t>to get up -</a:t>
            </a:r>
          </a:p>
        </p:txBody>
      </p:sp>
      <p:pic>
        <p:nvPicPr>
          <p:cNvPr id="2066" name="Picture 18" descr="hodin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875" y="836613"/>
            <a:ext cx="1223963" cy="14398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7" name="Picture 19" descr="hodiny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3213100"/>
            <a:ext cx="1296987" cy="1223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8" name="Picture 20" descr="hodiny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688" y="1989138"/>
            <a:ext cx="1152525" cy="10080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9" name="Picture 21" descr="hodiny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950" y="3141663"/>
            <a:ext cx="1295400" cy="1800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0" name="Picture 22" descr="hodiny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425" y="5661025"/>
            <a:ext cx="1076325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1" name="Picture 23" descr="hodiny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413" y="4868863"/>
            <a:ext cx="1295400" cy="792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4" name="Picture 26" descr="hodiny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7625" y="549275"/>
            <a:ext cx="1054100" cy="158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06437"/>
          </a:xfrm>
        </p:spPr>
        <p:txBody>
          <a:bodyPr/>
          <a:lstStyle/>
          <a:p>
            <a:r>
              <a:rPr lang="cs-CZ" sz="4000" b="1" u="sng">
                <a:solidFill>
                  <a:srgbClr val="800000"/>
                </a:solidFill>
              </a:rPr>
              <a:t>My day – on Sunday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850" y="981075"/>
            <a:ext cx="8640763" cy="5688013"/>
          </a:xfrm>
        </p:spPr>
        <p:txBody>
          <a:bodyPr/>
          <a:lstStyle/>
          <a:p>
            <a:pPr>
              <a:lnSpc>
                <a:spcPct val="90000"/>
              </a:lnSpc>
              <a:buFontTx/>
              <a:buNone/>
            </a:pPr>
            <a:r>
              <a:rPr lang="cs-CZ" b="1">
                <a:solidFill>
                  <a:schemeClr val="accent2"/>
                </a:solidFill>
              </a:rPr>
              <a:t>I get up at ……………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b="1">
                <a:solidFill>
                  <a:srgbClr val="660066"/>
                </a:solidFill>
              </a:rPr>
              <a:t>I have breakfast at …………..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b="1">
                <a:solidFill>
                  <a:srgbClr val="003300"/>
                </a:solidFill>
              </a:rPr>
              <a:t>I play PC´s games at ………………..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b="1">
                <a:solidFill>
                  <a:srgbClr val="000000"/>
                </a:solidFill>
              </a:rPr>
              <a:t>I watch TV at ……………………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b="1">
                <a:solidFill>
                  <a:srgbClr val="FF0000"/>
                </a:solidFill>
              </a:rPr>
              <a:t>I go out at ……………………..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b="1">
                <a:solidFill>
                  <a:srgbClr val="663300"/>
                </a:solidFill>
              </a:rPr>
              <a:t>I have lunch at ………………….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b="1">
                <a:solidFill>
                  <a:srgbClr val="CC3300"/>
                </a:solidFill>
              </a:rPr>
              <a:t>I visit my friends at …………………….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b="1">
                <a:solidFill>
                  <a:srgbClr val="000066"/>
                </a:solidFill>
              </a:rPr>
              <a:t>I read book ( or magazine ) at ………………..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b="1">
                <a:solidFill>
                  <a:srgbClr val="FF0000"/>
                </a:solidFill>
              </a:rPr>
              <a:t>I have dinner at …………………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b="1"/>
              <a:t>I go to sleep at …………………………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u="sng">
                <a:solidFill>
                  <a:schemeClr val="tx1"/>
                </a:solidFill>
              </a:rPr>
              <a:t>YOUR HOMEWORK :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cs-CZ"/>
              <a:t>   </a:t>
            </a:r>
            <a:r>
              <a:rPr lang="cs-CZ" sz="3600" b="1"/>
              <a:t>You write 10 sentences about your </a:t>
            </a:r>
          </a:p>
          <a:p>
            <a:pPr>
              <a:buFontTx/>
              <a:buNone/>
            </a:pPr>
            <a:r>
              <a:rPr lang="cs-CZ" sz="3600" b="1"/>
              <a:t>   school day ( choose from Monday </a:t>
            </a:r>
          </a:p>
          <a:p>
            <a:pPr>
              <a:buFontTx/>
              <a:buNone/>
            </a:pPr>
            <a:r>
              <a:rPr lang="cs-CZ" sz="3600" b="1"/>
              <a:t>   to Friday ).</a:t>
            </a:r>
          </a:p>
          <a:p>
            <a:pPr>
              <a:buFontTx/>
              <a:buNone/>
            </a:pPr>
            <a:endParaRPr lang="cs-CZ" sz="3600" b="1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125538"/>
            <a:ext cx="8229600" cy="5000625"/>
          </a:xfrm>
        </p:spPr>
        <p:txBody>
          <a:bodyPr/>
          <a:lstStyle/>
          <a:p>
            <a:r>
              <a:rPr lang="cs-CZ" sz="1400" b="1" u="sng" dirty="0"/>
              <a:t>Citace </a:t>
            </a:r>
            <a:r>
              <a:rPr lang="cs-CZ" sz="1400" b="1" u="sng" dirty="0" smtClean="0"/>
              <a:t>:</a:t>
            </a:r>
          </a:p>
          <a:p>
            <a:r>
              <a:rPr lang="cs-CZ" sz="1400" b="1" dirty="0" smtClean="0"/>
              <a:t>Archiv autora</a:t>
            </a:r>
            <a:endParaRPr lang="cs-CZ" sz="1400" b="1" dirty="0"/>
          </a:p>
          <a:p>
            <a:endParaRPr lang="cs-CZ" sz="1400" b="1" u="sng" dirty="0"/>
          </a:p>
          <a:p>
            <a:r>
              <a:rPr lang="cs-CZ" sz="1400" b="1" u="sng" dirty="0"/>
              <a:t>Obrázkový materiál : </a:t>
            </a:r>
            <a:endParaRPr lang="cs-CZ" sz="1200" dirty="0"/>
          </a:p>
          <a:p>
            <a:endParaRPr lang="cs-CZ" sz="1200" dirty="0"/>
          </a:p>
          <a:p>
            <a:r>
              <a:rPr lang="cs-CZ" sz="1200" dirty="0" smtClean="0">
                <a:hlinkClick r:id="rId2"/>
              </a:rPr>
              <a:t>http://www.freefoto.com/</a:t>
            </a:r>
            <a:endParaRPr lang="cs-CZ" sz="1200" dirty="0"/>
          </a:p>
          <a:p>
            <a:pPr marL="0" indent="0">
              <a:buNone/>
            </a:pPr>
            <a:endParaRPr lang="cs-CZ" sz="1200" dirty="0"/>
          </a:p>
          <a:p>
            <a:endParaRPr lang="cs-CZ" sz="1200" dirty="0"/>
          </a:p>
          <a:p>
            <a:endParaRPr lang="cs-CZ" sz="1200" dirty="0"/>
          </a:p>
          <a:p>
            <a:endParaRPr lang="cs-CZ" sz="1200" dirty="0"/>
          </a:p>
          <a:p>
            <a:endParaRPr lang="cs-CZ" sz="1200" dirty="0"/>
          </a:p>
          <a:p>
            <a:endParaRPr lang="cs-CZ" sz="1200" dirty="0"/>
          </a:p>
          <a:p>
            <a:endParaRPr lang="cs-CZ" sz="1200" dirty="0"/>
          </a:p>
          <a:p>
            <a:endParaRPr lang="cs-CZ" sz="1200" dirty="0"/>
          </a:p>
          <a:p>
            <a:endParaRPr lang="cs-CZ" sz="1200" dirty="0"/>
          </a:p>
          <a:p>
            <a:endParaRPr lang="cs-CZ" sz="1200" dirty="0"/>
          </a:p>
          <a:p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200</TotalTime>
  <Words>227</Words>
  <Application>Microsoft Office PowerPoint</Application>
  <PresentationFormat>Předvádění na obrazovce (4:3)</PresentationFormat>
  <Paragraphs>60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Výchozí návrh</vt:lpstr>
      <vt:lpstr>Prezentace aplikace PowerPoint</vt:lpstr>
      <vt:lpstr>What´s the time, now ? – the excercises</vt:lpstr>
      <vt:lpstr>DIGITAL CLOCK :   </vt:lpstr>
      <vt:lpstr>Complete sentences :</vt:lpstr>
      <vt:lpstr>My day – on Sunday</vt:lpstr>
      <vt:lpstr>YOUR HOMEWORK 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Trembulaci</dc:creator>
  <cp:lastModifiedBy>install</cp:lastModifiedBy>
  <cp:revision>30</cp:revision>
  <dcterms:created xsi:type="dcterms:W3CDTF">2008-09-30T16:05:03Z</dcterms:created>
  <dcterms:modified xsi:type="dcterms:W3CDTF">2012-02-27T12:29:56Z</dcterms:modified>
</cp:coreProperties>
</file>