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4" r:id="rId2"/>
    <p:sldId id="265" r:id="rId3"/>
    <p:sldId id="261" r:id="rId4"/>
    <p:sldId id="266" r:id="rId5"/>
    <p:sldId id="268" r:id="rId6"/>
    <p:sldId id="267" r:id="rId7"/>
    <p:sldId id="258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E171933-4619-4E11-9A3F-F7608DF75F80}" styleName="Střední styl 1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DD63A17-8B64-4A7D-B9BF-5B8280E4A97C}" type="doc">
      <dgm:prSet loTypeId="urn:microsoft.com/office/officeart/2005/8/layout/hProcess9" loCatId="process" qsTypeId="urn:microsoft.com/office/officeart/2005/8/quickstyle/3d5" qsCatId="3D" csTypeId="urn:microsoft.com/office/officeart/2005/8/colors/colorful3" csCatId="colorful" phldr="1"/>
      <dgm:spPr/>
    </dgm:pt>
    <dgm:pt modelId="{5B05C981-6663-4305-8589-25B757114DB9}">
      <dgm:prSet phldrT="[Text]"/>
      <dgm:spPr/>
      <dgm:t>
        <a:bodyPr/>
        <a:lstStyle/>
        <a:p>
          <a:r>
            <a:rPr lang="cs-CZ" dirty="0" smtClean="0"/>
            <a:t>opakování</a:t>
          </a:r>
          <a:endParaRPr lang="cs-CZ" dirty="0"/>
        </a:p>
      </dgm:t>
    </dgm:pt>
    <dgm:pt modelId="{291CA8A5-0877-46DF-8C55-AB6F5CE65DD5}" type="parTrans" cxnId="{3640190E-E4CA-4F86-8234-6959125C5FD0}">
      <dgm:prSet/>
      <dgm:spPr/>
      <dgm:t>
        <a:bodyPr/>
        <a:lstStyle/>
        <a:p>
          <a:endParaRPr lang="cs-CZ"/>
        </a:p>
      </dgm:t>
    </dgm:pt>
    <dgm:pt modelId="{109780C9-BC8C-4915-B575-E29D06B9D9E7}" type="sibTrans" cxnId="{3640190E-E4CA-4F86-8234-6959125C5FD0}">
      <dgm:prSet/>
      <dgm:spPr/>
      <dgm:t>
        <a:bodyPr/>
        <a:lstStyle/>
        <a:p>
          <a:endParaRPr lang="cs-CZ"/>
        </a:p>
      </dgm:t>
    </dgm:pt>
    <dgm:pt modelId="{5F5DEAC9-C943-44E2-8BF5-20B038D594E0}">
      <dgm:prSet phldrT="[Text]"/>
      <dgm:spPr/>
      <dgm:t>
        <a:bodyPr/>
        <a:lstStyle/>
        <a:p>
          <a:r>
            <a:rPr lang="cs-CZ" dirty="0" smtClean="0"/>
            <a:t>rozhovory</a:t>
          </a:r>
          <a:endParaRPr lang="cs-CZ" dirty="0"/>
        </a:p>
      </dgm:t>
    </dgm:pt>
    <dgm:pt modelId="{C3440A72-471E-470D-942F-6113B7A04209}" type="parTrans" cxnId="{75CC1164-35AE-4292-972D-743CB6A6ACED}">
      <dgm:prSet/>
      <dgm:spPr/>
      <dgm:t>
        <a:bodyPr/>
        <a:lstStyle/>
        <a:p>
          <a:endParaRPr lang="cs-CZ"/>
        </a:p>
      </dgm:t>
    </dgm:pt>
    <dgm:pt modelId="{5B792DE3-9CD5-4C56-B3EF-36F8A06F4120}" type="sibTrans" cxnId="{75CC1164-35AE-4292-972D-743CB6A6ACED}">
      <dgm:prSet/>
      <dgm:spPr/>
      <dgm:t>
        <a:bodyPr/>
        <a:lstStyle/>
        <a:p>
          <a:endParaRPr lang="cs-CZ"/>
        </a:p>
      </dgm:t>
    </dgm:pt>
    <dgm:pt modelId="{7D65964F-186E-445A-A417-F9820CB1002D}">
      <dgm:prSet phldrT="[Text]"/>
      <dgm:spPr/>
      <dgm:t>
        <a:bodyPr/>
        <a:lstStyle/>
        <a:p>
          <a:r>
            <a:rPr lang="cs-CZ" dirty="0" err="1" smtClean="0"/>
            <a:t>testík</a:t>
          </a:r>
          <a:endParaRPr lang="cs-CZ" dirty="0"/>
        </a:p>
      </dgm:t>
    </dgm:pt>
    <dgm:pt modelId="{1DAE569F-2D08-414F-923E-A1D5AA1B0245}" type="parTrans" cxnId="{7DC65DB9-1E14-46E5-A3A4-BC54BB545FB2}">
      <dgm:prSet/>
      <dgm:spPr/>
      <dgm:t>
        <a:bodyPr/>
        <a:lstStyle/>
        <a:p>
          <a:endParaRPr lang="cs-CZ"/>
        </a:p>
      </dgm:t>
    </dgm:pt>
    <dgm:pt modelId="{CBF099BA-2C67-464D-A56C-0A6AB86FA3E7}" type="sibTrans" cxnId="{7DC65DB9-1E14-46E5-A3A4-BC54BB545FB2}">
      <dgm:prSet/>
      <dgm:spPr/>
      <dgm:t>
        <a:bodyPr/>
        <a:lstStyle/>
        <a:p>
          <a:endParaRPr lang="cs-CZ"/>
        </a:p>
      </dgm:t>
    </dgm:pt>
    <dgm:pt modelId="{5B65B422-97CA-46DE-ACBD-D4235638D008}" type="pres">
      <dgm:prSet presAssocID="{3DD63A17-8B64-4A7D-B9BF-5B8280E4A97C}" presName="CompostProcess" presStyleCnt="0">
        <dgm:presLayoutVars>
          <dgm:dir/>
          <dgm:resizeHandles val="exact"/>
        </dgm:presLayoutVars>
      </dgm:prSet>
      <dgm:spPr/>
    </dgm:pt>
    <dgm:pt modelId="{49E4E74A-EF80-490A-B536-3323D572E1F1}" type="pres">
      <dgm:prSet presAssocID="{3DD63A17-8B64-4A7D-B9BF-5B8280E4A97C}" presName="arrow" presStyleLbl="bgShp" presStyleIdx="0" presStyleCnt="1" custLinFactNeighborX="904"/>
      <dgm:spPr/>
    </dgm:pt>
    <dgm:pt modelId="{E5D74CC3-FD6D-436F-BF78-4848E57F1427}" type="pres">
      <dgm:prSet presAssocID="{3DD63A17-8B64-4A7D-B9BF-5B8280E4A97C}" presName="linearProcess" presStyleCnt="0"/>
      <dgm:spPr/>
    </dgm:pt>
    <dgm:pt modelId="{96E84B65-9322-43DA-A0E5-E2ED1DDCD5B1}" type="pres">
      <dgm:prSet presAssocID="{5B05C981-6663-4305-8589-25B757114DB9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4C61A11-2911-492D-94A6-E0C68BD5E4EE}" type="pres">
      <dgm:prSet presAssocID="{109780C9-BC8C-4915-B575-E29D06B9D9E7}" presName="sibTrans" presStyleCnt="0"/>
      <dgm:spPr/>
    </dgm:pt>
    <dgm:pt modelId="{1CE3F77B-68B2-4658-8854-B10CB3AB23DE}" type="pres">
      <dgm:prSet presAssocID="{5F5DEAC9-C943-44E2-8BF5-20B038D594E0}" presName="textNode" presStyleLbl="node1" presStyleIdx="1" presStyleCnt="3" custLinFactNeighborX="55141" custLinFactNeighborY="-410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88F2650-E851-4F67-9E27-2E92EAE0805C}" type="pres">
      <dgm:prSet presAssocID="{5B792DE3-9CD5-4C56-B3EF-36F8A06F4120}" presName="sibTrans" presStyleCnt="0"/>
      <dgm:spPr/>
    </dgm:pt>
    <dgm:pt modelId="{B1B55FE1-5B42-45B4-AF23-93AE99BFC150}" type="pres">
      <dgm:prSet presAssocID="{7D65964F-186E-445A-A417-F9820CB1002D}" presName="textNode" presStyleLbl="node1" presStyleIdx="2" presStyleCnt="3" custScaleX="100749" custScaleY="165777" custLinFactNeighborX="-35984" custLinFactNeighborY="-106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5CC1164-35AE-4292-972D-743CB6A6ACED}" srcId="{3DD63A17-8B64-4A7D-B9BF-5B8280E4A97C}" destId="{5F5DEAC9-C943-44E2-8BF5-20B038D594E0}" srcOrd="1" destOrd="0" parTransId="{C3440A72-471E-470D-942F-6113B7A04209}" sibTransId="{5B792DE3-9CD5-4C56-B3EF-36F8A06F4120}"/>
    <dgm:cxn modelId="{162DA2CE-E3A0-4DB4-8A57-497F55E00ACB}" type="presOf" srcId="{5B05C981-6663-4305-8589-25B757114DB9}" destId="{96E84B65-9322-43DA-A0E5-E2ED1DDCD5B1}" srcOrd="0" destOrd="0" presId="urn:microsoft.com/office/officeart/2005/8/layout/hProcess9"/>
    <dgm:cxn modelId="{7DC65DB9-1E14-46E5-A3A4-BC54BB545FB2}" srcId="{3DD63A17-8B64-4A7D-B9BF-5B8280E4A97C}" destId="{7D65964F-186E-445A-A417-F9820CB1002D}" srcOrd="2" destOrd="0" parTransId="{1DAE569F-2D08-414F-923E-A1D5AA1B0245}" sibTransId="{CBF099BA-2C67-464D-A56C-0A6AB86FA3E7}"/>
    <dgm:cxn modelId="{497F763A-6500-44F4-AAE9-9BBD878B7DCA}" type="presOf" srcId="{7D65964F-186E-445A-A417-F9820CB1002D}" destId="{B1B55FE1-5B42-45B4-AF23-93AE99BFC150}" srcOrd="0" destOrd="0" presId="urn:microsoft.com/office/officeart/2005/8/layout/hProcess9"/>
    <dgm:cxn modelId="{3640190E-E4CA-4F86-8234-6959125C5FD0}" srcId="{3DD63A17-8B64-4A7D-B9BF-5B8280E4A97C}" destId="{5B05C981-6663-4305-8589-25B757114DB9}" srcOrd="0" destOrd="0" parTransId="{291CA8A5-0877-46DF-8C55-AB6F5CE65DD5}" sibTransId="{109780C9-BC8C-4915-B575-E29D06B9D9E7}"/>
    <dgm:cxn modelId="{FB17959B-09BD-4DB3-A3DC-2A9D826BB9FC}" type="presOf" srcId="{5F5DEAC9-C943-44E2-8BF5-20B038D594E0}" destId="{1CE3F77B-68B2-4658-8854-B10CB3AB23DE}" srcOrd="0" destOrd="0" presId="urn:microsoft.com/office/officeart/2005/8/layout/hProcess9"/>
    <dgm:cxn modelId="{DD0048A7-928D-48B5-A6FA-2371671C0496}" type="presOf" srcId="{3DD63A17-8B64-4A7D-B9BF-5B8280E4A97C}" destId="{5B65B422-97CA-46DE-ACBD-D4235638D008}" srcOrd="0" destOrd="0" presId="urn:microsoft.com/office/officeart/2005/8/layout/hProcess9"/>
    <dgm:cxn modelId="{E6DB6A6D-1976-417F-AFFF-FF5FCCA54F54}" type="presParOf" srcId="{5B65B422-97CA-46DE-ACBD-D4235638D008}" destId="{49E4E74A-EF80-490A-B536-3323D572E1F1}" srcOrd="0" destOrd="0" presId="urn:microsoft.com/office/officeart/2005/8/layout/hProcess9"/>
    <dgm:cxn modelId="{A3388900-FB8A-409E-850A-F72238D475F6}" type="presParOf" srcId="{5B65B422-97CA-46DE-ACBD-D4235638D008}" destId="{E5D74CC3-FD6D-436F-BF78-4848E57F1427}" srcOrd="1" destOrd="0" presId="urn:microsoft.com/office/officeart/2005/8/layout/hProcess9"/>
    <dgm:cxn modelId="{70F20E0F-4D51-4EE6-81F1-903578C9EDE7}" type="presParOf" srcId="{E5D74CC3-FD6D-436F-BF78-4848E57F1427}" destId="{96E84B65-9322-43DA-A0E5-E2ED1DDCD5B1}" srcOrd="0" destOrd="0" presId="urn:microsoft.com/office/officeart/2005/8/layout/hProcess9"/>
    <dgm:cxn modelId="{357FE09B-CAFA-4F64-BA13-C9F729E4125C}" type="presParOf" srcId="{E5D74CC3-FD6D-436F-BF78-4848E57F1427}" destId="{A4C61A11-2911-492D-94A6-E0C68BD5E4EE}" srcOrd="1" destOrd="0" presId="urn:microsoft.com/office/officeart/2005/8/layout/hProcess9"/>
    <dgm:cxn modelId="{27FA759C-C867-4F00-9280-5FB3ADC371BA}" type="presParOf" srcId="{E5D74CC3-FD6D-436F-BF78-4848E57F1427}" destId="{1CE3F77B-68B2-4658-8854-B10CB3AB23DE}" srcOrd="2" destOrd="0" presId="urn:microsoft.com/office/officeart/2005/8/layout/hProcess9"/>
    <dgm:cxn modelId="{8ED149E6-111A-45DD-B719-AF407467DAB0}" type="presParOf" srcId="{E5D74CC3-FD6D-436F-BF78-4848E57F1427}" destId="{088F2650-E851-4F67-9E27-2E92EAE0805C}" srcOrd="3" destOrd="0" presId="urn:microsoft.com/office/officeart/2005/8/layout/hProcess9"/>
    <dgm:cxn modelId="{C1140AD0-9BCE-404B-B2AE-CF4A4875A6E4}" type="presParOf" srcId="{E5D74CC3-FD6D-436F-BF78-4848E57F1427}" destId="{B1B55FE1-5B42-45B4-AF23-93AE99BFC150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D097DE6-B5CF-4160-85E6-49BBF34B125A}" type="doc">
      <dgm:prSet loTypeId="urn:microsoft.com/office/officeart/2005/8/layout/cycle2" loCatId="cycle" qsTypeId="urn:microsoft.com/office/officeart/2005/8/quickstyle/3d5" qsCatId="3D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39184D1A-9418-40BA-93BA-299564587ACA}">
      <dgm:prSet phldrT="[Text]"/>
      <dgm:spPr/>
      <dgm:t>
        <a:bodyPr/>
        <a:lstStyle/>
        <a:p>
          <a:r>
            <a:rPr lang="cs-CZ" dirty="0" err="1" smtClean="0"/>
            <a:t>Good</a:t>
          </a:r>
          <a:endParaRPr lang="cs-CZ" dirty="0" smtClean="0"/>
        </a:p>
        <a:p>
          <a:r>
            <a:rPr lang="cs-CZ" dirty="0" smtClean="0"/>
            <a:t>m------g</a:t>
          </a:r>
          <a:endParaRPr lang="cs-CZ" dirty="0"/>
        </a:p>
      </dgm:t>
    </dgm:pt>
    <dgm:pt modelId="{AD33DA7D-8E5C-48E6-9794-4B3DBD07C8B8}" type="parTrans" cxnId="{E1713C83-3991-48ED-AD95-9881EA5FA89C}">
      <dgm:prSet/>
      <dgm:spPr/>
      <dgm:t>
        <a:bodyPr/>
        <a:lstStyle/>
        <a:p>
          <a:endParaRPr lang="cs-CZ"/>
        </a:p>
      </dgm:t>
    </dgm:pt>
    <dgm:pt modelId="{01EF664A-2A87-4D4A-842D-9E17BB5BB065}" type="sibTrans" cxnId="{E1713C83-3991-48ED-AD95-9881EA5FA89C}">
      <dgm:prSet/>
      <dgm:spPr/>
      <dgm:t>
        <a:bodyPr/>
        <a:lstStyle/>
        <a:p>
          <a:endParaRPr lang="cs-CZ"/>
        </a:p>
      </dgm:t>
    </dgm:pt>
    <dgm:pt modelId="{B5B071D6-0621-45C0-9A13-13F2069DA5F3}">
      <dgm:prSet phldrT="[Text]"/>
      <dgm:spPr/>
      <dgm:t>
        <a:bodyPr/>
        <a:lstStyle/>
        <a:p>
          <a:r>
            <a:rPr lang="cs-CZ" dirty="0" err="1" smtClean="0"/>
            <a:t>Good</a:t>
          </a:r>
          <a:endParaRPr lang="cs-CZ" dirty="0" smtClean="0"/>
        </a:p>
        <a:p>
          <a:r>
            <a:rPr lang="cs-CZ" dirty="0" smtClean="0"/>
            <a:t>a-------n</a:t>
          </a:r>
          <a:endParaRPr lang="cs-CZ" dirty="0"/>
        </a:p>
      </dgm:t>
    </dgm:pt>
    <dgm:pt modelId="{C92F06DB-7681-447B-A101-2108B9258A4F}" type="parTrans" cxnId="{791C2FB3-7C88-468C-BDE6-7CB350DF396A}">
      <dgm:prSet/>
      <dgm:spPr/>
      <dgm:t>
        <a:bodyPr/>
        <a:lstStyle/>
        <a:p>
          <a:endParaRPr lang="cs-CZ"/>
        </a:p>
      </dgm:t>
    </dgm:pt>
    <dgm:pt modelId="{3A1A69B0-203B-49B6-B95B-A3384AFF5F72}" type="sibTrans" cxnId="{791C2FB3-7C88-468C-BDE6-7CB350DF396A}">
      <dgm:prSet/>
      <dgm:spPr/>
      <dgm:t>
        <a:bodyPr/>
        <a:lstStyle/>
        <a:p>
          <a:endParaRPr lang="cs-CZ"/>
        </a:p>
      </dgm:t>
    </dgm:pt>
    <dgm:pt modelId="{9B87C607-415B-47DB-8D93-1E12DF8EE89D}">
      <dgm:prSet phldrT="[Text]"/>
      <dgm:spPr/>
      <dgm:t>
        <a:bodyPr/>
        <a:lstStyle/>
        <a:p>
          <a:r>
            <a:rPr lang="cs-CZ" dirty="0" err="1" smtClean="0"/>
            <a:t>Good</a:t>
          </a:r>
          <a:endParaRPr lang="cs-CZ" dirty="0" smtClean="0"/>
        </a:p>
        <a:p>
          <a:r>
            <a:rPr lang="cs-CZ" dirty="0" smtClean="0"/>
            <a:t>e-----g</a:t>
          </a:r>
          <a:endParaRPr lang="cs-CZ" dirty="0"/>
        </a:p>
      </dgm:t>
    </dgm:pt>
    <dgm:pt modelId="{B1C757CA-3552-475E-90E4-1A427EBD7079}" type="parTrans" cxnId="{46AEF653-00D2-4EC5-9721-2268D8E03846}">
      <dgm:prSet/>
      <dgm:spPr/>
      <dgm:t>
        <a:bodyPr/>
        <a:lstStyle/>
        <a:p>
          <a:endParaRPr lang="cs-CZ"/>
        </a:p>
      </dgm:t>
    </dgm:pt>
    <dgm:pt modelId="{22CB1288-1C53-4959-A4DB-659EA7F61D75}" type="sibTrans" cxnId="{46AEF653-00D2-4EC5-9721-2268D8E03846}">
      <dgm:prSet/>
      <dgm:spPr/>
      <dgm:t>
        <a:bodyPr/>
        <a:lstStyle/>
        <a:p>
          <a:endParaRPr lang="cs-CZ"/>
        </a:p>
      </dgm:t>
    </dgm:pt>
    <dgm:pt modelId="{B471271B-D1E4-45B2-AEEC-4A82459CB316}">
      <dgm:prSet phldrT="[Text]"/>
      <dgm:spPr/>
      <dgm:t>
        <a:bodyPr/>
        <a:lstStyle/>
        <a:p>
          <a:r>
            <a:rPr lang="cs-CZ" dirty="0" err="1" smtClean="0"/>
            <a:t>Good</a:t>
          </a:r>
          <a:endParaRPr lang="cs-CZ" dirty="0" smtClean="0"/>
        </a:p>
        <a:p>
          <a:r>
            <a:rPr lang="cs-CZ" dirty="0" smtClean="0"/>
            <a:t>n---t</a:t>
          </a:r>
          <a:endParaRPr lang="cs-CZ" dirty="0"/>
        </a:p>
      </dgm:t>
    </dgm:pt>
    <dgm:pt modelId="{21063004-0A15-4F2E-8502-3558683DF830}" type="parTrans" cxnId="{67AD6147-1DF9-4ECE-84D8-9ED376C0F28A}">
      <dgm:prSet/>
      <dgm:spPr/>
      <dgm:t>
        <a:bodyPr/>
        <a:lstStyle/>
        <a:p>
          <a:endParaRPr lang="cs-CZ"/>
        </a:p>
      </dgm:t>
    </dgm:pt>
    <dgm:pt modelId="{CA3428BC-2244-4A7E-A69A-53B38C3B7917}" type="sibTrans" cxnId="{67AD6147-1DF9-4ECE-84D8-9ED376C0F28A}">
      <dgm:prSet/>
      <dgm:spPr/>
      <dgm:t>
        <a:bodyPr/>
        <a:lstStyle/>
        <a:p>
          <a:endParaRPr lang="cs-CZ"/>
        </a:p>
      </dgm:t>
    </dgm:pt>
    <dgm:pt modelId="{636E67CB-60C0-4781-A750-77BF86530ED9}">
      <dgm:prSet phldrT="[Text]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cs-CZ" dirty="0" smtClean="0"/>
            <a:t>G-----e</a:t>
          </a:r>
          <a:endParaRPr lang="cs-CZ" dirty="0"/>
        </a:p>
      </dgm:t>
    </dgm:pt>
    <dgm:pt modelId="{9F7C6D48-9FA4-444C-8511-B57D829A4B16}" type="parTrans" cxnId="{334144BD-557F-49EF-9EBC-2FAC2A58E242}">
      <dgm:prSet/>
      <dgm:spPr/>
      <dgm:t>
        <a:bodyPr/>
        <a:lstStyle/>
        <a:p>
          <a:endParaRPr lang="cs-CZ"/>
        </a:p>
      </dgm:t>
    </dgm:pt>
    <dgm:pt modelId="{5F43B5AC-9D65-47EE-AA76-CBD2AD7ACF13}" type="sibTrans" cxnId="{334144BD-557F-49EF-9EBC-2FAC2A58E242}">
      <dgm:prSet/>
      <dgm:spPr/>
      <dgm:t>
        <a:bodyPr/>
        <a:lstStyle/>
        <a:p>
          <a:endParaRPr lang="cs-CZ"/>
        </a:p>
      </dgm:t>
    </dgm:pt>
    <dgm:pt modelId="{F6F5CE07-EDB2-464C-9B87-5908BD2739D5}" type="pres">
      <dgm:prSet presAssocID="{2D097DE6-B5CF-4160-85E6-49BBF34B125A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7236DAA-1789-439A-895C-03B2D8F296C5}" type="pres">
      <dgm:prSet presAssocID="{39184D1A-9418-40BA-93BA-299564587ACA}" presName="node" presStyleLbl="node1" presStyleIdx="0" presStyleCnt="5" custRadScaleRad="100088" custRadScaleInc="-64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87D345-87B8-440A-8D0C-E45D1ED21C1A}" type="pres">
      <dgm:prSet presAssocID="{01EF664A-2A87-4D4A-842D-9E17BB5BB065}" presName="sibTrans" presStyleLbl="sibTrans2D1" presStyleIdx="0" presStyleCnt="5"/>
      <dgm:spPr/>
      <dgm:t>
        <a:bodyPr/>
        <a:lstStyle/>
        <a:p>
          <a:endParaRPr lang="cs-CZ"/>
        </a:p>
      </dgm:t>
    </dgm:pt>
    <dgm:pt modelId="{91A7A853-6FED-442E-9C1E-FB73C0326061}" type="pres">
      <dgm:prSet presAssocID="{01EF664A-2A87-4D4A-842D-9E17BB5BB065}" presName="connectorText" presStyleLbl="sibTrans2D1" presStyleIdx="0" presStyleCnt="5"/>
      <dgm:spPr/>
      <dgm:t>
        <a:bodyPr/>
        <a:lstStyle/>
        <a:p>
          <a:endParaRPr lang="cs-CZ"/>
        </a:p>
      </dgm:t>
    </dgm:pt>
    <dgm:pt modelId="{F06C4CED-B7C9-4B84-8015-F1552F3F967B}" type="pres">
      <dgm:prSet presAssocID="{B5B071D6-0621-45C0-9A13-13F2069DA5F3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5E6D97-D5D9-4E66-B4A5-B2C48947859E}" type="pres">
      <dgm:prSet presAssocID="{3A1A69B0-203B-49B6-B95B-A3384AFF5F72}" presName="sibTrans" presStyleLbl="sibTrans2D1" presStyleIdx="1" presStyleCnt="5"/>
      <dgm:spPr/>
      <dgm:t>
        <a:bodyPr/>
        <a:lstStyle/>
        <a:p>
          <a:endParaRPr lang="cs-CZ"/>
        </a:p>
      </dgm:t>
    </dgm:pt>
    <dgm:pt modelId="{1713A484-2891-4218-A62D-78B34A7FE3DA}" type="pres">
      <dgm:prSet presAssocID="{3A1A69B0-203B-49B6-B95B-A3384AFF5F72}" presName="connectorText" presStyleLbl="sibTrans2D1" presStyleIdx="1" presStyleCnt="5"/>
      <dgm:spPr/>
      <dgm:t>
        <a:bodyPr/>
        <a:lstStyle/>
        <a:p>
          <a:endParaRPr lang="cs-CZ"/>
        </a:p>
      </dgm:t>
    </dgm:pt>
    <dgm:pt modelId="{521D09A8-9DA9-4A2E-8302-C37C5B86F447}" type="pres">
      <dgm:prSet presAssocID="{9B87C607-415B-47DB-8D93-1E12DF8EE89D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5B0D448-6E31-4BE2-82E4-C37E553638C5}" type="pres">
      <dgm:prSet presAssocID="{22CB1288-1C53-4959-A4DB-659EA7F61D75}" presName="sibTrans" presStyleLbl="sibTrans2D1" presStyleIdx="2" presStyleCnt="5"/>
      <dgm:spPr/>
      <dgm:t>
        <a:bodyPr/>
        <a:lstStyle/>
        <a:p>
          <a:endParaRPr lang="cs-CZ"/>
        </a:p>
      </dgm:t>
    </dgm:pt>
    <dgm:pt modelId="{0580B1B1-1B60-4E38-8E6B-1FA63E4C7D4F}" type="pres">
      <dgm:prSet presAssocID="{22CB1288-1C53-4959-A4DB-659EA7F61D75}" presName="connectorText" presStyleLbl="sibTrans2D1" presStyleIdx="2" presStyleCnt="5"/>
      <dgm:spPr/>
      <dgm:t>
        <a:bodyPr/>
        <a:lstStyle/>
        <a:p>
          <a:endParaRPr lang="cs-CZ"/>
        </a:p>
      </dgm:t>
    </dgm:pt>
    <dgm:pt modelId="{00E75AE5-E0C9-4630-8DB3-990298E5D912}" type="pres">
      <dgm:prSet presAssocID="{B471271B-D1E4-45B2-AEEC-4A82459CB316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EB4A3A-243E-4EC5-B1CF-9036AE341436}" type="pres">
      <dgm:prSet presAssocID="{CA3428BC-2244-4A7E-A69A-53B38C3B7917}" presName="sibTrans" presStyleLbl="sibTrans2D1" presStyleIdx="3" presStyleCnt="5"/>
      <dgm:spPr/>
      <dgm:t>
        <a:bodyPr/>
        <a:lstStyle/>
        <a:p>
          <a:endParaRPr lang="cs-CZ"/>
        </a:p>
      </dgm:t>
    </dgm:pt>
    <dgm:pt modelId="{DDFC589B-06F7-4B2E-9EDC-016895BF7947}" type="pres">
      <dgm:prSet presAssocID="{CA3428BC-2244-4A7E-A69A-53B38C3B7917}" presName="connectorText" presStyleLbl="sibTrans2D1" presStyleIdx="3" presStyleCnt="5"/>
      <dgm:spPr/>
      <dgm:t>
        <a:bodyPr/>
        <a:lstStyle/>
        <a:p>
          <a:endParaRPr lang="cs-CZ"/>
        </a:p>
      </dgm:t>
    </dgm:pt>
    <dgm:pt modelId="{DC231720-A1B4-4928-9050-CB7C77D01C2C}" type="pres">
      <dgm:prSet presAssocID="{636E67CB-60C0-4781-A750-77BF86530ED9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3AB7999-B37C-4BCC-BE58-5A6C7221D732}" type="pres">
      <dgm:prSet presAssocID="{5F43B5AC-9D65-47EE-AA76-CBD2AD7ACF13}" presName="sibTrans" presStyleLbl="sibTrans2D1" presStyleIdx="4" presStyleCnt="5"/>
      <dgm:spPr/>
      <dgm:t>
        <a:bodyPr/>
        <a:lstStyle/>
        <a:p>
          <a:endParaRPr lang="cs-CZ"/>
        </a:p>
      </dgm:t>
    </dgm:pt>
    <dgm:pt modelId="{26522F19-ECBE-418B-8B47-8080C51FB042}" type="pres">
      <dgm:prSet presAssocID="{5F43B5AC-9D65-47EE-AA76-CBD2AD7ACF13}" presName="connectorText" presStyleLbl="sibTrans2D1" presStyleIdx="4" presStyleCnt="5"/>
      <dgm:spPr/>
      <dgm:t>
        <a:bodyPr/>
        <a:lstStyle/>
        <a:p>
          <a:endParaRPr lang="cs-CZ"/>
        </a:p>
      </dgm:t>
    </dgm:pt>
  </dgm:ptLst>
  <dgm:cxnLst>
    <dgm:cxn modelId="{B5E4AFC9-CBFF-4D64-A178-F5613AD41871}" type="presOf" srcId="{2D097DE6-B5CF-4160-85E6-49BBF34B125A}" destId="{F6F5CE07-EDB2-464C-9B87-5908BD2739D5}" srcOrd="0" destOrd="0" presId="urn:microsoft.com/office/officeart/2005/8/layout/cycle2"/>
    <dgm:cxn modelId="{67AD6147-1DF9-4ECE-84D8-9ED376C0F28A}" srcId="{2D097DE6-B5CF-4160-85E6-49BBF34B125A}" destId="{B471271B-D1E4-45B2-AEEC-4A82459CB316}" srcOrd="3" destOrd="0" parTransId="{21063004-0A15-4F2E-8502-3558683DF830}" sibTransId="{CA3428BC-2244-4A7E-A69A-53B38C3B7917}"/>
    <dgm:cxn modelId="{791C2FB3-7C88-468C-BDE6-7CB350DF396A}" srcId="{2D097DE6-B5CF-4160-85E6-49BBF34B125A}" destId="{B5B071D6-0621-45C0-9A13-13F2069DA5F3}" srcOrd="1" destOrd="0" parTransId="{C92F06DB-7681-447B-A101-2108B9258A4F}" sibTransId="{3A1A69B0-203B-49B6-B95B-A3384AFF5F72}"/>
    <dgm:cxn modelId="{18CE73AE-F20D-4C68-BD70-6185B20AD43F}" type="presOf" srcId="{5F43B5AC-9D65-47EE-AA76-CBD2AD7ACF13}" destId="{26522F19-ECBE-418B-8B47-8080C51FB042}" srcOrd="1" destOrd="0" presId="urn:microsoft.com/office/officeart/2005/8/layout/cycle2"/>
    <dgm:cxn modelId="{A05C34AE-FB90-43FD-9535-2D90602E4582}" type="presOf" srcId="{01EF664A-2A87-4D4A-842D-9E17BB5BB065}" destId="{91A7A853-6FED-442E-9C1E-FB73C0326061}" srcOrd="1" destOrd="0" presId="urn:microsoft.com/office/officeart/2005/8/layout/cycle2"/>
    <dgm:cxn modelId="{D26B2DF3-C08C-4759-87E1-CB9E9A6A5006}" type="presOf" srcId="{636E67CB-60C0-4781-A750-77BF86530ED9}" destId="{DC231720-A1B4-4928-9050-CB7C77D01C2C}" srcOrd="0" destOrd="0" presId="urn:microsoft.com/office/officeart/2005/8/layout/cycle2"/>
    <dgm:cxn modelId="{D824F573-F29F-4551-BC29-8A0F40EA3E06}" type="presOf" srcId="{CA3428BC-2244-4A7E-A69A-53B38C3B7917}" destId="{C5EB4A3A-243E-4EC5-B1CF-9036AE341436}" srcOrd="0" destOrd="0" presId="urn:microsoft.com/office/officeart/2005/8/layout/cycle2"/>
    <dgm:cxn modelId="{5FFE6057-E26A-4708-84EF-55AB3B693028}" type="presOf" srcId="{CA3428BC-2244-4A7E-A69A-53B38C3B7917}" destId="{DDFC589B-06F7-4B2E-9EDC-016895BF7947}" srcOrd="1" destOrd="0" presId="urn:microsoft.com/office/officeart/2005/8/layout/cycle2"/>
    <dgm:cxn modelId="{CA577310-D678-4751-8C9D-5ED2218E6B48}" type="presOf" srcId="{39184D1A-9418-40BA-93BA-299564587ACA}" destId="{F7236DAA-1789-439A-895C-03B2D8F296C5}" srcOrd="0" destOrd="0" presId="urn:microsoft.com/office/officeart/2005/8/layout/cycle2"/>
    <dgm:cxn modelId="{E4E71616-E7AC-4AC1-9C5C-4473842B6549}" type="presOf" srcId="{9B87C607-415B-47DB-8D93-1E12DF8EE89D}" destId="{521D09A8-9DA9-4A2E-8302-C37C5B86F447}" srcOrd="0" destOrd="0" presId="urn:microsoft.com/office/officeart/2005/8/layout/cycle2"/>
    <dgm:cxn modelId="{31F2351C-DB3E-47FB-A9EA-3373693F9995}" type="presOf" srcId="{B471271B-D1E4-45B2-AEEC-4A82459CB316}" destId="{00E75AE5-E0C9-4630-8DB3-990298E5D912}" srcOrd="0" destOrd="0" presId="urn:microsoft.com/office/officeart/2005/8/layout/cycle2"/>
    <dgm:cxn modelId="{6F99DD0D-A013-4B4D-BE9E-0EA8B5E84611}" type="presOf" srcId="{22CB1288-1C53-4959-A4DB-659EA7F61D75}" destId="{35B0D448-6E31-4BE2-82E4-C37E553638C5}" srcOrd="0" destOrd="0" presId="urn:microsoft.com/office/officeart/2005/8/layout/cycle2"/>
    <dgm:cxn modelId="{46AEF653-00D2-4EC5-9721-2268D8E03846}" srcId="{2D097DE6-B5CF-4160-85E6-49BBF34B125A}" destId="{9B87C607-415B-47DB-8D93-1E12DF8EE89D}" srcOrd="2" destOrd="0" parTransId="{B1C757CA-3552-475E-90E4-1A427EBD7079}" sibTransId="{22CB1288-1C53-4959-A4DB-659EA7F61D75}"/>
    <dgm:cxn modelId="{D47EAEEF-BCF6-4056-99DA-6E7D906CEAC0}" type="presOf" srcId="{01EF664A-2A87-4D4A-842D-9E17BB5BB065}" destId="{C287D345-87B8-440A-8D0C-E45D1ED21C1A}" srcOrd="0" destOrd="0" presId="urn:microsoft.com/office/officeart/2005/8/layout/cycle2"/>
    <dgm:cxn modelId="{84A72A4B-D19F-4070-8B76-E49A72180267}" type="presOf" srcId="{B5B071D6-0621-45C0-9A13-13F2069DA5F3}" destId="{F06C4CED-B7C9-4B84-8015-F1552F3F967B}" srcOrd="0" destOrd="0" presId="urn:microsoft.com/office/officeart/2005/8/layout/cycle2"/>
    <dgm:cxn modelId="{334144BD-557F-49EF-9EBC-2FAC2A58E242}" srcId="{2D097DE6-B5CF-4160-85E6-49BBF34B125A}" destId="{636E67CB-60C0-4781-A750-77BF86530ED9}" srcOrd="4" destOrd="0" parTransId="{9F7C6D48-9FA4-444C-8511-B57D829A4B16}" sibTransId="{5F43B5AC-9D65-47EE-AA76-CBD2AD7ACF13}"/>
    <dgm:cxn modelId="{5372B126-B0D9-449E-9147-FE155ACC2138}" type="presOf" srcId="{5F43B5AC-9D65-47EE-AA76-CBD2AD7ACF13}" destId="{F3AB7999-B37C-4BCC-BE58-5A6C7221D732}" srcOrd="0" destOrd="0" presId="urn:microsoft.com/office/officeart/2005/8/layout/cycle2"/>
    <dgm:cxn modelId="{269017C5-403A-4634-852C-1DD6E6FFABC6}" type="presOf" srcId="{3A1A69B0-203B-49B6-B95B-A3384AFF5F72}" destId="{1713A484-2891-4218-A62D-78B34A7FE3DA}" srcOrd="1" destOrd="0" presId="urn:microsoft.com/office/officeart/2005/8/layout/cycle2"/>
    <dgm:cxn modelId="{49D31981-E4C7-4A30-9B8A-0CFBA1FF6299}" type="presOf" srcId="{22CB1288-1C53-4959-A4DB-659EA7F61D75}" destId="{0580B1B1-1B60-4E38-8E6B-1FA63E4C7D4F}" srcOrd="1" destOrd="0" presId="urn:microsoft.com/office/officeart/2005/8/layout/cycle2"/>
    <dgm:cxn modelId="{E1713C83-3991-48ED-AD95-9881EA5FA89C}" srcId="{2D097DE6-B5CF-4160-85E6-49BBF34B125A}" destId="{39184D1A-9418-40BA-93BA-299564587ACA}" srcOrd="0" destOrd="0" parTransId="{AD33DA7D-8E5C-48E6-9794-4B3DBD07C8B8}" sibTransId="{01EF664A-2A87-4D4A-842D-9E17BB5BB065}"/>
    <dgm:cxn modelId="{119431C5-B0B3-4B05-8763-AADCDAF9AE6A}" type="presOf" srcId="{3A1A69B0-203B-49B6-B95B-A3384AFF5F72}" destId="{905E6D97-D5D9-4E66-B4A5-B2C48947859E}" srcOrd="0" destOrd="0" presId="urn:microsoft.com/office/officeart/2005/8/layout/cycle2"/>
    <dgm:cxn modelId="{D37F8FDF-023B-4519-B0AA-26D674507B2C}" type="presParOf" srcId="{F6F5CE07-EDB2-464C-9B87-5908BD2739D5}" destId="{F7236DAA-1789-439A-895C-03B2D8F296C5}" srcOrd="0" destOrd="0" presId="urn:microsoft.com/office/officeart/2005/8/layout/cycle2"/>
    <dgm:cxn modelId="{C576C302-AA38-4502-8E63-46AAA57F97E1}" type="presParOf" srcId="{F6F5CE07-EDB2-464C-9B87-5908BD2739D5}" destId="{C287D345-87B8-440A-8D0C-E45D1ED21C1A}" srcOrd="1" destOrd="0" presId="urn:microsoft.com/office/officeart/2005/8/layout/cycle2"/>
    <dgm:cxn modelId="{A467CC18-B8EE-4775-88AF-D888AF5A7A8F}" type="presParOf" srcId="{C287D345-87B8-440A-8D0C-E45D1ED21C1A}" destId="{91A7A853-6FED-442E-9C1E-FB73C0326061}" srcOrd="0" destOrd="0" presId="urn:microsoft.com/office/officeart/2005/8/layout/cycle2"/>
    <dgm:cxn modelId="{8CCEC803-0AE5-4302-8B0F-66D1DD83EB5E}" type="presParOf" srcId="{F6F5CE07-EDB2-464C-9B87-5908BD2739D5}" destId="{F06C4CED-B7C9-4B84-8015-F1552F3F967B}" srcOrd="2" destOrd="0" presId="urn:microsoft.com/office/officeart/2005/8/layout/cycle2"/>
    <dgm:cxn modelId="{9800666E-1DB6-489B-B4D2-C749F5D488C9}" type="presParOf" srcId="{F6F5CE07-EDB2-464C-9B87-5908BD2739D5}" destId="{905E6D97-D5D9-4E66-B4A5-B2C48947859E}" srcOrd="3" destOrd="0" presId="urn:microsoft.com/office/officeart/2005/8/layout/cycle2"/>
    <dgm:cxn modelId="{CC2C8D56-297A-43A1-9020-68BBCF7CEBB2}" type="presParOf" srcId="{905E6D97-D5D9-4E66-B4A5-B2C48947859E}" destId="{1713A484-2891-4218-A62D-78B34A7FE3DA}" srcOrd="0" destOrd="0" presId="urn:microsoft.com/office/officeart/2005/8/layout/cycle2"/>
    <dgm:cxn modelId="{93796F34-D34C-4FB1-9EFA-5C99D4FB33EC}" type="presParOf" srcId="{F6F5CE07-EDB2-464C-9B87-5908BD2739D5}" destId="{521D09A8-9DA9-4A2E-8302-C37C5B86F447}" srcOrd="4" destOrd="0" presId="urn:microsoft.com/office/officeart/2005/8/layout/cycle2"/>
    <dgm:cxn modelId="{AE1E665D-E98E-447B-A0AA-BE8C1470EF49}" type="presParOf" srcId="{F6F5CE07-EDB2-464C-9B87-5908BD2739D5}" destId="{35B0D448-6E31-4BE2-82E4-C37E553638C5}" srcOrd="5" destOrd="0" presId="urn:microsoft.com/office/officeart/2005/8/layout/cycle2"/>
    <dgm:cxn modelId="{3B2C24B6-9E04-418D-A2D9-BF50EC2129CF}" type="presParOf" srcId="{35B0D448-6E31-4BE2-82E4-C37E553638C5}" destId="{0580B1B1-1B60-4E38-8E6B-1FA63E4C7D4F}" srcOrd="0" destOrd="0" presId="urn:microsoft.com/office/officeart/2005/8/layout/cycle2"/>
    <dgm:cxn modelId="{F6452B57-81F0-4BEC-92AD-0B9DEC9FFE61}" type="presParOf" srcId="{F6F5CE07-EDB2-464C-9B87-5908BD2739D5}" destId="{00E75AE5-E0C9-4630-8DB3-990298E5D912}" srcOrd="6" destOrd="0" presId="urn:microsoft.com/office/officeart/2005/8/layout/cycle2"/>
    <dgm:cxn modelId="{3AD1D808-97FB-4B9A-997F-1B38585FC50D}" type="presParOf" srcId="{F6F5CE07-EDB2-464C-9B87-5908BD2739D5}" destId="{C5EB4A3A-243E-4EC5-B1CF-9036AE341436}" srcOrd="7" destOrd="0" presId="urn:microsoft.com/office/officeart/2005/8/layout/cycle2"/>
    <dgm:cxn modelId="{90E9C44F-45DB-426F-B329-B55AFFA0DE68}" type="presParOf" srcId="{C5EB4A3A-243E-4EC5-B1CF-9036AE341436}" destId="{DDFC589B-06F7-4B2E-9EDC-016895BF7947}" srcOrd="0" destOrd="0" presId="urn:microsoft.com/office/officeart/2005/8/layout/cycle2"/>
    <dgm:cxn modelId="{E6479089-373A-46E5-BFA6-CB1C4C6B3757}" type="presParOf" srcId="{F6F5CE07-EDB2-464C-9B87-5908BD2739D5}" destId="{DC231720-A1B4-4928-9050-CB7C77D01C2C}" srcOrd="8" destOrd="0" presId="urn:microsoft.com/office/officeart/2005/8/layout/cycle2"/>
    <dgm:cxn modelId="{0E31F26C-75B9-45D2-827A-FA682981EA86}" type="presParOf" srcId="{F6F5CE07-EDB2-464C-9B87-5908BD2739D5}" destId="{F3AB7999-B37C-4BCC-BE58-5A6C7221D732}" srcOrd="9" destOrd="0" presId="urn:microsoft.com/office/officeart/2005/8/layout/cycle2"/>
    <dgm:cxn modelId="{62F49568-1EB6-4AB0-8D83-752B135D21D3}" type="presParOf" srcId="{F3AB7999-B37C-4BCC-BE58-5A6C7221D732}" destId="{26522F19-ECBE-418B-8B47-8080C51FB042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E4E74A-EF80-490A-B536-3323D572E1F1}">
      <dsp:nvSpPr>
        <dsp:cNvPr id="0" name=""/>
        <dsp:cNvSpPr/>
      </dsp:nvSpPr>
      <dsp:spPr>
        <a:xfrm>
          <a:off x="601344" y="0"/>
          <a:ext cx="6181886" cy="4824536"/>
        </a:xfrm>
        <a:prstGeom prst="rightArrow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400500" extrusionH="63500" contourW="12700" prstMaterial="matte">
          <a:contourClr>
            <a:schemeClr val="lt1">
              <a:tint val="5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E84B65-9322-43DA-A0E5-E2ED1DDCD5B1}">
      <dsp:nvSpPr>
        <dsp:cNvPr id="0" name=""/>
        <dsp:cNvSpPr/>
      </dsp:nvSpPr>
      <dsp:spPr>
        <a:xfrm>
          <a:off x="1833" y="1447360"/>
          <a:ext cx="2286890" cy="192981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opakování</a:t>
          </a:r>
          <a:endParaRPr lang="cs-CZ" sz="3300" kern="1200" dirty="0"/>
        </a:p>
      </dsp:txBody>
      <dsp:txXfrm>
        <a:off x="96039" y="1541566"/>
        <a:ext cx="2098478" cy="1741402"/>
      </dsp:txXfrm>
    </dsp:sp>
    <dsp:sp modelId="{1CE3F77B-68B2-4658-8854-B10CB3AB23DE}">
      <dsp:nvSpPr>
        <dsp:cNvPr id="0" name=""/>
        <dsp:cNvSpPr/>
      </dsp:nvSpPr>
      <dsp:spPr>
        <a:xfrm>
          <a:off x="2592288" y="1368161"/>
          <a:ext cx="2286890" cy="1929814"/>
        </a:xfrm>
        <a:prstGeom prst="roundRect">
          <a:avLst/>
        </a:prstGeom>
        <a:solidFill>
          <a:schemeClr val="accent3">
            <a:hueOff val="-6901799"/>
            <a:satOff val="-18192"/>
            <a:lumOff val="-4706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rozhovory</a:t>
          </a:r>
          <a:endParaRPr lang="cs-CZ" sz="3300" kern="1200" dirty="0"/>
        </a:p>
      </dsp:txBody>
      <dsp:txXfrm>
        <a:off x="2686494" y="1462367"/>
        <a:ext cx="2098478" cy="1741402"/>
      </dsp:txXfrm>
    </dsp:sp>
    <dsp:sp modelId="{B1B55FE1-5B42-45B4-AF23-93AE99BFC150}">
      <dsp:nvSpPr>
        <dsp:cNvPr id="0" name=""/>
        <dsp:cNvSpPr/>
      </dsp:nvSpPr>
      <dsp:spPr>
        <a:xfrm>
          <a:off x="4896544" y="792082"/>
          <a:ext cx="2304019" cy="3199188"/>
        </a:xfrm>
        <a:prstGeom prst="roundRect">
          <a:avLst/>
        </a:prstGeom>
        <a:solidFill>
          <a:schemeClr val="accent3">
            <a:hueOff val="-13803598"/>
            <a:satOff val="-36385"/>
            <a:lumOff val="-9412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err="1" smtClean="0"/>
            <a:t>testík</a:t>
          </a:r>
          <a:endParaRPr lang="cs-CZ" sz="3300" kern="1200" dirty="0"/>
        </a:p>
      </dsp:txBody>
      <dsp:txXfrm>
        <a:off x="5009017" y="904555"/>
        <a:ext cx="2079073" cy="297424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236DAA-1789-439A-895C-03B2D8F296C5}">
      <dsp:nvSpPr>
        <dsp:cNvPr id="0" name=""/>
        <dsp:cNvSpPr/>
      </dsp:nvSpPr>
      <dsp:spPr>
        <a:xfrm>
          <a:off x="2808317" y="7"/>
          <a:ext cx="1696688" cy="169668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err="1" smtClean="0"/>
            <a:t>Good</a:t>
          </a:r>
          <a:endParaRPr lang="cs-CZ" sz="2600" kern="1200" dirty="0" smtClean="0"/>
        </a:p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m------g</a:t>
          </a:r>
          <a:endParaRPr lang="cs-CZ" sz="2600" kern="1200" dirty="0"/>
        </a:p>
      </dsp:txBody>
      <dsp:txXfrm>
        <a:off x="3056791" y="248481"/>
        <a:ext cx="1199740" cy="1199740"/>
      </dsp:txXfrm>
    </dsp:sp>
    <dsp:sp modelId="{C287D345-87B8-440A-8D0C-E45D1ED21C1A}">
      <dsp:nvSpPr>
        <dsp:cNvPr id="0" name=""/>
        <dsp:cNvSpPr/>
      </dsp:nvSpPr>
      <dsp:spPr>
        <a:xfrm rot="2092421">
          <a:off x="4475195" y="1302781"/>
          <a:ext cx="488680" cy="572632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4488359" y="1375395"/>
        <a:ext cx="342076" cy="343580"/>
      </dsp:txXfrm>
    </dsp:sp>
    <dsp:sp modelId="{F06C4CED-B7C9-4B84-8015-F1552F3F967B}">
      <dsp:nvSpPr>
        <dsp:cNvPr id="0" name=""/>
        <dsp:cNvSpPr/>
      </dsp:nvSpPr>
      <dsp:spPr>
        <a:xfrm>
          <a:off x="4956759" y="1497314"/>
          <a:ext cx="1696688" cy="169668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err="1" smtClean="0"/>
            <a:t>Good</a:t>
          </a:r>
          <a:endParaRPr lang="cs-CZ" sz="2600" kern="1200" dirty="0" smtClean="0"/>
        </a:p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a-------n</a:t>
          </a:r>
          <a:endParaRPr lang="cs-CZ" sz="2600" kern="1200" dirty="0"/>
        </a:p>
      </dsp:txBody>
      <dsp:txXfrm>
        <a:off x="5205233" y="1745788"/>
        <a:ext cx="1199740" cy="1199740"/>
      </dsp:txXfrm>
    </dsp:sp>
    <dsp:sp modelId="{905E6D97-D5D9-4E66-B4A5-B2C48947859E}">
      <dsp:nvSpPr>
        <dsp:cNvPr id="0" name=""/>
        <dsp:cNvSpPr/>
      </dsp:nvSpPr>
      <dsp:spPr>
        <a:xfrm rot="6480000">
          <a:off x="5190116" y="3258451"/>
          <a:ext cx="450744" cy="572632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 rot="10800000">
        <a:off x="5278621" y="3308675"/>
        <a:ext cx="315521" cy="343580"/>
      </dsp:txXfrm>
    </dsp:sp>
    <dsp:sp modelId="{521D09A8-9DA9-4A2E-8302-C37C5B86F447}">
      <dsp:nvSpPr>
        <dsp:cNvPr id="0" name=""/>
        <dsp:cNvSpPr/>
      </dsp:nvSpPr>
      <dsp:spPr>
        <a:xfrm>
          <a:off x="4169646" y="3919797"/>
          <a:ext cx="1696688" cy="169668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err="1" smtClean="0"/>
            <a:t>Good</a:t>
          </a:r>
          <a:endParaRPr lang="cs-CZ" sz="2600" kern="1200" dirty="0" smtClean="0"/>
        </a:p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e-----g</a:t>
          </a:r>
          <a:endParaRPr lang="cs-CZ" sz="2600" kern="1200" dirty="0"/>
        </a:p>
      </dsp:txBody>
      <dsp:txXfrm>
        <a:off x="4418120" y="4168271"/>
        <a:ext cx="1199740" cy="1199740"/>
      </dsp:txXfrm>
    </dsp:sp>
    <dsp:sp modelId="{35B0D448-6E31-4BE2-82E4-C37E553638C5}">
      <dsp:nvSpPr>
        <dsp:cNvPr id="0" name=""/>
        <dsp:cNvSpPr/>
      </dsp:nvSpPr>
      <dsp:spPr>
        <a:xfrm rot="10800000">
          <a:off x="3531800" y="4481825"/>
          <a:ext cx="450744" cy="572632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 rot="10800000">
        <a:off x="3667023" y="4596351"/>
        <a:ext cx="315521" cy="343580"/>
      </dsp:txXfrm>
    </dsp:sp>
    <dsp:sp modelId="{00E75AE5-E0C9-4630-8DB3-990298E5D912}">
      <dsp:nvSpPr>
        <dsp:cNvPr id="0" name=""/>
        <dsp:cNvSpPr/>
      </dsp:nvSpPr>
      <dsp:spPr>
        <a:xfrm>
          <a:off x="1622496" y="3919797"/>
          <a:ext cx="1696688" cy="169668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err="1" smtClean="0"/>
            <a:t>Good</a:t>
          </a:r>
          <a:endParaRPr lang="cs-CZ" sz="2600" kern="1200" dirty="0" smtClean="0"/>
        </a:p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n---t</a:t>
          </a:r>
          <a:endParaRPr lang="cs-CZ" sz="2600" kern="1200" dirty="0"/>
        </a:p>
      </dsp:txBody>
      <dsp:txXfrm>
        <a:off x="1870970" y="4168271"/>
        <a:ext cx="1199740" cy="1199740"/>
      </dsp:txXfrm>
    </dsp:sp>
    <dsp:sp modelId="{C5EB4A3A-243E-4EC5-B1CF-9036AE341436}">
      <dsp:nvSpPr>
        <dsp:cNvPr id="0" name=""/>
        <dsp:cNvSpPr/>
      </dsp:nvSpPr>
      <dsp:spPr>
        <a:xfrm rot="15120000">
          <a:off x="1855854" y="3282716"/>
          <a:ext cx="450744" cy="572632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 rot="10800000">
        <a:off x="1944359" y="3461544"/>
        <a:ext cx="315521" cy="343580"/>
      </dsp:txXfrm>
    </dsp:sp>
    <dsp:sp modelId="{DC231720-A1B4-4928-9050-CB7C77D01C2C}">
      <dsp:nvSpPr>
        <dsp:cNvPr id="0" name=""/>
        <dsp:cNvSpPr/>
      </dsp:nvSpPr>
      <dsp:spPr>
        <a:xfrm>
          <a:off x="835384" y="1497314"/>
          <a:ext cx="1696688" cy="1696688"/>
        </a:xfrm>
        <a:prstGeom prst="ellipse">
          <a:avLst/>
        </a:prstGeom>
        <a:solidFill>
          <a:schemeClr val="bg2">
            <a:lumMod val="7500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G-----e</a:t>
          </a:r>
          <a:endParaRPr lang="cs-CZ" sz="2600" kern="1200" dirty="0"/>
        </a:p>
      </dsp:txBody>
      <dsp:txXfrm>
        <a:off x="1083858" y="1745788"/>
        <a:ext cx="1199740" cy="1199740"/>
      </dsp:txXfrm>
    </dsp:sp>
    <dsp:sp modelId="{F3AB7999-B37C-4BCC-BE58-5A6C7221D732}">
      <dsp:nvSpPr>
        <dsp:cNvPr id="0" name=""/>
        <dsp:cNvSpPr/>
      </dsp:nvSpPr>
      <dsp:spPr>
        <a:xfrm rot="19368254">
          <a:off x="2454152" y="1317762"/>
          <a:ext cx="413443" cy="572632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2466768" y="1469779"/>
        <a:ext cx="289410" cy="3435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244B1D-B9EE-4306-8F09-CEFDB4D77DAC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9735B0-C7B0-43CF-808C-439C9BF33B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53394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Vezmu si s sebou pozdravy v AJ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9735B0-C7B0-43CF-808C-439C9BF33BC9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08746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6EF7F-5693-43FA-8EFB-3D86EA027096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2DB4F-C565-4B50-91C4-0D3029D6F9B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6EF7F-5693-43FA-8EFB-3D86EA027096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2DB4F-C565-4B50-91C4-0D3029D6F9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6EF7F-5693-43FA-8EFB-3D86EA027096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2DB4F-C565-4B50-91C4-0D3029D6F9B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6EF7F-5693-43FA-8EFB-3D86EA027096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2DB4F-C565-4B50-91C4-0D3029D6F9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6EF7F-5693-43FA-8EFB-3D86EA027096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2DB4F-C565-4B50-91C4-0D3029D6F9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6EF7F-5693-43FA-8EFB-3D86EA027096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2DB4F-C565-4B50-91C4-0D3029D6F9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6EF7F-5693-43FA-8EFB-3D86EA027096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2DB4F-C565-4B50-91C4-0D3029D6F9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6EF7F-5693-43FA-8EFB-3D86EA027096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2DB4F-C565-4B50-91C4-0D3029D6F9B8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6206EF7F-5693-43FA-8EFB-3D86EA027096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9B2DB4F-C565-4B50-91C4-0D3029D6F9B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6EF7F-5693-43FA-8EFB-3D86EA027096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2DB4F-C565-4B50-91C4-0D3029D6F9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6EF7F-5693-43FA-8EFB-3D86EA027096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2DB4F-C565-4B50-91C4-0D3029D6F9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6206EF7F-5693-43FA-8EFB-3D86EA027096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9B2DB4F-C565-4B50-91C4-0D3029D6F9B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7.emf"/><Relationship Id="rId4" Type="http://schemas.openxmlformats.org/officeDocument/2006/relationships/package" Target="../embeddings/List_aplikace_Microsoft_Excel1.xlsx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2966902"/>
              </p:ext>
            </p:extLst>
          </p:nvPr>
        </p:nvGraphicFramePr>
        <p:xfrm>
          <a:off x="1665288" y="2414588"/>
          <a:ext cx="5813425" cy="2925957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Ivana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Trembulaková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VY_22_INOVACE_2127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Pozdravy v anglickém jazyce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Greetings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Anglický jazyk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5. ročníky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je určen pro interaktivní tabuli. Žáci si ověří své znalosti anglických pozdravů.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Řeší jednoduché praktické  úlohy a problémy za pomocí doplňovaček a kvízů, jejichž řešení je do značné míry nezávislé na obvyklých postupech školského anglického jazyka.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Pracovní list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75921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 hodiny :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52816988"/>
              </p:ext>
            </p:extLst>
          </p:nvPr>
        </p:nvGraphicFramePr>
        <p:xfrm>
          <a:off x="971600" y="1628800"/>
          <a:ext cx="7272808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58206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174343278"/>
              </p:ext>
            </p:extLst>
          </p:nvPr>
        </p:nvGraphicFramePr>
        <p:xfrm>
          <a:off x="971600" y="692696"/>
          <a:ext cx="7488832" cy="5616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62908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7236DAA-1789-439A-895C-03B2D8F296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F7236DAA-1789-439A-895C-03B2D8F296C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287D345-87B8-440A-8D0C-E45D1ED21C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C287D345-87B8-440A-8D0C-E45D1ED21C1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06C4CED-B7C9-4B84-8015-F1552F3F96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F06C4CED-B7C9-4B84-8015-F1552F3F967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05E6D97-D5D9-4E66-B4A5-B2C4894785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905E6D97-D5D9-4E66-B4A5-B2C4894785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21D09A8-9DA9-4A2E-8302-C37C5B86F4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521D09A8-9DA9-4A2E-8302-C37C5B86F44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5B0D448-6E31-4BE2-82E4-C37E553638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graphicEl>
                                              <a:dgm id="{35B0D448-6E31-4BE2-82E4-C37E553638C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0E75AE5-E0C9-4630-8DB3-990298E5D9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graphicEl>
                                              <a:dgm id="{00E75AE5-E0C9-4630-8DB3-990298E5D91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5EB4A3A-243E-4EC5-B1CF-9036AE3414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>
                                            <p:graphicEl>
                                              <a:dgm id="{C5EB4A3A-243E-4EC5-B1CF-9036AE34143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C231720-A1B4-4928-9050-CB7C77D01C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">
                                            <p:graphicEl>
                                              <a:dgm id="{DC231720-A1B4-4928-9050-CB7C77D01C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3AB7999-B37C-4BCC-BE58-5A6C7221D7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>
                                            <p:graphicEl>
                                              <a:dgm id="{F3AB7999-B37C-4BCC-BE58-5A6C7221D73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itrembulakova\AppData\Local\Microsoft\Windows\Temporary Internet Files\Content.IE5\M03F7S5G\MP9004385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908720"/>
            <a:ext cx="1800200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itrembulakova\AppData\Local\Microsoft\Windows\Temporary Internet Files\Content.IE5\M03F7S5G\MP90043078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7236" y="4201375"/>
            <a:ext cx="2158343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itrembulakova\AppData\Local\Microsoft\Windows\Temporary Internet Files\Content.IE5\IAZOFDM4\MP90040927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917" y="3933056"/>
            <a:ext cx="2016224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itrembulakova\AppData\Local\Microsoft\Windows\Temporary Internet Files\Content.IE5\6BVBUEB3\MP90040375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675362"/>
            <a:ext cx="1728192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láček 5"/>
          <p:cNvSpPr/>
          <p:nvPr/>
        </p:nvSpPr>
        <p:spPr>
          <a:xfrm>
            <a:off x="1742697" y="99008"/>
            <a:ext cx="2016224" cy="1152708"/>
          </a:xfrm>
          <a:prstGeom prst="cloudCallout">
            <a:avLst>
              <a:gd name="adj1" fmla="val -45571"/>
              <a:gd name="adj2" fmla="val 4807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2060"/>
              </a:solidFill>
            </a:endParaRPr>
          </a:p>
        </p:txBody>
      </p:sp>
      <p:sp>
        <p:nvSpPr>
          <p:cNvPr id="7" name="Zaoblený obdélníkový popisek 6"/>
          <p:cNvSpPr/>
          <p:nvPr/>
        </p:nvSpPr>
        <p:spPr>
          <a:xfrm>
            <a:off x="2226537" y="3270727"/>
            <a:ext cx="1532384" cy="930648"/>
          </a:xfrm>
          <a:prstGeom prst="wedgeRoundRectCallout">
            <a:avLst>
              <a:gd name="adj1" fmla="val -55189"/>
              <a:gd name="adj2" fmla="val 89297"/>
              <a:gd name="adj3" fmla="val 16667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8" name="Čárový popisek 1 7"/>
          <p:cNvSpPr/>
          <p:nvPr/>
        </p:nvSpPr>
        <p:spPr>
          <a:xfrm>
            <a:off x="7452320" y="369038"/>
            <a:ext cx="1368152" cy="1043738"/>
          </a:xfrm>
          <a:prstGeom prst="borderCallout1">
            <a:avLst>
              <a:gd name="adj1" fmla="val 18750"/>
              <a:gd name="adj2" fmla="val -8333"/>
              <a:gd name="adj3" fmla="val 94358"/>
              <a:gd name="adj4" fmla="val -47598"/>
            </a:avLst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ný popisek 8"/>
          <p:cNvSpPr/>
          <p:nvPr/>
        </p:nvSpPr>
        <p:spPr>
          <a:xfrm>
            <a:off x="7800920" y="3464424"/>
            <a:ext cx="1019552" cy="828672"/>
          </a:xfrm>
          <a:prstGeom prst="wedgeEllipseCallout">
            <a:avLst>
              <a:gd name="adj1" fmla="val -99621"/>
              <a:gd name="adj2" fmla="val 103206"/>
            </a:avLst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9220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83915511"/>
              </p:ext>
            </p:extLst>
          </p:nvPr>
        </p:nvGraphicFramePr>
        <p:xfrm>
          <a:off x="539553" y="332656"/>
          <a:ext cx="8477174" cy="583264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List" r:id="rId4" imgW="5495996" imgH="3781500" progId="Excel.Sheet.12">
                  <p:embed/>
                </p:oleObj>
              </mc:Choice>
              <mc:Fallback>
                <p:oleObj name="List" r:id="rId4" imgW="5495996" imgH="3781500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39553" y="332656"/>
                        <a:ext cx="8477174" cy="583264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60580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08176"/>
          </a:xfrm>
          <a:solidFill>
            <a:schemeClr val="bg1"/>
          </a:solidFill>
        </p:spPr>
        <p:txBody>
          <a:bodyPr/>
          <a:lstStyle/>
          <a:p>
            <a:pPr algn="ctr"/>
            <a:r>
              <a:rPr lang="cs-CZ" b="0" u="sng" dirty="0" smtClean="0">
                <a:solidFill>
                  <a:srgbClr val="FF0000"/>
                </a:solidFill>
              </a:rPr>
              <a:t>GREETINGS</a:t>
            </a:r>
            <a:endParaRPr lang="cs-CZ" b="0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118872" indent="0">
              <a:buNone/>
            </a:pPr>
            <a:r>
              <a:rPr lang="cs-CZ" sz="4400" dirty="0" smtClean="0"/>
              <a:t>H –                                        G_ _ _ _ _ e</a:t>
            </a:r>
          </a:p>
          <a:p>
            <a:pPr marL="118872" indent="0">
              <a:buNone/>
            </a:pPr>
            <a:endParaRPr lang="cs-CZ" sz="4400" dirty="0"/>
          </a:p>
          <a:p>
            <a:pPr marL="118872" indent="0">
              <a:buNone/>
            </a:pPr>
            <a:r>
              <a:rPr lang="cs-CZ" sz="4400" dirty="0" smtClean="0"/>
              <a:t>G_ _ d   m_ _ _ _ _ g</a:t>
            </a:r>
            <a:endParaRPr lang="cs-CZ" sz="4400" dirty="0"/>
          </a:p>
          <a:p>
            <a:pPr marL="118872" indent="0">
              <a:buNone/>
            </a:pPr>
            <a:r>
              <a:rPr lang="cs-CZ" sz="4400" dirty="0" smtClean="0"/>
              <a:t>                                                      H_ _ _ o</a:t>
            </a:r>
          </a:p>
          <a:p>
            <a:pPr marL="118872" indent="0">
              <a:buNone/>
            </a:pPr>
            <a:r>
              <a:rPr lang="cs-CZ" sz="4400" dirty="0" smtClean="0"/>
              <a:t>G_ _ d  e_ _ _ _ _ g</a:t>
            </a:r>
            <a:endParaRPr lang="cs-CZ" sz="4400" dirty="0"/>
          </a:p>
          <a:p>
            <a:pPr marL="118872" indent="0">
              <a:buNone/>
            </a:pPr>
            <a:r>
              <a:rPr lang="cs-CZ" sz="4400" dirty="0" smtClean="0"/>
              <a:t>                                                          </a:t>
            </a:r>
            <a:r>
              <a:rPr lang="cs-CZ" sz="4400" dirty="0" err="1" smtClean="0"/>
              <a:t>B_e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828614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itrembulakova\AppData\Local\Microsoft\Windows\Temporary Internet Files\Content.IE5\IAZOFDM4\MP90043938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9384" y="228600"/>
            <a:ext cx="2606672" cy="3904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láček 1"/>
          <p:cNvSpPr/>
          <p:nvPr/>
        </p:nvSpPr>
        <p:spPr>
          <a:xfrm rot="166835">
            <a:off x="5146417" y="504669"/>
            <a:ext cx="1786384" cy="1915678"/>
          </a:xfrm>
          <a:prstGeom prst="cloudCallout">
            <a:avLst>
              <a:gd name="adj1" fmla="val -76663"/>
              <a:gd name="adj2" fmla="val 29187"/>
            </a:avLst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ahoj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4797152"/>
            <a:ext cx="748883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Děti odpovídají na pozdravy mezi s sebou.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576157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8872" indent="0">
              <a:buNone/>
            </a:pPr>
            <a:endParaRPr lang="cs-CZ" dirty="0" smtClean="0"/>
          </a:p>
          <a:p>
            <a:r>
              <a:rPr lang="cs-CZ" dirty="0" smtClean="0"/>
              <a:t>Ilustrace: Archiv autora</a:t>
            </a:r>
          </a:p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3442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119</TotalTime>
  <Words>172</Words>
  <Application>Microsoft Office PowerPoint</Application>
  <PresentationFormat>Předvádění na obrazovce (4:3)</PresentationFormat>
  <Paragraphs>48</Paragraphs>
  <Slides>8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Modul</vt:lpstr>
      <vt:lpstr>List</vt:lpstr>
      <vt:lpstr>Prezentace aplikace PowerPoint</vt:lpstr>
      <vt:lpstr>Obsah hodiny :</vt:lpstr>
      <vt:lpstr>Prezentace aplikace PowerPoint</vt:lpstr>
      <vt:lpstr>Prezentace aplikace PowerPoint</vt:lpstr>
      <vt:lpstr>Prezentace aplikace PowerPoint</vt:lpstr>
      <vt:lpstr>GREETINGS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install</dc:creator>
  <cp:lastModifiedBy>install</cp:lastModifiedBy>
  <cp:revision>21</cp:revision>
  <dcterms:created xsi:type="dcterms:W3CDTF">2011-09-16T08:58:56Z</dcterms:created>
  <dcterms:modified xsi:type="dcterms:W3CDTF">2012-02-27T12:27:22Z</dcterms:modified>
</cp:coreProperties>
</file>