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5"/>
  </p:handout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70" r:id="rId10"/>
    <p:sldId id="263" r:id="rId11"/>
    <p:sldId id="271" r:id="rId12"/>
    <p:sldId id="276" r:id="rId13"/>
    <p:sldId id="266" r:id="rId14"/>
    <p:sldId id="277" r:id="rId15"/>
    <p:sldId id="272" r:id="rId16"/>
    <p:sldId id="264" r:id="rId17"/>
    <p:sldId id="273" r:id="rId18"/>
    <p:sldId id="275" r:id="rId19"/>
    <p:sldId id="265" r:id="rId20"/>
    <p:sldId id="274" r:id="rId21"/>
    <p:sldId id="279" r:id="rId22"/>
    <p:sldId id="281" r:id="rId23"/>
    <p:sldId id="280" r:id="rId24"/>
  </p:sldIdLst>
  <p:sldSz cx="9144000" cy="6858000" type="screen4x3"/>
  <p:notesSz cx="9144000" cy="6858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79"/>
    <a:srgbClr val="FFFF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38" autoAdjust="0"/>
    <p:restoredTop sz="94660"/>
  </p:normalViewPr>
  <p:slideViewPr>
    <p:cSldViewPr>
      <p:cViewPr varScale="1">
        <p:scale>
          <a:sx n="68" d="100"/>
          <a:sy n="6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E51A0B4-B6EF-495B-A935-237E094B5A8C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CC96AC-F23D-4930-84B3-50AE233A707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3986A3-96FD-4061-A806-2E72B4B3F7F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F9EE41-A91D-409D-919F-80571170D43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96941F-341C-466B-8476-A1900D655F3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80376B-7888-4C7F-90DA-9CF3010E8E0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A50A3-F8C5-4816-9B95-9877690FFD4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490899-40EF-4213-AC9E-3923F4EF958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F03FAE-5F85-44E1-9625-EB85A08C1FA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74991E-6DE2-4AF7-8643-925830936BF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8AA7FB-44CD-44FD-AAEA-4FB4DFEEC0B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518B2-8970-4BAE-A730-2BF75C6DA5E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F1A4C22-8206-4597-914E-6F70DCF6B107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8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1.png"/><Relationship Id="rId3" Type="http://schemas.openxmlformats.org/officeDocument/2006/relationships/audio" Target="../media/audio1.wav"/><Relationship Id="rId7" Type="http://schemas.openxmlformats.org/officeDocument/2006/relationships/image" Target="../media/image9.png"/><Relationship Id="rId12" Type="http://schemas.openxmlformats.org/officeDocument/2006/relationships/image" Target="../media/image6.png"/><Relationship Id="rId17" Type="http://schemas.openxmlformats.org/officeDocument/2006/relationships/image" Target="../media/image12.png"/><Relationship Id="rId2" Type="http://schemas.openxmlformats.org/officeDocument/2006/relationships/slide" Target="slide5.xml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11" Type="http://schemas.openxmlformats.org/officeDocument/2006/relationships/image" Target="../media/image2.png"/><Relationship Id="rId5" Type="http://schemas.openxmlformats.org/officeDocument/2006/relationships/slide" Target="slide4.xml"/><Relationship Id="rId15" Type="http://schemas.openxmlformats.org/officeDocument/2006/relationships/image" Target="../media/image8.png"/><Relationship Id="rId10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openxmlformats.org/officeDocument/2006/relationships/image" Target="../media/image1.png"/><Relationship Id="rId1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13" Type="http://schemas.openxmlformats.org/officeDocument/2006/relationships/image" Target="../media/image11.png"/><Relationship Id="rId3" Type="http://schemas.openxmlformats.org/officeDocument/2006/relationships/audio" Target="../media/audio2.wav"/><Relationship Id="rId7" Type="http://schemas.openxmlformats.org/officeDocument/2006/relationships/slide" Target="slide8.xml"/><Relationship Id="rId12" Type="http://schemas.openxmlformats.org/officeDocument/2006/relationships/image" Target="../media/image6.png"/><Relationship Id="rId17" Type="http://schemas.openxmlformats.org/officeDocument/2006/relationships/image" Target="../media/image14.png"/><Relationship Id="rId2" Type="http://schemas.openxmlformats.org/officeDocument/2006/relationships/slide" Target="slide7.xml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2.png"/><Relationship Id="rId5" Type="http://schemas.openxmlformats.org/officeDocument/2006/relationships/image" Target="../media/image9.png"/><Relationship Id="rId15" Type="http://schemas.openxmlformats.org/officeDocument/2006/relationships/image" Target="../media/image8.png"/><Relationship Id="rId10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openxmlformats.org/officeDocument/2006/relationships/image" Target="../media/image1.png"/><Relationship Id="rId1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1.png"/><Relationship Id="rId3" Type="http://schemas.openxmlformats.org/officeDocument/2006/relationships/audio" Target="../media/audio2.wav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17" Type="http://schemas.openxmlformats.org/officeDocument/2006/relationships/image" Target="../media/image16.wmf"/><Relationship Id="rId2" Type="http://schemas.openxmlformats.org/officeDocument/2006/relationships/slide" Target="slide10.xml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audio" Target="../media/audio1.wav"/><Relationship Id="rId5" Type="http://schemas.openxmlformats.org/officeDocument/2006/relationships/image" Target="../media/image9.png"/><Relationship Id="rId15" Type="http://schemas.openxmlformats.org/officeDocument/2006/relationships/image" Target="../media/image8.png"/><Relationship Id="rId10" Type="http://schemas.openxmlformats.org/officeDocument/2006/relationships/slide" Target="slide11.xml"/><Relationship Id="rId4" Type="http://schemas.openxmlformats.org/officeDocument/2006/relationships/image" Target="../media/image3.png"/><Relationship Id="rId9" Type="http://schemas.openxmlformats.org/officeDocument/2006/relationships/image" Target="../media/image2.png"/><Relationship Id="rId1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1.png"/><Relationship Id="rId18" Type="http://schemas.openxmlformats.org/officeDocument/2006/relationships/image" Target="../media/image19.png"/><Relationship Id="rId3" Type="http://schemas.openxmlformats.org/officeDocument/2006/relationships/audio" Target="../media/audio2.wav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17" Type="http://schemas.openxmlformats.org/officeDocument/2006/relationships/image" Target="../media/image18.png"/><Relationship Id="rId2" Type="http://schemas.openxmlformats.org/officeDocument/2006/relationships/slide" Target="slide13.xml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2.png"/><Relationship Id="rId5" Type="http://schemas.openxmlformats.org/officeDocument/2006/relationships/image" Target="../media/image9.png"/><Relationship Id="rId15" Type="http://schemas.openxmlformats.org/officeDocument/2006/relationships/image" Target="../media/image8.png"/><Relationship Id="rId10" Type="http://schemas.openxmlformats.org/officeDocument/2006/relationships/audio" Target="../media/audio1.wav"/><Relationship Id="rId4" Type="http://schemas.openxmlformats.org/officeDocument/2006/relationships/image" Target="../media/image3.png"/><Relationship Id="rId9" Type="http://schemas.openxmlformats.org/officeDocument/2006/relationships/slide" Target="slide14.xml"/><Relationship Id="rId1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slide" Target="slide17.xml"/><Relationship Id="rId3" Type="http://schemas.openxmlformats.org/officeDocument/2006/relationships/audio" Target="../media/audio2.wav"/><Relationship Id="rId7" Type="http://schemas.openxmlformats.org/officeDocument/2006/relationships/image" Target="../media/image1.png"/><Relationship Id="rId12" Type="http://schemas.openxmlformats.org/officeDocument/2006/relationships/image" Target="../media/image7.png"/><Relationship Id="rId17" Type="http://schemas.openxmlformats.org/officeDocument/2006/relationships/image" Target="../media/image21.png"/><Relationship Id="rId2" Type="http://schemas.openxmlformats.org/officeDocument/2006/relationships/slide" Target="slide16.xml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11.png"/><Relationship Id="rId5" Type="http://schemas.openxmlformats.org/officeDocument/2006/relationships/image" Target="../media/image9.png"/><Relationship Id="rId15" Type="http://schemas.openxmlformats.org/officeDocument/2006/relationships/image" Target="../media/image8.pn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2.png"/><Relationship Id="rId1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1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12" Type="http://schemas.openxmlformats.org/officeDocument/2006/relationships/image" Target="../media/image6.png"/><Relationship Id="rId17" Type="http://schemas.openxmlformats.org/officeDocument/2006/relationships/image" Target="../media/image23.wmf"/><Relationship Id="rId2" Type="http://schemas.openxmlformats.org/officeDocument/2006/relationships/slide" Target="slide19.xml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11" Type="http://schemas.openxmlformats.org/officeDocument/2006/relationships/image" Target="../media/image2.png"/><Relationship Id="rId5" Type="http://schemas.openxmlformats.org/officeDocument/2006/relationships/slide" Target="slide20.xml"/><Relationship Id="rId15" Type="http://schemas.openxmlformats.org/officeDocument/2006/relationships/image" Target="../media/image8.png"/><Relationship Id="rId10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openxmlformats.org/officeDocument/2006/relationships/image" Target="../media/image1.png"/><Relationship Id="rId1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2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3.wmf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412875"/>
            <a:ext cx="7772400" cy="2190750"/>
          </a:xfrm>
        </p:spPr>
        <p:txBody>
          <a:bodyPr/>
          <a:lstStyle/>
          <a:p>
            <a:r>
              <a:rPr lang="cs-CZ" sz="5400" b="1" dirty="0"/>
              <a:t/>
            </a:r>
            <a:br>
              <a:rPr lang="cs-CZ" sz="5400" b="1" dirty="0"/>
            </a:br>
            <a:r>
              <a:rPr lang="cs-CZ" sz="5400" b="1" dirty="0" err="1"/>
              <a:t>C</a:t>
            </a:r>
            <a:r>
              <a:rPr lang="cs-CZ" sz="5400" b="1" dirty="0" err="1" smtClean="0"/>
              <a:t>lothes</a:t>
            </a:r>
            <a:r>
              <a:rPr lang="cs-CZ" sz="5400" b="1" dirty="0" smtClean="0"/>
              <a:t> </a:t>
            </a:r>
            <a:r>
              <a:rPr lang="cs-CZ" sz="5400" b="1" dirty="0"/>
              <a:t/>
            </a:r>
            <a:br>
              <a:rPr lang="cs-CZ" sz="5400" b="1" dirty="0"/>
            </a:br>
            <a:r>
              <a:rPr lang="cs-CZ" sz="5400" b="1" dirty="0" err="1"/>
              <a:t>and</a:t>
            </a:r>
            <a:r>
              <a:rPr lang="cs-CZ" sz="5400" b="1" dirty="0"/>
              <a:t> </a:t>
            </a:r>
            <a:br>
              <a:rPr lang="cs-CZ" sz="5400" b="1" dirty="0"/>
            </a:br>
            <a:r>
              <a:rPr lang="cs-CZ" sz="5400" b="1" dirty="0" err="1" smtClean="0"/>
              <a:t>colours</a:t>
            </a:r>
            <a:endParaRPr lang="cs-CZ" sz="5400" b="1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to="2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0" grpId="1"/>
      <p:bldP spid="2050" grpId="2"/>
      <p:bldP spid="2050" grpId="3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51" name="Rectangle 15"/>
          <p:cNvSpPr>
            <a:spLocks noGrp="1" noChangeArrowheads="1"/>
          </p:cNvSpPr>
          <p:nvPr>
            <p:ph type="title"/>
          </p:nvPr>
        </p:nvSpPr>
        <p:spPr>
          <a:xfrm>
            <a:off x="539750" y="3068638"/>
            <a:ext cx="8229600" cy="1143000"/>
          </a:xfrm>
        </p:spPr>
        <p:txBody>
          <a:bodyPr/>
          <a:lstStyle/>
          <a:p>
            <a:r>
              <a:rPr lang="cs-CZ" sz="6600" b="1" dirty="0" err="1"/>
              <a:t>What</a:t>
            </a:r>
            <a:r>
              <a:rPr lang="cs-CZ" sz="6600" b="1" dirty="0"/>
              <a:t> </a:t>
            </a:r>
            <a:r>
              <a:rPr lang="cs-CZ" sz="6600" b="1" dirty="0" err="1"/>
              <a:t>is</a:t>
            </a:r>
            <a:r>
              <a:rPr lang="cs-CZ" sz="6600" b="1" dirty="0"/>
              <a:t> </a:t>
            </a:r>
            <a:r>
              <a:rPr lang="cs-CZ" sz="6600" b="1" dirty="0" err="1"/>
              <a:t>the</a:t>
            </a:r>
            <a:r>
              <a:rPr lang="cs-CZ" sz="6600" b="1" dirty="0"/>
              <a:t> </a:t>
            </a:r>
            <a:r>
              <a:rPr lang="cs-CZ" sz="6600" b="1" dirty="0" err="1" smtClean="0"/>
              <a:t>colour</a:t>
            </a:r>
            <a:r>
              <a:rPr lang="cs-CZ" sz="6600" b="1" dirty="0"/>
              <a:t>?</a:t>
            </a:r>
          </a:p>
        </p:txBody>
      </p:sp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260350"/>
            <a:ext cx="1541462" cy="1385888"/>
          </a:xfrm>
          <a:prstGeom prst="rect">
            <a:avLst/>
          </a:prstGeom>
          <a:noFill/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188913"/>
            <a:ext cx="1608138" cy="1373187"/>
          </a:xfrm>
          <a:prstGeom prst="rect">
            <a:avLst/>
          </a:prstGeom>
          <a:noFill/>
        </p:spPr>
      </p:pic>
      <p:pic>
        <p:nvPicPr>
          <p:cNvPr id="14339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3708400" y="188913"/>
            <a:ext cx="1512888" cy="1430337"/>
          </a:xfrm>
          <a:ln/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163" y="188913"/>
            <a:ext cx="1474787" cy="1408112"/>
          </a:xfrm>
          <a:prstGeom prst="rect">
            <a:avLst/>
          </a:prstGeom>
          <a:noFill/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388" y="188913"/>
            <a:ext cx="1441450" cy="1387475"/>
          </a:xfrm>
          <a:prstGeom prst="rect">
            <a:avLst/>
          </a:prstGeom>
          <a:noFill/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59688" y="5157788"/>
            <a:ext cx="1484312" cy="1512887"/>
          </a:xfrm>
          <a:prstGeom prst="rect">
            <a:avLst/>
          </a:prstGeom>
          <a:noFill/>
        </p:spPr>
      </p:pic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888" y="5300663"/>
            <a:ext cx="1511300" cy="1423987"/>
          </a:xfrm>
          <a:prstGeom prst="rect">
            <a:avLst/>
          </a:prstGeom>
          <a:noFill/>
        </p:spPr>
      </p:pic>
      <p:pic>
        <p:nvPicPr>
          <p:cNvPr id="14348" name="Picture 1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56100" y="5229225"/>
            <a:ext cx="1655763" cy="1446213"/>
          </a:xfrm>
          <a:prstGeom prst="rect">
            <a:avLst/>
          </a:prstGeom>
          <a:noFill/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16238" y="5229225"/>
            <a:ext cx="1484312" cy="1484313"/>
          </a:xfrm>
          <a:prstGeom prst="rect">
            <a:avLst/>
          </a:prstGeom>
          <a:noFill/>
        </p:spPr>
      </p:pic>
      <p:pic>
        <p:nvPicPr>
          <p:cNvPr id="14349" name="Picture 1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19250" y="5300663"/>
            <a:ext cx="1368425" cy="1354137"/>
          </a:xfrm>
          <a:prstGeom prst="rect">
            <a:avLst/>
          </a:prstGeom>
          <a:noFill/>
        </p:spPr>
      </p:pic>
      <p:pic>
        <p:nvPicPr>
          <p:cNvPr id="14346" name="Picture 1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5300663"/>
            <a:ext cx="1546225" cy="13303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51619E-6 L 0.37014 0.41952 " pathEditMode="relative" ptsTypes="AA">
                                      <p:cBhvr>
                                        <p:cTn id="6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434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16281E-7 L 0.17327 0.41952 " pathEditMode="relative" ptsTypes="AA">
                                      <p:cBhvr>
                                        <p:cTn id="17" dur="2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14344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11933E-6 L -0.0276 0.42045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" y="21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14339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35708E-6 L -0.20486 0.41952 " pathEditMode="relative" ptsTypes="AA">
                                      <p:cBhvr>
                                        <p:cTn id="29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14341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6.75301E-6 L -0.39375 0.41953 " pathEditMode="relative" ptsTypes="AA">
                                      <p:cBhvr>
                                        <p:cTn id="35" dur="2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000" fill="hold"/>
                                        <p:tgtEl>
                                          <p:spTgt spid="14343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8.51064E-7 L -0.44878 -0.32539 " pathEditMode="relative" ptsTypes="AA">
                                      <p:cBhvr>
                                        <p:cTn id="41" dur="2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2000" fill="hold"/>
                                        <p:tgtEl>
                                          <p:spTgt spid="14345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39593E-6 L -0.2835 -0.3358 " pathEditMode="relative" ptsTypes="AA">
                                      <p:cBhvr>
                                        <p:cTn id="47" dur="2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14347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5.92044E-6 L -0.09444 -0.33579 " pathEditMode="relative" ptsTypes="AA">
                                      <p:cBhvr>
                                        <p:cTn id="53" dur="2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5" dur="2000" fill="hold"/>
                                        <p:tgtEl>
                                          <p:spTgt spid="14348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25717E-6 L 0.07101 -0.3462 " pathEditMode="relative" ptsTypes="AA">
                                      <p:cBhvr>
                                        <p:cTn id="59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1" dur="2000" fill="hold"/>
                                        <p:tgtEl>
                                          <p:spTgt spid="14340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55412E-6 L 0.21667 -0.33973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" y="-170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7" dur="2000" fill="hold"/>
                                        <p:tgtEl>
                                          <p:spTgt spid="14349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6827E-6 L 0.38403 -0.33811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" y="-169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3" dur="2000" fill="hold"/>
                                        <p:tgtEl>
                                          <p:spTgt spid="1434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What is it?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1700213"/>
            <a:ext cx="3451225" cy="41767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Red cap</a:t>
            </a:r>
          </a:p>
        </p:txBody>
      </p:sp>
      <p:pic>
        <p:nvPicPr>
          <p:cNvPr id="4100" name="Picture 4">
            <a:hlinkClick r:id="rId2" action="ppaction://hlinksldjump">
              <a:snd r:embed="rId3" name="applause.wav"/>
            </a:hlinkClick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877050" y="3213100"/>
            <a:ext cx="1038225" cy="981075"/>
          </a:xfrm>
          <a:ln/>
        </p:spPr>
      </p:pic>
      <p:pic>
        <p:nvPicPr>
          <p:cNvPr id="4102" name="Picture 6">
            <a:hlinkClick r:id="rId5" action="ppaction://hlinksldjump">
              <a:snd r:embed="rId6" name="click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40200" y="4437063"/>
            <a:ext cx="979488" cy="979487"/>
          </a:xfrm>
          <a:prstGeom prst="rect">
            <a:avLst/>
          </a:prstGeom>
          <a:noFill/>
        </p:spPr>
      </p:pic>
      <p:pic>
        <p:nvPicPr>
          <p:cNvPr id="4103" name="Picture 7">
            <a:hlinkClick r:id="rId5" action="ppaction://hlinksldjump">
              <a:snd r:embed="rId6" name="click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92725" y="3644900"/>
            <a:ext cx="1114425" cy="1063625"/>
          </a:xfrm>
          <a:prstGeom prst="rect">
            <a:avLst/>
          </a:prstGeom>
          <a:noFill/>
        </p:spPr>
      </p:pic>
      <p:pic>
        <p:nvPicPr>
          <p:cNvPr id="4104" name="Picture 8">
            <a:hlinkClick r:id="rId5" action="ppaction://hlinksldjump">
              <a:snd r:embed="rId6" name="click.wav"/>
            </a:hlinkClick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80063" y="1989138"/>
            <a:ext cx="1038225" cy="933450"/>
          </a:xfrm>
          <a:prstGeom prst="rect">
            <a:avLst/>
          </a:prstGeom>
          <a:noFill/>
        </p:spPr>
      </p:pic>
      <p:pic>
        <p:nvPicPr>
          <p:cNvPr id="4105" name="Picture 9">
            <a:hlinkClick r:id="rId5" action="ppaction://hlinksldjump">
              <a:snd r:embed="rId6" name="click.wav"/>
            </a:hlinkClick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667625" y="4076700"/>
            <a:ext cx="1028700" cy="990600"/>
          </a:xfrm>
          <a:prstGeom prst="rect">
            <a:avLst/>
          </a:prstGeom>
          <a:noFill/>
        </p:spPr>
      </p:pic>
      <p:pic>
        <p:nvPicPr>
          <p:cNvPr id="4106" name="Picture 10">
            <a:hlinkClick r:id="rId5" action="ppaction://hlinksldjump">
              <a:snd r:embed="rId6" name="click.wav"/>
            </a:hlinkClick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92950" y="1844675"/>
            <a:ext cx="1104900" cy="942975"/>
          </a:xfrm>
          <a:prstGeom prst="rect">
            <a:avLst/>
          </a:prstGeom>
          <a:noFill/>
        </p:spPr>
      </p:pic>
      <p:pic>
        <p:nvPicPr>
          <p:cNvPr id="4107" name="Picture 11">
            <a:hlinkClick r:id="rId5" action="ppaction://hlinksldjump">
              <a:snd r:embed="rId6" name="click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443663" y="4652963"/>
            <a:ext cx="1009650" cy="1028700"/>
          </a:xfrm>
          <a:prstGeom prst="rect">
            <a:avLst/>
          </a:prstGeom>
          <a:noFill/>
        </p:spPr>
      </p:pic>
      <p:pic>
        <p:nvPicPr>
          <p:cNvPr id="4108" name="Picture 12">
            <a:hlinkClick r:id="rId5" action="ppaction://hlinksldjump">
              <a:snd r:embed="rId6" name="click.wav"/>
            </a:hlinkClick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284663" y="2565400"/>
            <a:ext cx="1150937" cy="990600"/>
          </a:xfrm>
          <a:prstGeom prst="rect">
            <a:avLst/>
          </a:prstGeom>
          <a:noFill/>
        </p:spPr>
      </p:pic>
      <p:pic>
        <p:nvPicPr>
          <p:cNvPr id="4109" name="Picture 13">
            <a:hlinkClick r:id="rId5" action="ppaction://hlinksldjump">
              <a:snd r:embed="rId6" name="click.wav"/>
            </a:hlinkClick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508625" y="5661025"/>
            <a:ext cx="904875" cy="809625"/>
          </a:xfrm>
          <a:prstGeom prst="rect">
            <a:avLst/>
          </a:prstGeom>
          <a:noFill/>
        </p:spPr>
      </p:pic>
      <p:pic>
        <p:nvPicPr>
          <p:cNvPr id="4110" name="Picture 14">
            <a:hlinkClick r:id="rId5" action="ppaction://hlinksldjump">
              <a:snd r:embed="rId6" name="click.wav"/>
            </a:hlinkClick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203575" y="5445125"/>
            <a:ext cx="1057275" cy="923925"/>
          </a:xfrm>
          <a:prstGeom prst="rect">
            <a:avLst/>
          </a:prstGeom>
          <a:noFill/>
        </p:spPr>
      </p:pic>
      <p:pic>
        <p:nvPicPr>
          <p:cNvPr id="4111" name="Picture 15">
            <a:hlinkClick r:id="rId5" action="ppaction://hlinksldjump">
              <a:snd r:embed="rId6" name="click.wav"/>
            </a:hlinkClick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276600" y="3357563"/>
            <a:ext cx="923925" cy="914400"/>
          </a:xfrm>
          <a:prstGeom prst="rect">
            <a:avLst/>
          </a:prstGeom>
          <a:noFill/>
        </p:spPr>
      </p:pic>
      <p:pic>
        <p:nvPicPr>
          <p:cNvPr id="4113" name="Picture 17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23850" y="2133600"/>
            <a:ext cx="2319338" cy="28082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OKAY!!!</a:t>
            </a: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74913" y="1341438"/>
            <a:ext cx="3925887" cy="475138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What is it?</a:t>
            </a:r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1412875"/>
            <a:ext cx="2424113" cy="49418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Green trousers </a:t>
            </a:r>
          </a:p>
        </p:txBody>
      </p:sp>
      <p:pic>
        <p:nvPicPr>
          <p:cNvPr id="7171" name="Picture 3">
            <a:hlinkClick r:id="rId2" action="ppaction://hlinksldjump">
              <a:snd r:embed="rId3" name="click.wav"/>
            </a:hlinkClick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732588" y="3068638"/>
            <a:ext cx="1038225" cy="981075"/>
          </a:xfrm>
          <a:ln/>
        </p:spPr>
      </p:pic>
      <p:pic>
        <p:nvPicPr>
          <p:cNvPr id="7173" name="Picture 5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638" y="4292600"/>
            <a:ext cx="979487" cy="979488"/>
          </a:xfrm>
          <a:prstGeom prst="rect">
            <a:avLst/>
          </a:prstGeom>
          <a:noFill/>
        </p:spPr>
      </p:pic>
      <p:pic>
        <p:nvPicPr>
          <p:cNvPr id="7174" name="Picture 6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725" y="3644900"/>
            <a:ext cx="1114425" cy="1063625"/>
          </a:xfrm>
          <a:prstGeom prst="rect">
            <a:avLst/>
          </a:prstGeom>
          <a:noFill/>
        </p:spPr>
      </p:pic>
      <p:pic>
        <p:nvPicPr>
          <p:cNvPr id="7175" name="Picture 7">
            <a:hlinkClick r:id="rId7" action="ppaction://hlinksldjump">
              <a:snd r:embed="rId8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80063" y="1989138"/>
            <a:ext cx="1038225" cy="933450"/>
          </a:xfrm>
          <a:prstGeom prst="rect">
            <a:avLst/>
          </a:prstGeom>
          <a:noFill/>
        </p:spPr>
      </p:pic>
      <p:pic>
        <p:nvPicPr>
          <p:cNvPr id="7176" name="Picture 8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667625" y="4076700"/>
            <a:ext cx="1028700" cy="990600"/>
          </a:xfrm>
          <a:prstGeom prst="rect">
            <a:avLst/>
          </a:prstGeom>
          <a:noFill/>
        </p:spPr>
      </p:pic>
      <p:pic>
        <p:nvPicPr>
          <p:cNvPr id="7177" name="Picture 9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92950" y="1844675"/>
            <a:ext cx="1104900" cy="942975"/>
          </a:xfrm>
          <a:prstGeom prst="rect">
            <a:avLst/>
          </a:prstGeom>
          <a:noFill/>
        </p:spPr>
      </p:pic>
      <p:pic>
        <p:nvPicPr>
          <p:cNvPr id="7178" name="Picture 10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443663" y="4652963"/>
            <a:ext cx="1009650" cy="1028700"/>
          </a:xfrm>
          <a:prstGeom prst="rect">
            <a:avLst/>
          </a:prstGeom>
          <a:noFill/>
        </p:spPr>
      </p:pic>
      <p:pic>
        <p:nvPicPr>
          <p:cNvPr id="7179" name="Picture 11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284663" y="2205038"/>
            <a:ext cx="1150937" cy="990600"/>
          </a:xfrm>
          <a:prstGeom prst="rect">
            <a:avLst/>
          </a:prstGeom>
          <a:noFill/>
        </p:spPr>
      </p:pic>
      <p:pic>
        <p:nvPicPr>
          <p:cNvPr id="7180" name="Picture 12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508625" y="5661025"/>
            <a:ext cx="904875" cy="809625"/>
          </a:xfrm>
          <a:prstGeom prst="rect">
            <a:avLst/>
          </a:prstGeom>
          <a:noFill/>
        </p:spPr>
      </p:pic>
      <p:pic>
        <p:nvPicPr>
          <p:cNvPr id="7181" name="Picture 13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708400" y="5589588"/>
            <a:ext cx="1057275" cy="923925"/>
          </a:xfrm>
          <a:prstGeom prst="rect">
            <a:avLst/>
          </a:prstGeom>
          <a:noFill/>
        </p:spPr>
      </p:pic>
      <p:pic>
        <p:nvPicPr>
          <p:cNvPr id="7182" name="Picture 14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563938" y="3429000"/>
            <a:ext cx="923925" cy="914400"/>
          </a:xfrm>
          <a:prstGeom prst="rect">
            <a:avLst/>
          </a:prstGeom>
          <a:noFill/>
        </p:spPr>
      </p:pic>
      <p:pic>
        <p:nvPicPr>
          <p:cNvPr id="7184" name="Picture 16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23850" y="1557338"/>
            <a:ext cx="2382838" cy="48561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OKAY!!!</a:t>
            </a:r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938" y="1484313"/>
            <a:ext cx="2171700" cy="44259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What is it?</a:t>
            </a:r>
          </a:p>
        </p:txBody>
      </p:sp>
      <p:pic>
        <p:nvPicPr>
          <p:cNvPr id="16391" name="Picture 7" descr="MC900312534[1]"/>
          <p:cNvPicPr>
            <a:picLocks noChangeAspect="1" noChangeArrowheads="1"/>
          </p:cNvPicPr>
          <p:nvPr/>
        </p:nvPicPr>
        <p:blipFill>
          <a:blip r:embed="rId2" cstate="print">
            <a:lum bright="12000" contrast="78000"/>
            <a:grayscl/>
          </a:blip>
          <a:srcRect/>
          <a:stretch>
            <a:fillRect/>
          </a:stretch>
        </p:blipFill>
        <p:spPr bwMode="auto">
          <a:xfrm>
            <a:off x="2700338" y="2492375"/>
            <a:ext cx="4248150" cy="220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Brown shoes</a:t>
            </a:r>
          </a:p>
        </p:txBody>
      </p:sp>
      <p:pic>
        <p:nvPicPr>
          <p:cNvPr id="9219" name="Picture 3">
            <a:hlinkClick r:id="rId2" action="ppaction://hlinksldjump">
              <a:snd r:embed="rId3" name="click.wav"/>
            </a:hlinkClick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732588" y="3068638"/>
            <a:ext cx="1038225" cy="981075"/>
          </a:xfrm>
          <a:ln/>
        </p:spPr>
      </p:pic>
      <p:pic>
        <p:nvPicPr>
          <p:cNvPr id="9220" name="Picture 4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638" y="4292600"/>
            <a:ext cx="979487" cy="979488"/>
          </a:xfrm>
          <a:prstGeom prst="rect">
            <a:avLst/>
          </a:prstGeom>
          <a:noFill/>
        </p:spPr>
      </p:pic>
      <p:pic>
        <p:nvPicPr>
          <p:cNvPr id="9221" name="Picture 5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725" y="3644900"/>
            <a:ext cx="1114425" cy="1063625"/>
          </a:xfrm>
          <a:prstGeom prst="rect">
            <a:avLst/>
          </a:prstGeom>
          <a:noFill/>
        </p:spPr>
      </p:pic>
      <p:pic>
        <p:nvPicPr>
          <p:cNvPr id="9222" name="Picture 6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063" y="1989138"/>
            <a:ext cx="1038225" cy="933450"/>
          </a:xfrm>
          <a:prstGeom prst="rect">
            <a:avLst/>
          </a:prstGeom>
          <a:noFill/>
        </p:spPr>
      </p:pic>
      <p:pic>
        <p:nvPicPr>
          <p:cNvPr id="9223" name="Picture 7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67625" y="4076700"/>
            <a:ext cx="1028700" cy="990600"/>
          </a:xfrm>
          <a:prstGeom prst="rect">
            <a:avLst/>
          </a:prstGeom>
          <a:noFill/>
        </p:spPr>
      </p:pic>
      <p:pic>
        <p:nvPicPr>
          <p:cNvPr id="9224" name="Picture 8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92950" y="1844675"/>
            <a:ext cx="1104900" cy="942975"/>
          </a:xfrm>
          <a:prstGeom prst="rect">
            <a:avLst/>
          </a:prstGeom>
          <a:noFill/>
        </p:spPr>
      </p:pic>
      <p:pic>
        <p:nvPicPr>
          <p:cNvPr id="9225" name="Picture 9">
            <a:hlinkClick r:id="rId10" action="ppaction://hlinksldjump">
              <a:snd r:embed="rId11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443663" y="4652963"/>
            <a:ext cx="1009650" cy="1028700"/>
          </a:xfrm>
          <a:prstGeom prst="rect">
            <a:avLst/>
          </a:prstGeom>
          <a:noFill/>
        </p:spPr>
      </p:pic>
      <p:pic>
        <p:nvPicPr>
          <p:cNvPr id="9226" name="Picture 10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284663" y="2205038"/>
            <a:ext cx="1150937" cy="990600"/>
          </a:xfrm>
          <a:prstGeom prst="rect">
            <a:avLst/>
          </a:prstGeom>
          <a:noFill/>
        </p:spPr>
      </p:pic>
      <p:pic>
        <p:nvPicPr>
          <p:cNvPr id="9227" name="Picture 11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508625" y="5661025"/>
            <a:ext cx="904875" cy="809625"/>
          </a:xfrm>
          <a:prstGeom prst="rect">
            <a:avLst/>
          </a:prstGeom>
          <a:noFill/>
        </p:spPr>
      </p:pic>
      <p:pic>
        <p:nvPicPr>
          <p:cNvPr id="9228" name="Picture 12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708400" y="5589588"/>
            <a:ext cx="1057275" cy="923925"/>
          </a:xfrm>
          <a:prstGeom prst="rect">
            <a:avLst/>
          </a:prstGeom>
          <a:noFill/>
        </p:spPr>
      </p:pic>
      <p:pic>
        <p:nvPicPr>
          <p:cNvPr id="9229" name="Picture 13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563938" y="3429000"/>
            <a:ext cx="923925" cy="914400"/>
          </a:xfrm>
          <a:prstGeom prst="rect">
            <a:avLst/>
          </a:prstGeom>
          <a:noFill/>
        </p:spPr>
      </p:pic>
      <p:pic>
        <p:nvPicPr>
          <p:cNvPr id="9235" name="Picture 19" descr="MC900312534[1]"/>
          <p:cNvPicPr>
            <a:picLocks noChangeAspect="1" noChangeArrowheads="1"/>
          </p:cNvPicPr>
          <p:nvPr/>
        </p:nvPicPr>
        <p:blipFill>
          <a:blip r:embed="rId17" cstate="print">
            <a:lum bright="12000" contrast="78000"/>
            <a:grayscl/>
          </a:blip>
          <a:srcRect/>
          <a:stretch>
            <a:fillRect/>
          </a:stretch>
        </p:blipFill>
        <p:spPr bwMode="auto">
          <a:xfrm>
            <a:off x="323850" y="1989138"/>
            <a:ext cx="338455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OKAY!!!</a:t>
            </a:r>
          </a:p>
        </p:txBody>
      </p:sp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4438" y="2276475"/>
            <a:ext cx="4537075" cy="30083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What is it?</a:t>
            </a:r>
          </a:p>
        </p:txBody>
      </p:sp>
      <p:pic>
        <p:nvPicPr>
          <p:cNvPr id="23558" name="Picture 6" descr="MC900441802[1]"/>
          <p:cNvPicPr>
            <a:picLocks noChangeAspect="1" noChangeArrowheads="1"/>
          </p:cNvPicPr>
          <p:nvPr/>
        </p:nvPicPr>
        <p:blipFill>
          <a:blip r:embed="rId2" cstate="print">
            <a:lum bright="-48000" contrast="72000"/>
            <a:grayscl/>
            <a:biLevel thresh="50000"/>
          </a:blip>
          <a:srcRect/>
          <a:stretch>
            <a:fillRect/>
          </a:stretch>
        </p:blipFill>
        <p:spPr bwMode="auto">
          <a:xfrm>
            <a:off x="2339975" y="1700213"/>
            <a:ext cx="4117975" cy="411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/>
          <p:cNvPicPr/>
          <p:nvPr/>
        </p:nvPicPr>
        <p:blipFill>
          <a:blip r:embed="rId3" cstate="print">
            <a:biLevel thresh="50000"/>
          </a:blip>
          <a:srcRect/>
          <a:stretch>
            <a:fillRect/>
          </a:stretch>
        </p:blipFill>
        <p:spPr bwMode="auto">
          <a:xfrm>
            <a:off x="2915816" y="1700808"/>
            <a:ext cx="3218482" cy="411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/>
              <a:t>Purple T-shirt </a:t>
            </a:r>
          </a:p>
        </p:txBody>
      </p:sp>
      <p:pic>
        <p:nvPicPr>
          <p:cNvPr id="12291" name="Picture 3">
            <a:hlinkClick r:id="rId2" action="ppaction://hlinksldjump">
              <a:snd r:embed="rId3" name="click.wav"/>
            </a:hlinkClick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732588" y="3068638"/>
            <a:ext cx="1038225" cy="981075"/>
          </a:xfrm>
          <a:ln/>
        </p:spPr>
      </p:pic>
      <p:pic>
        <p:nvPicPr>
          <p:cNvPr id="12292" name="Picture 4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638" y="4292600"/>
            <a:ext cx="979487" cy="979488"/>
          </a:xfrm>
          <a:prstGeom prst="rect">
            <a:avLst/>
          </a:prstGeom>
          <a:noFill/>
        </p:spPr>
      </p:pic>
      <p:pic>
        <p:nvPicPr>
          <p:cNvPr id="12293" name="Picture 5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725" y="3644900"/>
            <a:ext cx="1114425" cy="1063625"/>
          </a:xfrm>
          <a:prstGeom prst="rect">
            <a:avLst/>
          </a:prstGeom>
          <a:noFill/>
        </p:spPr>
      </p:pic>
      <p:pic>
        <p:nvPicPr>
          <p:cNvPr id="12294" name="Picture 6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063" y="1989138"/>
            <a:ext cx="1038225" cy="933450"/>
          </a:xfrm>
          <a:prstGeom prst="rect">
            <a:avLst/>
          </a:prstGeom>
          <a:noFill/>
        </p:spPr>
      </p:pic>
      <p:pic>
        <p:nvPicPr>
          <p:cNvPr id="12295" name="Picture 7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67625" y="4076700"/>
            <a:ext cx="1028700" cy="990600"/>
          </a:xfrm>
          <a:prstGeom prst="rect">
            <a:avLst/>
          </a:prstGeom>
          <a:noFill/>
        </p:spPr>
      </p:pic>
      <p:pic>
        <p:nvPicPr>
          <p:cNvPr id="12296" name="Picture 8">
            <a:hlinkClick r:id="rId9" action="ppaction://hlinksldjump">
              <a:snd r:embed="rId10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92950" y="1844675"/>
            <a:ext cx="1104900" cy="942975"/>
          </a:xfrm>
          <a:prstGeom prst="rect">
            <a:avLst/>
          </a:prstGeom>
          <a:noFill/>
        </p:spPr>
      </p:pic>
      <p:pic>
        <p:nvPicPr>
          <p:cNvPr id="12297" name="Picture 9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443663" y="4652963"/>
            <a:ext cx="1009650" cy="1028700"/>
          </a:xfrm>
          <a:prstGeom prst="rect">
            <a:avLst/>
          </a:prstGeom>
          <a:noFill/>
        </p:spPr>
      </p:pic>
      <p:pic>
        <p:nvPicPr>
          <p:cNvPr id="12298" name="Picture 10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284663" y="2205038"/>
            <a:ext cx="1150937" cy="990600"/>
          </a:xfrm>
          <a:prstGeom prst="rect">
            <a:avLst/>
          </a:prstGeom>
          <a:noFill/>
        </p:spPr>
      </p:pic>
      <p:pic>
        <p:nvPicPr>
          <p:cNvPr id="12299" name="Picture 11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508625" y="5661025"/>
            <a:ext cx="904875" cy="809625"/>
          </a:xfrm>
          <a:prstGeom prst="rect">
            <a:avLst/>
          </a:prstGeom>
          <a:noFill/>
        </p:spPr>
      </p:pic>
      <p:pic>
        <p:nvPicPr>
          <p:cNvPr id="12300" name="Picture 12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708400" y="5589588"/>
            <a:ext cx="1057275" cy="923925"/>
          </a:xfrm>
          <a:prstGeom prst="rect">
            <a:avLst/>
          </a:prstGeom>
          <a:noFill/>
        </p:spPr>
      </p:pic>
      <p:pic>
        <p:nvPicPr>
          <p:cNvPr id="12301" name="Picture 13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563938" y="3429000"/>
            <a:ext cx="923925" cy="914400"/>
          </a:xfrm>
          <a:prstGeom prst="rect">
            <a:avLst/>
          </a:prstGeom>
          <a:noFill/>
        </p:spPr>
      </p:pic>
      <p:pic>
        <p:nvPicPr>
          <p:cNvPr id="12303" name="Picture 15" descr="MC900441802[1]"/>
          <p:cNvPicPr>
            <a:picLocks noChangeAspect="1" noChangeArrowheads="1"/>
          </p:cNvPicPr>
          <p:nvPr/>
        </p:nvPicPr>
        <p:blipFill>
          <a:blip r:embed="rId17" cstate="print">
            <a:lum bright="-48000" contrast="72000"/>
            <a:grayscl/>
            <a:biLevel thresh="50000"/>
          </a:blip>
          <a:srcRect/>
          <a:stretch>
            <a:fillRect/>
          </a:stretch>
        </p:blipFill>
        <p:spPr bwMode="auto">
          <a:xfrm>
            <a:off x="323850" y="1989138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Obrázek 14"/>
          <p:cNvPicPr/>
          <p:nvPr/>
        </p:nvPicPr>
        <p:blipFill>
          <a:blip r:embed="rId18" cstate="print">
            <a:biLevel thresh="50000"/>
          </a:blip>
          <a:srcRect/>
          <a:stretch>
            <a:fillRect/>
          </a:stretch>
        </p:blipFill>
        <p:spPr bwMode="auto">
          <a:xfrm>
            <a:off x="0" y="1484784"/>
            <a:ext cx="3434506" cy="411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OKAY!!!</a:t>
            </a:r>
          </a:p>
        </p:txBody>
      </p:sp>
      <p:pic>
        <p:nvPicPr>
          <p:cNvPr id="2458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2538" y="1268413"/>
            <a:ext cx="4260850" cy="50403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What is it?</a:t>
            </a:r>
          </a:p>
        </p:txBody>
      </p:sp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375" y="1773238"/>
            <a:ext cx="2447925" cy="31686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Orange socks</a:t>
            </a:r>
          </a:p>
        </p:txBody>
      </p:sp>
      <p:pic>
        <p:nvPicPr>
          <p:cNvPr id="10243" name="Picture 3">
            <a:hlinkClick r:id="rId2" action="ppaction://hlinksldjump">
              <a:snd r:embed="rId3" name="click.wav"/>
            </a:hlinkClick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732588" y="3068638"/>
            <a:ext cx="1038225" cy="981075"/>
          </a:xfrm>
          <a:ln/>
        </p:spPr>
      </p:pic>
      <p:pic>
        <p:nvPicPr>
          <p:cNvPr id="10244" name="Picture 4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638" y="4292600"/>
            <a:ext cx="979487" cy="979488"/>
          </a:xfrm>
          <a:prstGeom prst="rect">
            <a:avLst/>
          </a:prstGeom>
          <a:noFill/>
        </p:spPr>
      </p:pic>
      <p:pic>
        <p:nvPicPr>
          <p:cNvPr id="10245" name="Picture 5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725" y="3644900"/>
            <a:ext cx="1114425" cy="1063625"/>
          </a:xfrm>
          <a:prstGeom prst="rect">
            <a:avLst/>
          </a:prstGeom>
          <a:noFill/>
        </p:spPr>
      </p:pic>
      <p:pic>
        <p:nvPicPr>
          <p:cNvPr id="10246" name="Picture 6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063" y="1989138"/>
            <a:ext cx="1038225" cy="933450"/>
          </a:xfrm>
          <a:prstGeom prst="rect">
            <a:avLst/>
          </a:prstGeom>
          <a:noFill/>
        </p:spPr>
      </p:pic>
      <p:pic>
        <p:nvPicPr>
          <p:cNvPr id="10247" name="Picture 7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67625" y="4076700"/>
            <a:ext cx="1028700" cy="990600"/>
          </a:xfrm>
          <a:prstGeom prst="rect">
            <a:avLst/>
          </a:prstGeom>
          <a:noFill/>
        </p:spPr>
      </p:pic>
      <p:pic>
        <p:nvPicPr>
          <p:cNvPr id="10248" name="Picture 8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92950" y="1844675"/>
            <a:ext cx="1104900" cy="942975"/>
          </a:xfrm>
          <a:prstGeom prst="rect">
            <a:avLst/>
          </a:prstGeom>
          <a:noFill/>
        </p:spPr>
      </p:pic>
      <p:pic>
        <p:nvPicPr>
          <p:cNvPr id="10249" name="Picture 9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43663" y="4652963"/>
            <a:ext cx="1009650" cy="1028700"/>
          </a:xfrm>
          <a:prstGeom prst="rect">
            <a:avLst/>
          </a:prstGeom>
          <a:noFill/>
        </p:spPr>
      </p:pic>
      <p:pic>
        <p:nvPicPr>
          <p:cNvPr id="10250" name="Picture 10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284663" y="2205038"/>
            <a:ext cx="1150937" cy="990600"/>
          </a:xfrm>
          <a:prstGeom prst="rect">
            <a:avLst/>
          </a:prstGeom>
          <a:noFill/>
        </p:spPr>
      </p:pic>
      <p:pic>
        <p:nvPicPr>
          <p:cNvPr id="10251" name="Picture 11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508625" y="5661025"/>
            <a:ext cx="904875" cy="809625"/>
          </a:xfrm>
          <a:prstGeom prst="rect">
            <a:avLst/>
          </a:prstGeom>
          <a:noFill/>
        </p:spPr>
      </p:pic>
      <p:pic>
        <p:nvPicPr>
          <p:cNvPr id="10252" name="Picture 12">
            <a:hlinkClick r:id="rId13" action="ppaction://hlinksldjump">
              <a:snd r:embed="rId14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708400" y="5589588"/>
            <a:ext cx="1057275" cy="923925"/>
          </a:xfrm>
          <a:prstGeom prst="rect">
            <a:avLst/>
          </a:prstGeom>
          <a:noFill/>
        </p:spPr>
      </p:pic>
      <p:pic>
        <p:nvPicPr>
          <p:cNvPr id="10253" name="Picture 13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563938" y="3429000"/>
            <a:ext cx="923925" cy="914400"/>
          </a:xfrm>
          <a:prstGeom prst="rect">
            <a:avLst/>
          </a:prstGeom>
          <a:noFill/>
        </p:spPr>
      </p:pic>
      <p:pic>
        <p:nvPicPr>
          <p:cNvPr id="10256" name="Picture 16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827088" y="2205038"/>
            <a:ext cx="2168525" cy="28082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OKAY!!!</a:t>
            </a:r>
          </a:p>
        </p:txBody>
      </p:sp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575" y="2060575"/>
            <a:ext cx="2697163" cy="33131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What is it?</a:t>
            </a:r>
          </a:p>
        </p:txBody>
      </p:sp>
      <p:pic>
        <p:nvPicPr>
          <p:cNvPr id="21510" name="Picture 6" descr="MC900113404[1]"/>
          <p:cNvPicPr>
            <a:picLocks noChangeAspect="1" noChangeArrowheads="1"/>
          </p:cNvPicPr>
          <p:nvPr/>
        </p:nvPicPr>
        <p:blipFill>
          <a:blip r:embed="rId2" cstate="print">
            <a:lum bright="18000" contrast="42000"/>
            <a:grayscl/>
            <a:biLevel thresh="50000"/>
          </a:blip>
          <a:srcRect/>
          <a:stretch>
            <a:fillRect/>
          </a:stretch>
        </p:blipFill>
        <p:spPr bwMode="auto">
          <a:xfrm>
            <a:off x="2339975" y="1412875"/>
            <a:ext cx="5762625" cy="453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Blue jacket</a:t>
            </a:r>
          </a:p>
        </p:txBody>
      </p:sp>
      <p:pic>
        <p:nvPicPr>
          <p:cNvPr id="11267" name="Picture 3">
            <a:hlinkClick r:id="rId2" action="ppaction://hlinksldjump">
              <a:snd r:embed="rId3" name="click.wav"/>
            </a:hlinkClick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732588" y="3068638"/>
            <a:ext cx="1038225" cy="981075"/>
          </a:xfrm>
          <a:ln/>
        </p:spPr>
      </p:pic>
      <p:pic>
        <p:nvPicPr>
          <p:cNvPr id="11268" name="Picture 4">
            <a:hlinkClick r:id="rId5" action="ppaction://hlinksldjump">
              <a:snd r:embed="rId6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1638" y="4292600"/>
            <a:ext cx="979487" cy="979488"/>
          </a:xfrm>
          <a:prstGeom prst="rect">
            <a:avLst/>
          </a:prstGeom>
          <a:noFill/>
        </p:spPr>
      </p:pic>
      <p:pic>
        <p:nvPicPr>
          <p:cNvPr id="11269" name="Picture 5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92725" y="3644900"/>
            <a:ext cx="1114425" cy="1063625"/>
          </a:xfrm>
          <a:prstGeom prst="rect">
            <a:avLst/>
          </a:prstGeom>
          <a:noFill/>
        </p:spPr>
      </p:pic>
      <p:pic>
        <p:nvPicPr>
          <p:cNvPr id="11270" name="Picture 6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80063" y="1989138"/>
            <a:ext cx="1038225" cy="933450"/>
          </a:xfrm>
          <a:prstGeom prst="rect">
            <a:avLst/>
          </a:prstGeom>
          <a:noFill/>
        </p:spPr>
      </p:pic>
      <p:pic>
        <p:nvPicPr>
          <p:cNvPr id="11271" name="Picture 7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667625" y="4076700"/>
            <a:ext cx="1028700" cy="990600"/>
          </a:xfrm>
          <a:prstGeom prst="rect">
            <a:avLst/>
          </a:prstGeom>
          <a:noFill/>
        </p:spPr>
      </p:pic>
      <p:pic>
        <p:nvPicPr>
          <p:cNvPr id="11272" name="Picture 8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92950" y="1844675"/>
            <a:ext cx="1104900" cy="942975"/>
          </a:xfrm>
          <a:prstGeom prst="rect">
            <a:avLst/>
          </a:prstGeom>
          <a:noFill/>
        </p:spPr>
      </p:pic>
      <p:pic>
        <p:nvPicPr>
          <p:cNvPr id="11273" name="Picture 9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443663" y="4652963"/>
            <a:ext cx="1009650" cy="1028700"/>
          </a:xfrm>
          <a:prstGeom prst="rect">
            <a:avLst/>
          </a:prstGeom>
          <a:noFill/>
        </p:spPr>
      </p:pic>
      <p:pic>
        <p:nvPicPr>
          <p:cNvPr id="11274" name="Picture 10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284663" y="2205038"/>
            <a:ext cx="1150937" cy="990600"/>
          </a:xfrm>
          <a:prstGeom prst="rect">
            <a:avLst/>
          </a:prstGeom>
          <a:noFill/>
        </p:spPr>
      </p:pic>
      <p:pic>
        <p:nvPicPr>
          <p:cNvPr id="11275" name="Picture 11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508625" y="5661025"/>
            <a:ext cx="904875" cy="809625"/>
          </a:xfrm>
          <a:prstGeom prst="rect">
            <a:avLst/>
          </a:prstGeom>
          <a:noFill/>
        </p:spPr>
      </p:pic>
      <p:pic>
        <p:nvPicPr>
          <p:cNvPr id="11276" name="Picture 12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708400" y="5589588"/>
            <a:ext cx="1057275" cy="923925"/>
          </a:xfrm>
          <a:prstGeom prst="rect">
            <a:avLst/>
          </a:prstGeom>
          <a:noFill/>
        </p:spPr>
      </p:pic>
      <p:pic>
        <p:nvPicPr>
          <p:cNvPr id="11277" name="Picture 13">
            <a:hlinkClick r:id="rId2" action="ppaction://hlinksldjump">
              <a:snd r:embed="rId3" name="click.wav"/>
            </a:hlinkClick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563938" y="3429000"/>
            <a:ext cx="923925" cy="914400"/>
          </a:xfrm>
          <a:prstGeom prst="rect">
            <a:avLst/>
          </a:prstGeom>
          <a:noFill/>
        </p:spPr>
      </p:pic>
      <p:pic>
        <p:nvPicPr>
          <p:cNvPr id="11279" name="Picture 15" descr="MC900113404[1]"/>
          <p:cNvPicPr>
            <a:picLocks noChangeAspect="1" noChangeArrowheads="1"/>
          </p:cNvPicPr>
          <p:nvPr/>
        </p:nvPicPr>
        <p:blipFill>
          <a:blip r:embed="rId17" cstate="print">
            <a:lum bright="18000" contrast="42000"/>
            <a:grayscl/>
            <a:biLevel thresh="50000"/>
          </a:blip>
          <a:srcRect/>
          <a:stretch>
            <a:fillRect/>
          </a:stretch>
        </p:blipFill>
        <p:spPr bwMode="auto">
          <a:xfrm>
            <a:off x="323850" y="2997200"/>
            <a:ext cx="3673475" cy="28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OKAY!!!</a:t>
            </a:r>
          </a:p>
        </p:txBody>
      </p:sp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1484313"/>
            <a:ext cx="5773738" cy="45434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Excellent!!!</a:t>
            </a:r>
          </a:p>
        </p:txBody>
      </p:sp>
      <p:pic>
        <p:nvPicPr>
          <p:cNvPr id="55300" name="Picture 4" descr="MM900041090[1]">
            <a:hlinkClick r:id="" action="ppaction://noaction">
              <a:snd r:embed="rId2" name="applause.wav"/>
            </a:hlinkClick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1628775"/>
            <a:ext cx="5184775" cy="49879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Pracovní list - </a:t>
            </a:r>
            <a:r>
              <a:rPr lang="cs-CZ" dirty="0" err="1" smtClean="0"/>
              <a:t>Clothes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colors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844824"/>
            <a:ext cx="1628572" cy="1971950"/>
          </a:xfrm>
          <a:prstGeom prst="rect">
            <a:avLst/>
          </a:prstGeom>
          <a:noFill/>
        </p:spPr>
      </p:pic>
      <p:pic>
        <p:nvPicPr>
          <p:cNvPr id="5" name="Obrázek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628800"/>
            <a:ext cx="1440160" cy="2520280"/>
          </a:xfrm>
          <a:prstGeom prst="rect">
            <a:avLst/>
          </a:prstGeom>
          <a:noFill/>
        </p:spPr>
      </p:pic>
      <p:pic>
        <p:nvPicPr>
          <p:cNvPr id="6" name="Obrázek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437112"/>
            <a:ext cx="2520280" cy="1589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MC900113404[1]"/>
          <p:cNvPicPr/>
          <p:nvPr/>
        </p:nvPicPr>
        <p:blipFill>
          <a:blip r:embed="rId5" cstate="print">
            <a:lum bright="18000" contrast="42000"/>
            <a:grayscl/>
            <a:biLevel thresh="50000"/>
          </a:blip>
          <a:srcRect/>
          <a:stretch>
            <a:fillRect/>
          </a:stretch>
        </p:blipFill>
        <p:spPr bwMode="auto">
          <a:xfrm>
            <a:off x="4211960" y="1700808"/>
            <a:ext cx="2828900" cy="239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896" y="4509120"/>
            <a:ext cx="1656184" cy="2088232"/>
          </a:xfrm>
          <a:prstGeom prst="rect">
            <a:avLst/>
          </a:prstGeom>
          <a:noFill/>
        </p:spPr>
      </p:pic>
      <p:pic>
        <p:nvPicPr>
          <p:cNvPr id="9" name="Obrázek 8"/>
          <p:cNvPicPr/>
          <p:nvPr/>
        </p:nvPicPr>
        <p:blipFill>
          <a:blip r:embed="rId7" cstate="print">
            <a:grayscl/>
          </a:blip>
          <a:srcRect r="28042" b="25112"/>
          <a:stretch>
            <a:fillRect/>
          </a:stretch>
        </p:blipFill>
        <p:spPr bwMode="auto">
          <a:xfrm>
            <a:off x="6660232" y="3429000"/>
            <a:ext cx="2088232" cy="244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600" dirty="0" smtClean="0"/>
              <a:t>Zdroj obrázků:</a:t>
            </a: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256584"/>
          </a:xfrm>
        </p:spPr>
        <p:txBody>
          <a:bodyPr/>
          <a:lstStyle/>
          <a:p>
            <a:r>
              <a:rPr lang="cs-CZ" sz="1700" b="1" dirty="0" smtClean="0"/>
              <a:t>Barvy </a:t>
            </a:r>
            <a:r>
              <a:rPr lang="cs-CZ" sz="1700" dirty="0" smtClean="0"/>
              <a:t>- vlastní</a:t>
            </a:r>
          </a:p>
          <a:p>
            <a:r>
              <a:rPr lang="cs-CZ" sz="1700" b="1" dirty="0" smtClean="0"/>
              <a:t>čepice, kalhoty, boty, tričko, ponožky, bunda </a:t>
            </a:r>
            <a:r>
              <a:rPr lang="cs-CZ" sz="1700" dirty="0" smtClean="0"/>
              <a:t>- Klipart, MS PowerPoint, licence ve vlastnictví ZŠ a MŠ Rokytnice – </a:t>
            </a:r>
            <a:r>
              <a:rPr lang="cs-CZ" sz="1700" dirty="0" err="1" smtClean="0"/>
              <a:t>product</a:t>
            </a:r>
            <a:r>
              <a:rPr lang="cs-CZ" sz="1700" dirty="0" smtClean="0"/>
              <a:t> ID – 89396-707-0117471-65535</a:t>
            </a:r>
          </a:p>
          <a:p>
            <a:endParaRPr lang="cs-CZ" sz="17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- Všechny obrázky upraveny v programu malování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wheel spokes="8"/>
  </p:transition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583</TotalTime>
  <Words>97</Words>
  <Application>Microsoft Office PowerPoint</Application>
  <PresentationFormat>Předvádění na obrazovce (4:3)</PresentationFormat>
  <Paragraphs>28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Výchozí návrh</vt:lpstr>
      <vt:lpstr> Clothes  and  colours</vt:lpstr>
      <vt:lpstr>What is the colour?</vt:lpstr>
      <vt:lpstr>What is it?</vt:lpstr>
      <vt:lpstr>Red cap</vt:lpstr>
      <vt:lpstr>OKAY!!!</vt:lpstr>
      <vt:lpstr>What is it?</vt:lpstr>
      <vt:lpstr>Green trousers </vt:lpstr>
      <vt:lpstr>OKAY!!!</vt:lpstr>
      <vt:lpstr>What is it?</vt:lpstr>
      <vt:lpstr>Brown shoes</vt:lpstr>
      <vt:lpstr>OKAY!!!</vt:lpstr>
      <vt:lpstr>What is it?</vt:lpstr>
      <vt:lpstr>Purple T-shirt </vt:lpstr>
      <vt:lpstr>OKAY!!!</vt:lpstr>
      <vt:lpstr>What is it?</vt:lpstr>
      <vt:lpstr>Orange socks</vt:lpstr>
      <vt:lpstr>OKAY!!!</vt:lpstr>
      <vt:lpstr>What is it?</vt:lpstr>
      <vt:lpstr>Blue jacket</vt:lpstr>
      <vt:lpstr>OKAY!!!</vt:lpstr>
      <vt:lpstr>Excellent!!!</vt:lpstr>
      <vt:lpstr> Pracovní list - Clothes and colors </vt:lpstr>
      <vt:lpstr>Zdroj obrázků: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Clothes and colors</dc:title>
  <dc:creator>Petra Obrtelová</dc:creator>
  <cp:lastModifiedBy>HP</cp:lastModifiedBy>
  <cp:revision>33</cp:revision>
  <dcterms:created xsi:type="dcterms:W3CDTF">2011-11-02T10:14:38Z</dcterms:created>
  <dcterms:modified xsi:type="dcterms:W3CDTF">2012-06-07T06:05:32Z</dcterms:modified>
</cp:coreProperties>
</file>