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3DC373-CCF6-4624-8303-0CAC8899F66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A49206-14B1-4160-9E7B-00058BA5E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/>
              <a:t>F</a:t>
            </a:r>
            <a:r>
              <a:rPr lang="cs-CZ" sz="6600" smtClean="0"/>
              <a:t>ACE </a:t>
            </a:r>
            <a:r>
              <a:rPr lang="cs-CZ" sz="6600" dirty="0" smtClean="0"/>
              <a:t>I.</a:t>
            </a:r>
            <a:endParaRPr lang="cs-CZ" sz="6600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endParaRPr lang="cs-CZ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773238"/>
            <a:ext cx="4235450" cy="4608512"/>
          </a:xfrm>
          <a:prstGeom prst="rect">
            <a:avLst/>
          </a:prstGeom>
          <a:noFill/>
        </p:spPr>
      </p:pic>
      <p:sp>
        <p:nvSpPr>
          <p:cNvPr id="3078" name="AutoShape 6"/>
          <p:cNvSpPr>
            <a:spLocks noChangeArrowheads="1"/>
          </p:cNvSpPr>
          <p:nvPr/>
        </p:nvSpPr>
        <p:spPr bwMode="auto">
          <a:xfrm>
            <a:off x="4427538" y="0"/>
            <a:ext cx="4537075" cy="2997200"/>
          </a:xfrm>
          <a:prstGeom prst="wedgeRoundRectCallout">
            <a:avLst>
              <a:gd name="adj1" fmla="val -67602"/>
              <a:gd name="adj2" fmla="val 104236"/>
              <a:gd name="adj3" fmla="val 1666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3600" dirty="0" err="1">
                <a:solidFill>
                  <a:schemeClr val="tx2"/>
                </a:solidFill>
              </a:rPr>
              <a:t>Hello</a:t>
            </a:r>
            <a:r>
              <a:rPr lang="cs-CZ" sz="3600" dirty="0">
                <a:solidFill>
                  <a:schemeClr val="tx2"/>
                </a:solidFill>
              </a:rPr>
              <a:t>, </a:t>
            </a:r>
            <a:r>
              <a:rPr lang="cs-CZ" sz="3600" dirty="0" smtClean="0">
                <a:solidFill>
                  <a:schemeClr val="tx2"/>
                </a:solidFill>
              </a:rPr>
              <a:t>I </a:t>
            </a:r>
            <a:r>
              <a:rPr lang="cs-CZ" sz="3600" dirty="0" err="1" smtClean="0">
                <a:solidFill>
                  <a:schemeClr val="tx2"/>
                </a:solidFill>
              </a:rPr>
              <a:t>am</a:t>
            </a:r>
            <a:r>
              <a:rPr lang="cs-CZ" sz="3600" dirty="0" smtClean="0">
                <a:solidFill>
                  <a:schemeClr val="tx2"/>
                </a:solidFill>
              </a:rPr>
              <a:t> </a:t>
            </a:r>
            <a:r>
              <a:rPr lang="cs-CZ" sz="3600" dirty="0">
                <a:solidFill>
                  <a:schemeClr val="tx2"/>
                </a:solidFill>
              </a:rPr>
              <a:t>monster </a:t>
            </a:r>
            <a:r>
              <a:rPr lang="cs-CZ" sz="3600" dirty="0" err="1">
                <a:solidFill>
                  <a:schemeClr val="tx2"/>
                </a:solidFill>
              </a:rPr>
              <a:t>Berry</a:t>
            </a:r>
            <a:r>
              <a:rPr lang="cs-CZ" sz="3600" dirty="0">
                <a:solidFill>
                  <a:schemeClr val="tx2"/>
                </a:solidFill>
              </a:rPr>
              <a:t>.</a:t>
            </a:r>
          </a:p>
          <a:p>
            <a:pPr algn="ctr"/>
            <a:endParaRPr lang="cs-CZ" sz="3600" dirty="0">
              <a:solidFill>
                <a:schemeClr val="tx2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I </a:t>
            </a:r>
            <a:r>
              <a:rPr lang="cs-CZ" sz="3600" dirty="0" err="1" smtClean="0">
                <a:solidFill>
                  <a:schemeClr val="tx2"/>
                </a:solidFill>
              </a:rPr>
              <a:t>am</a:t>
            </a:r>
            <a:r>
              <a:rPr lang="cs-CZ" sz="3600" dirty="0" smtClean="0">
                <a:solidFill>
                  <a:schemeClr val="tx2"/>
                </a:solidFill>
              </a:rPr>
              <a:t> </a:t>
            </a:r>
            <a:r>
              <a:rPr lang="cs-CZ" sz="3600" dirty="0">
                <a:solidFill>
                  <a:schemeClr val="tx2"/>
                </a:solidFill>
              </a:rPr>
              <a:t>HAPPY.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1484313"/>
            <a:ext cx="4370387" cy="4608512"/>
          </a:xfrm>
          <a:prstGeom prst="rect">
            <a:avLst/>
          </a:prstGeom>
          <a:noFill/>
        </p:spPr>
      </p:pic>
      <p:sp>
        <p:nvSpPr>
          <p:cNvPr id="4101" name="AutoShape 5"/>
          <p:cNvSpPr>
            <a:spLocks noChangeArrowheads="1"/>
          </p:cNvSpPr>
          <p:nvPr/>
        </p:nvSpPr>
        <p:spPr bwMode="auto">
          <a:xfrm>
            <a:off x="468313" y="620713"/>
            <a:ext cx="4608512" cy="2997200"/>
          </a:xfrm>
          <a:prstGeom prst="wedgeRoundRectCallout">
            <a:avLst>
              <a:gd name="adj1" fmla="val 70565"/>
              <a:gd name="adj2" fmla="val 78074"/>
              <a:gd name="adj3" fmla="val 1666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3600" dirty="0" err="1">
                <a:solidFill>
                  <a:schemeClr val="tx2"/>
                </a:solidFill>
              </a:rPr>
              <a:t>Hello</a:t>
            </a:r>
            <a:r>
              <a:rPr lang="cs-CZ" sz="3600" dirty="0">
                <a:solidFill>
                  <a:schemeClr val="tx2"/>
                </a:solidFill>
              </a:rPr>
              <a:t>, </a:t>
            </a:r>
            <a:r>
              <a:rPr lang="cs-CZ" sz="3600" dirty="0" smtClean="0">
                <a:solidFill>
                  <a:schemeClr val="tx2"/>
                </a:solidFill>
              </a:rPr>
              <a:t>I </a:t>
            </a:r>
            <a:r>
              <a:rPr lang="cs-CZ" sz="3600" dirty="0" err="1" smtClean="0">
                <a:solidFill>
                  <a:schemeClr val="tx2"/>
                </a:solidFill>
              </a:rPr>
              <a:t>am</a:t>
            </a:r>
            <a:r>
              <a:rPr lang="cs-CZ" sz="3600" dirty="0" smtClean="0">
                <a:solidFill>
                  <a:schemeClr val="tx2"/>
                </a:solidFill>
              </a:rPr>
              <a:t> </a:t>
            </a:r>
            <a:r>
              <a:rPr lang="cs-CZ" sz="3600" dirty="0">
                <a:solidFill>
                  <a:schemeClr val="tx2"/>
                </a:solidFill>
              </a:rPr>
              <a:t>monster </a:t>
            </a:r>
            <a:r>
              <a:rPr lang="cs-CZ" sz="3600" dirty="0" err="1">
                <a:solidFill>
                  <a:schemeClr val="tx2"/>
                </a:solidFill>
              </a:rPr>
              <a:t>Harry</a:t>
            </a:r>
            <a:r>
              <a:rPr lang="cs-CZ" sz="3600" dirty="0">
                <a:solidFill>
                  <a:schemeClr val="tx2"/>
                </a:solidFill>
              </a:rPr>
              <a:t>.</a:t>
            </a:r>
          </a:p>
          <a:p>
            <a:pPr algn="ctr"/>
            <a:endParaRPr lang="cs-CZ" sz="3600" dirty="0">
              <a:solidFill>
                <a:schemeClr val="tx2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I </a:t>
            </a:r>
            <a:r>
              <a:rPr lang="cs-CZ" sz="3600" dirty="0" err="1" smtClean="0">
                <a:solidFill>
                  <a:schemeClr val="tx2"/>
                </a:solidFill>
              </a:rPr>
              <a:t>am</a:t>
            </a:r>
            <a:r>
              <a:rPr lang="cs-CZ" sz="3600" dirty="0" smtClean="0">
                <a:solidFill>
                  <a:schemeClr val="tx2"/>
                </a:solidFill>
              </a:rPr>
              <a:t> </a:t>
            </a:r>
            <a:r>
              <a:rPr lang="cs-CZ" sz="3600" dirty="0">
                <a:solidFill>
                  <a:schemeClr val="tx2"/>
                </a:solidFill>
              </a:rPr>
              <a:t>SAD.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Colour </a:t>
            </a:r>
            <a:r>
              <a:rPr lang="cs-CZ"/>
              <a:t>Harry</a:t>
            </a:r>
            <a:r>
              <a:rPr lang="en-US"/>
              <a:t>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2951162" cy="45688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/>
              <a:t>Green hair</a:t>
            </a:r>
          </a:p>
          <a:p>
            <a:pPr>
              <a:lnSpc>
                <a:spcPct val="90000"/>
              </a:lnSpc>
            </a:pPr>
            <a:r>
              <a:rPr lang="en-US" dirty="0"/>
              <a:t>Purple face</a:t>
            </a:r>
          </a:p>
          <a:p>
            <a:pPr>
              <a:lnSpc>
                <a:spcPct val="90000"/>
              </a:lnSpc>
            </a:pPr>
            <a:r>
              <a:rPr lang="en-US" dirty="0"/>
              <a:t>Yellow eyes</a:t>
            </a:r>
          </a:p>
          <a:p>
            <a:pPr>
              <a:lnSpc>
                <a:spcPct val="90000"/>
              </a:lnSpc>
            </a:pPr>
            <a:r>
              <a:rPr lang="en-US" dirty="0"/>
              <a:t>Blue </a:t>
            </a:r>
            <a:r>
              <a:rPr lang="en-US" dirty="0" smtClean="0"/>
              <a:t>ears</a:t>
            </a: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Red mouth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 err="1"/>
              <a:t>Black</a:t>
            </a:r>
            <a:r>
              <a:rPr lang="cs-CZ" dirty="0"/>
              <a:t> nose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Brown</a:t>
            </a:r>
            <a:r>
              <a:rPr lang="en-US" dirty="0" smtClean="0"/>
              <a:t> leg</a:t>
            </a:r>
            <a:r>
              <a:rPr lang="cs-CZ" dirty="0" smtClean="0"/>
              <a:t>s</a:t>
            </a:r>
            <a:endParaRPr lang="en-US" dirty="0" smtClean="0"/>
          </a:p>
          <a:p>
            <a:pPr>
              <a:lnSpc>
                <a:spcPct val="90000"/>
              </a:lnSpc>
            </a:pP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en-US" dirty="0" smtClean="0"/>
              <a:t>arms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638" y="1390650"/>
            <a:ext cx="4932362" cy="4675188"/>
          </a:xfrm>
          <a:prstGeom prst="rect">
            <a:avLst/>
          </a:prstGeom>
          <a:noFill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175" y="1412875"/>
            <a:ext cx="5076825" cy="4933950"/>
          </a:xfrm>
          <a:prstGeom prst="rect">
            <a:avLst/>
          </a:prstGeom>
          <a:noFill/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175" y="1484313"/>
            <a:ext cx="5076825" cy="4781550"/>
          </a:xfrm>
          <a:prstGeom prst="rect">
            <a:avLst/>
          </a:prstGeom>
          <a:noFill/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22725" y="1484313"/>
            <a:ext cx="5121275" cy="4854575"/>
          </a:xfrm>
          <a:prstGeom prst="rect">
            <a:avLst/>
          </a:prstGeom>
          <a:noFill/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97300" y="1557338"/>
            <a:ext cx="5346700" cy="4711700"/>
          </a:xfrm>
          <a:prstGeom prst="rect">
            <a:avLst/>
          </a:prstGeom>
          <a:noFill/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738" y="1628775"/>
            <a:ext cx="5148262" cy="4711700"/>
          </a:xfrm>
          <a:prstGeom prst="rect">
            <a:avLst/>
          </a:prstGeom>
          <a:noFill/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97313" y="1700213"/>
            <a:ext cx="5246687" cy="4502150"/>
          </a:xfrm>
          <a:prstGeom prst="rect">
            <a:avLst/>
          </a:prstGeom>
          <a:noFill/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4300" y="1125538"/>
            <a:ext cx="5008563" cy="5732462"/>
          </a:xfrm>
          <a:prstGeom prst="rect">
            <a:avLst/>
          </a:prstGeom>
          <a:noFill/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27463" y="1196975"/>
            <a:ext cx="5316537" cy="5661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81036E-6 L 0.05225 0.2828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" y="1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64 -0.12743 L 0.04479 0.19774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0444E-6 L 0.03854 0.11263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" y="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33858E-6 L 0.05225 0.02753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" y="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7.21554E-7 L 0.04861 -0.06822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" y="-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4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7.21554E-7 L 0.04861 -0.06822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" y="-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1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89547E-6 L 0.04722 -0.14269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" y="-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8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2000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51 -0.00763 L 0.04653 -0.23843 " pathEditMode="relative" rAng="0" ptsTypes="AA">
                                      <p:cBhvr>
                                        <p:cTn id="130" dur="20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" y="-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2000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0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  <p:bldP spid="5123" grpId="1" build="p"/>
      <p:bldP spid="5123" grpId="2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132856"/>
            <a:ext cx="3446463" cy="3670300"/>
          </a:xfrm>
          <a:prstGeom prst="rect">
            <a:avLst/>
          </a:prstGeom>
          <a:noFill/>
        </p:spPr>
      </p:pic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74638"/>
            <a:ext cx="8218487" cy="1498600"/>
          </a:xfrm>
        </p:spPr>
        <p:txBody>
          <a:bodyPr/>
          <a:lstStyle/>
          <a:p>
            <a:r>
              <a:rPr lang="cs-CZ" sz="5400" dirty="0" err="1"/>
              <a:t>Berry</a:t>
            </a:r>
            <a:r>
              <a:rPr lang="cs-CZ" sz="4000" dirty="0"/>
              <a:t>             </a:t>
            </a:r>
            <a:r>
              <a:rPr lang="cs-CZ" sz="6000" dirty="0" err="1" smtClean="0"/>
              <a:t>Harry</a:t>
            </a:r>
            <a:endParaRPr lang="cs-CZ" sz="60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88840"/>
            <a:ext cx="3505200" cy="381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Pracovní </a:t>
            </a:r>
            <a:r>
              <a:rPr lang="cs-CZ" b="1" dirty="0" smtClean="0"/>
              <a:t>list – FACE I.</a:t>
            </a:r>
            <a:r>
              <a:rPr lang="cs-CZ" dirty="0" smtClean="0"/>
              <a:t> – COLOUR HARRY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84784"/>
            <a:ext cx="5961885" cy="5373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 obrázků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- Všechny obrázky jsou vlastní tvorba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55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FACE I.</vt:lpstr>
      <vt:lpstr>Snímek 2</vt:lpstr>
      <vt:lpstr>Snímek 3</vt:lpstr>
      <vt:lpstr>Colour Harry:</vt:lpstr>
      <vt:lpstr>Berry             Harry</vt:lpstr>
      <vt:lpstr> Pracovní list – FACE I. – COLOUR HARRY </vt:lpstr>
      <vt:lpstr>Zdroj obrázků</vt:lpstr>
    </vt:vector>
  </TitlesOfParts>
  <Company>ATC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 I.</dc:title>
  <dc:creator>Petra Obrtelová</dc:creator>
  <cp:lastModifiedBy>Your User Name</cp:lastModifiedBy>
  <cp:revision>4</cp:revision>
  <dcterms:created xsi:type="dcterms:W3CDTF">2012-01-07T09:33:24Z</dcterms:created>
  <dcterms:modified xsi:type="dcterms:W3CDTF">2012-03-06T12:29:57Z</dcterms:modified>
</cp:coreProperties>
</file>