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97E69-228A-4121-AE96-53E67B388267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4B7C6A-8770-4470-B4A2-548E69056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smtClean="0"/>
              <a:t>FACE </a:t>
            </a:r>
            <a:r>
              <a:rPr lang="cs-CZ" sz="6600" dirty="0" smtClean="0"/>
              <a:t>II.</a:t>
            </a:r>
            <a:endParaRPr lang="cs-CZ" sz="6600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2133600"/>
            <a:ext cx="3446463" cy="3670300"/>
          </a:xfrm>
          <a:prstGeom prst="rect">
            <a:avLst/>
          </a:prstGeom>
          <a:noFill/>
        </p:spPr>
      </p:pic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74638"/>
            <a:ext cx="8218487" cy="1498600"/>
          </a:xfrm>
        </p:spPr>
        <p:txBody>
          <a:bodyPr/>
          <a:lstStyle/>
          <a:p>
            <a:r>
              <a:rPr lang="cs-CZ" sz="5400"/>
              <a:t>Berry</a:t>
            </a:r>
            <a:r>
              <a:rPr lang="cs-CZ" sz="4000"/>
              <a:t>             </a:t>
            </a:r>
            <a:r>
              <a:rPr lang="cs-CZ" sz="6000"/>
              <a:t>Harry    Larry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89138"/>
            <a:ext cx="3505200" cy="3814762"/>
          </a:xfrm>
          <a:prstGeom prst="rect">
            <a:avLst/>
          </a:prstGeom>
          <a:noFill/>
        </p:spPr>
      </p:pic>
      <p:sp>
        <p:nvSpPr>
          <p:cNvPr id="6151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7164388" y="2349500"/>
            <a:ext cx="1728787" cy="3733800"/>
          </a:xfrm>
        </p:spPr>
        <p:txBody>
          <a:bodyPr/>
          <a:lstStyle/>
          <a:p>
            <a:pPr>
              <a:buFontTx/>
              <a:buNone/>
            </a:pPr>
            <a:r>
              <a:rPr lang="cs-CZ" sz="2000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/>
              <a:t>Find Larry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0"/>
            <a:ext cx="2801938" cy="3168650"/>
          </a:xfrm>
          <a:prstGeom prst="rect">
            <a:avLst/>
          </a:prstGeom>
          <a:noFill/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284538"/>
            <a:ext cx="2705100" cy="3168650"/>
          </a:xfrm>
          <a:prstGeom prst="rect">
            <a:avLst/>
          </a:prstGeom>
          <a:noFill/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728913" cy="3141663"/>
          </a:xfrm>
          <a:prstGeom prst="rect">
            <a:avLst/>
          </a:prstGeom>
          <a:noFill/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675" y="981075"/>
            <a:ext cx="2797175" cy="3313113"/>
          </a:xfrm>
          <a:prstGeom prst="rect">
            <a:avLst/>
          </a:prstGeom>
          <a:noFill/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50013" y="3429000"/>
            <a:ext cx="2693987" cy="3240088"/>
          </a:xfrm>
          <a:prstGeom prst="rect">
            <a:avLst/>
          </a:prstGeom>
          <a:noFill/>
        </p:spPr>
      </p:pic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43213" y="4292600"/>
            <a:ext cx="3529012" cy="2565400"/>
          </a:xfrm>
        </p:spPr>
        <p:txBody>
          <a:bodyPr/>
          <a:lstStyle/>
          <a:p>
            <a:r>
              <a:rPr lang="en-US" dirty="0"/>
              <a:t>Big </a:t>
            </a:r>
            <a:r>
              <a:rPr lang="en-US" dirty="0" smtClean="0"/>
              <a:t>ears </a:t>
            </a:r>
            <a:endParaRPr lang="cs-CZ" dirty="0"/>
          </a:p>
          <a:p>
            <a:r>
              <a:rPr lang="en-US" dirty="0"/>
              <a:t>Small nose </a:t>
            </a:r>
          </a:p>
          <a:p>
            <a:r>
              <a:rPr lang="en-US" dirty="0"/>
              <a:t>Small mouth </a:t>
            </a:r>
            <a:endParaRPr lang="cs-CZ" dirty="0"/>
          </a:p>
          <a:p>
            <a:r>
              <a:rPr lang="en-US" dirty="0"/>
              <a:t>Big eyes </a:t>
            </a:r>
          </a:p>
          <a:p>
            <a:pPr>
              <a:buFontTx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very</a:t>
            </a:r>
            <a:r>
              <a:rPr lang="cs-CZ" dirty="0"/>
              <a:t> </a:t>
            </a:r>
            <a:r>
              <a:rPr lang="cs-CZ" dirty="0" err="1"/>
              <a:t>well</a:t>
            </a:r>
            <a:r>
              <a:rPr lang="cs-CZ" dirty="0"/>
              <a:t>!</a:t>
            </a: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484313"/>
            <a:ext cx="4432300" cy="5013325"/>
          </a:xfrm>
          <a:prstGeom prst="rect">
            <a:avLst/>
          </a:prstGeom>
          <a:noFill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908050"/>
            <a:ext cx="5184775" cy="5949950"/>
          </a:xfrm>
          <a:prstGeom prst="rect">
            <a:avLst/>
          </a:prstGeom>
          <a:noFill/>
        </p:spPr>
      </p:pic>
      <p:sp>
        <p:nvSpPr>
          <p:cNvPr id="8198" name="AutoShape 6"/>
          <p:cNvSpPr>
            <a:spLocks noChangeArrowheads="1"/>
          </p:cNvSpPr>
          <p:nvPr/>
        </p:nvSpPr>
        <p:spPr bwMode="auto">
          <a:xfrm>
            <a:off x="4606925" y="836712"/>
            <a:ext cx="4537075" cy="2997200"/>
          </a:xfrm>
          <a:prstGeom prst="wedgeRoundRectCallout">
            <a:avLst>
              <a:gd name="adj1" fmla="val -81560"/>
              <a:gd name="adj2" fmla="val 86759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3600">
                <a:solidFill>
                  <a:schemeClr val="tx2"/>
                </a:solidFill>
              </a:rPr>
              <a:t>Hello, I´am monster Larry.</a:t>
            </a:r>
          </a:p>
          <a:p>
            <a:pPr algn="ctr"/>
            <a:endParaRPr lang="cs-CZ" sz="3600">
              <a:solidFill>
                <a:schemeClr val="tx2"/>
              </a:solidFill>
            </a:endParaRPr>
          </a:p>
          <a:p>
            <a:pPr algn="ctr"/>
            <a:r>
              <a:rPr lang="cs-CZ" sz="3600">
                <a:solidFill>
                  <a:schemeClr val="tx2"/>
                </a:solidFill>
              </a:rPr>
              <a:t>I´am 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4" grpId="1"/>
      <p:bldP spid="819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8338" y="2276475"/>
            <a:ext cx="3043237" cy="3240088"/>
          </a:xfrm>
          <a:prstGeom prst="rect">
            <a:avLst/>
          </a:prstGeom>
          <a:noFill/>
        </p:spPr>
      </p:pic>
      <p:sp>
        <p:nvSpPr>
          <p:cNvPr id="11267" name="Rectangle 3"/>
          <p:cNvSpPr>
            <a:spLocks noGrp="1" noChangeArrowheads="1"/>
          </p:cNvSpPr>
          <p:nvPr>
            <p:ph type="title"/>
          </p:nvPr>
        </p:nvSpPr>
        <p:spPr>
          <a:xfrm>
            <a:off x="468313" y="274638"/>
            <a:ext cx="8218487" cy="1498600"/>
          </a:xfrm>
        </p:spPr>
        <p:txBody>
          <a:bodyPr/>
          <a:lstStyle/>
          <a:p>
            <a:r>
              <a:rPr lang="cs-CZ" sz="5400"/>
              <a:t>Berry</a:t>
            </a:r>
            <a:r>
              <a:rPr lang="cs-CZ" sz="4000"/>
              <a:t>             </a:t>
            </a:r>
            <a:r>
              <a:rPr lang="cs-CZ" sz="6000"/>
              <a:t>Harry    Larry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2276475"/>
            <a:ext cx="3043237" cy="3313113"/>
          </a:xfrm>
          <a:prstGeom prst="rect">
            <a:avLst/>
          </a:prstGeom>
          <a:noFill/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3463" y="2276475"/>
            <a:ext cx="2820987" cy="3240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Pracovní list - </a:t>
            </a:r>
            <a:r>
              <a:rPr lang="cs-CZ" dirty="0" smtClean="0"/>
              <a:t>FACE II. – FIND LARRY</a:t>
            </a:r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933056"/>
            <a:ext cx="2664296" cy="2924944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836712"/>
            <a:ext cx="2664296" cy="2880320"/>
          </a:xfrm>
          <a:prstGeom prst="rect">
            <a:avLst/>
          </a:prstGeom>
          <a:noFill/>
        </p:spPr>
      </p:pic>
      <p:pic>
        <p:nvPicPr>
          <p:cNvPr id="10" name="Obrázek 9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980728"/>
            <a:ext cx="2506340" cy="2952328"/>
          </a:xfrm>
          <a:prstGeom prst="rect">
            <a:avLst/>
          </a:prstGeom>
          <a:noFill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1844824"/>
            <a:ext cx="2880320" cy="3240360"/>
          </a:xfrm>
          <a:prstGeom prst="rect">
            <a:avLst/>
          </a:prstGeom>
          <a:noFill/>
        </p:spPr>
      </p:pic>
      <p:pic>
        <p:nvPicPr>
          <p:cNvPr id="12" name="Obrázek 1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789040"/>
            <a:ext cx="2441823" cy="27793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 obrázků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- Všechny obrázky jsou vlastní tvorba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50</Words>
  <Application>Microsoft Office PowerPoint</Application>
  <PresentationFormat>Předvádění na obrazovce (4:3)</PresentationFormat>
  <Paragraphs>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FACE II.</vt:lpstr>
      <vt:lpstr>Berry             Harry    Larry</vt:lpstr>
      <vt:lpstr>Find Larry</vt:lpstr>
      <vt:lpstr>Yes, very well!</vt:lpstr>
      <vt:lpstr>Berry             Harry    Larry</vt:lpstr>
      <vt:lpstr>Pracovní list - FACE II. – FIND LARRY</vt:lpstr>
      <vt:lpstr>Zdroj obrázků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 II.</dc:title>
  <dc:creator>Petra Obrtelová</dc:creator>
  <cp:lastModifiedBy>HP</cp:lastModifiedBy>
  <cp:revision>6</cp:revision>
  <dcterms:created xsi:type="dcterms:W3CDTF">2012-01-08T10:40:33Z</dcterms:created>
  <dcterms:modified xsi:type="dcterms:W3CDTF">2012-06-07T06:08:38Z</dcterms:modified>
</cp:coreProperties>
</file>