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accent1">
                <a:lumMod val="60000"/>
                <a:lumOff val="40000"/>
              </a:schemeClr>
            </a:gs>
            <a:gs pos="4583">
              <a:schemeClr val="accent1">
                <a:alpha val="53000"/>
                <a:lumMod val="48000"/>
                <a:lumOff val="52000"/>
              </a:schemeClr>
            </a:gs>
            <a:gs pos="99000">
              <a:schemeClr val="bg2">
                <a:shade val="18000"/>
                <a:satMod val="27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644916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VY_32_INOVACE_18_</a:t>
                      </a:r>
                      <a:r>
                        <a:rPr lang="en-US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Cathedral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theatre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gallery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68205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716632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CATHEDRAL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097685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CAN  YOU FIND THE TOMBS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OF CZECH KINGS?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04864"/>
            <a:ext cx="3057705" cy="22793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OEM\AppData\Local\Microsoft\Windows\Temporary Internet Files\Content.IE5\RZBRHLXH\MP9004265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483677" y="-58740"/>
            <a:ext cx="990972" cy="14857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96336" y="1168533"/>
            <a:ext cx="17509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Klikni na obrázek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72514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THE MOST BEAUTIFUL BUILDING INSIDE PRAGUE CASTLE IS CALLED </a:t>
            </a:r>
            <a:r>
              <a:rPr lang="cs-CZ" sz="2400" b="1" dirty="0" smtClean="0"/>
              <a:t>ST. VITUS CATHEDRAL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 THE CROWN JEWELS ARE KEPT THERE.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515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3536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THEATRE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68205"/>
            <a:ext cx="8229600" cy="4826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WHEN THE INGENIOUS COMPOSER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WOLFGANG AMADEUS MOZART  </a:t>
            </a:r>
            <a:r>
              <a:rPr lang="cs-CZ" sz="2800" dirty="0" smtClean="0"/>
              <a:t>VISITED PRAGUE. HE COMPOSED A NEW OPERA FOR CZECHS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“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 GIIOVANNI“.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IT HAD ITS PREMIERE THERE IN 1787.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WHAT IS THE THEATRE CALLED?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1028" name="Picture 4" descr="C:\Users\OEM\AppData\Local\Microsoft\Windows\Temporary Internet Files\Content.IE5\S2OJ9WZ5\MC9001961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4973">
            <a:off x="7281523" y="332656"/>
            <a:ext cx="1452577" cy="99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67544" y="2060848"/>
            <a:ext cx="5256584" cy="39181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67544" y="2996952"/>
            <a:ext cx="3132348" cy="39181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435087" y="5157192"/>
            <a:ext cx="5256584" cy="6480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THE ESTATES THEATRE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988814" y="1006462"/>
            <a:ext cx="13689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</a:t>
            </a:r>
            <a:endParaRPr lang="cs-CZ" sz="1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652534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FILL MISSING WORDS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20609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6633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GALLERY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CAN YOU SEE FAMOUS PAINTINGS IN PRAGUE?</a:t>
            </a:r>
          </a:p>
          <a:p>
            <a:pPr marL="0" indent="0">
              <a:buNone/>
            </a:pPr>
            <a:endParaRPr lang="cs-CZ" sz="2800" b="1" dirty="0">
              <a:solidFill>
                <a:schemeClr val="tx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THE NATIONAL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GALLERY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VELETRŽNÍ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PALÁC</a:t>
            </a:r>
            <a:endParaRPr lang="cs-CZ" sz="2800" b="1" i="1" dirty="0">
              <a:solidFill>
                <a:schemeClr val="tx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5754">
            <a:off x="725549" y="404664"/>
            <a:ext cx="2232248" cy="155420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84984"/>
            <a:ext cx="2592288" cy="3418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0125">
            <a:off x="6444208" y="395952"/>
            <a:ext cx="2095500" cy="15716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4010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51384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bg1"/>
                </a:solidFill>
                <a:effectLst/>
              </a:rPr>
              <a:t>Zdroje</a:t>
            </a:r>
            <a:endParaRPr lang="cs-CZ" sz="28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cs.wikipedia.org/wiki/Praha</a:t>
            </a:r>
          </a:p>
          <a:p>
            <a:r>
              <a:rPr lang="cs-CZ" sz="1600" dirty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cs.wikipedia.org/wiki/Soubor:Praha_Veletr%C5%BEn%C3%AD_pal%C3%A1c_jih.jpg</a:t>
            </a:r>
          </a:p>
          <a:p>
            <a:r>
              <a:rPr lang="cs-CZ" sz="1600" dirty="0">
                <a:solidFill>
                  <a:schemeClr val="bg1"/>
                </a:solidFill>
              </a:rPr>
              <a:t>Klipart Microsoft Office</a:t>
            </a:r>
          </a:p>
          <a:p>
            <a:r>
              <a:rPr lang="cs-CZ" sz="1600" dirty="0">
                <a:solidFill>
                  <a:schemeClr val="bg1"/>
                </a:solidFill>
              </a:rPr>
              <a:t>vlastní</a:t>
            </a:r>
          </a:p>
          <a:p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8613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64</TotalTime>
  <Words>127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Deluxe</vt:lpstr>
      <vt:lpstr>Prezentace aplikace PowerPoint</vt:lpstr>
      <vt:lpstr>CATHEDRAL</vt:lpstr>
      <vt:lpstr>THEATRE</vt:lpstr>
      <vt:lpstr>GALLERY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12</cp:revision>
  <dcterms:created xsi:type="dcterms:W3CDTF">2011-09-02T21:36:21Z</dcterms:created>
  <dcterms:modified xsi:type="dcterms:W3CDTF">2011-11-14T21:54:30Z</dcterms:modified>
</cp:coreProperties>
</file>