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2" r:id="rId3"/>
    <p:sldId id="260" r:id="rId4"/>
    <p:sldId id="261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6"/>
            <a:ext cx="8229600" cy="462654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 spd="slow">
    <p:cover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2" y="4406900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2667000"/>
            <a:ext cx="78272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cover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cover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971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971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cover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cover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5111750" cy="4754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71600"/>
            <a:ext cx="3008313" cy="4754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cover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cover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722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0"/>
            <a:ext cx="1868424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ysClr val="windowText" lastClr="000000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ysClr val="windowText" lastClr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ysClr val="windowText" lastClr="000000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ver dir="r"/>
  </p:transition>
  <p:txStyles>
    <p:titleStyle>
      <a:lvl1pPr algn="l" defTabSz="914400" rtl="0" eaLnBrk="1" latinLnBrk="0" hangingPunct="1">
        <a:spcBef>
          <a:spcPct val="0"/>
        </a:spcBef>
        <a:buNone/>
        <a:defRPr sz="4400" kern="1200">
          <a:ln>
            <a:noFill/>
          </a:ln>
          <a:solidFill>
            <a:srgbClr val="FFFFFF"/>
          </a:solidFill>
          <a:effectLst>
            <a:glow rad="101600">
              <a:schemeClr val="tx2"/>
            </a:glo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Zoologick%C3%A1_zahrada_Praha" TargetMode="External"/><Relationship Id="rId2" Type="http://schemas.openxmlformats.org/officeDocument/2006/relationships/hyperlink" Target="http://cs.wikipedia.org/wiki/Prah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Klementinum,_v%C3%BDchodn%C3%AD_vcho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510" y="270520"/>
            <a:ext cx="560070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" descr="2zs_logo2-colo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043" y="1638672"/>
            <a:ext cx="3160812" cy="2909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226386" y="336902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226386" y="487397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226386" y="1062707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5165883"/>
              </p:ext>
            </p:extLst>
          </p:nvPr>
        </p:nvGraphicFramePr>
        <p:xfrm>
          <a:off x="1217789" y="4951040"/>
          <a:ext cx="6751320" cy="1577340"/>
        </p:xfrm>
        <a:graphic>
          <a:graphicData uri="http://schemas.openxmlformats.org/drawingml/2006/table">
            <a:tbl>
              <a:tblPr firstRow="1" firstCol="1" bandRow="1"/>
              <a:tblGrid>
                <a:gridCol w="2610485"/>
                <a:gridCol w="4140835"/>
              </a:tblGrid>
              <a:tr h="272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solidFill>
                            <a:schemeClr val="tx1"/>
                          </a:solidFill>
                          <a:effectLst/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MY COUNTRY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VY_32_INOVACE_19_Clementinum, Transport in Prague, </a:t>
                      </a:r>
                      <a:r>
                        <a:rPr lang="cs-CZ" sz="1200" b="1" dirty="0" err="1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animals</a:t>
                      </a: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200" dirty="0" err="1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Svojtková</a:t>
                      </a:r>
                      <a:r>
                        <a:rPr lang="cs-CZ" sz="2200" baseline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Hana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166299"/>
      </p:ext>
    </p:extLst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491325"/>
            <a:ext cx="8784976" cy="52500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                                 WHAT DOES IT MEAN </a:t>
            </a:r>
          </a:p>
          <a:p>
            <a:pPr marL="0" indent="0">
              <a:buNone/>
            </a:pPr>
            <a:r>
              <a:rPr lang="cs-CZ" sz="2400" dirty="0" smtClean="0"/>
              <a:t>                           THIS BUILDING FOR PEOPLE?           </a:t>
            </a:r>
            <a:r>
              <a:rPr lang="cs-CZ" sz="1000" dirty="0" smtClean="0"/>
              <a:t>CLICK</a:t>
            </a:r>
          </a:p>
          <a:p>
            <a:pPr marL="0" indent="0">
              <a:buNone/>
            </a:pPr>
            <a:r>
              <a:rPr lang="cs-CZ" sz="1000" dirty="0" smtClean="0"/>
              <a:t>CKICK</a:t>
            </a:r>
          </a:p>
          <a:p>
            <a:pPr marL="0" indent="0">
              <a:buNone/>
            </a:pPr>
            <a:endParaRPr lang="cs-CZ" sz="1000" dirty="0"/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endParaRPr lang="cs-CZ" sz="1000" dirty="0"/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endParaRPr lang="cs-CZ" sz="1000" dirty="0"/>
          </a:p>
          <a:p>
            <a:pPr marL="0" indent="0">
              <a:buNone/>
            </a:pPr>
            <a:endParaRPr lang="cs-CZ" sz="1000" dirty="0"/>
          </a:p>
          <a:p>
            <a:pPr marL="0" indent="0" algn="ctr">
              <a:buNone/>
            </a:pPr>
            <a:r>
              <a:rPr lang="cs-CZ" sz="2400" dirty="0" smtClean="0"/>
              <a:t>WHO FOUNDED THE LIBRARY?</a:t>
            </a: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CLEMENTINUM</a:t>
            </a:r>
            <a:endParaRPr lang="cs-CZ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60648"/>
            <a:ext cx="2160240" cy="1620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16" y="154607"/>
            <a:ext cx="2640037" cy="176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115616" y="2471192"/>
            <a:ext cx="707200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/>
              <a:t>IT IS THE </a:t>
            </a:r>
            <a:r>
              <a:rPr lang="cs-CZ" sz="2400" dirty="0" smtClean="0"/>
              <a:t>LARGEST </a:t>
            </a:r>
            <a:r>
              <a:rPr lang="cs-CZ" sz="2400" dirty="0"/>
              <a:t>AND MOST FAMOUS PUBLIC LIBRARY IN THE CZECH REPUBLIC  </a:t>
            </a:r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7492280" y="1916832"/>
            <a:ext cx="248072" cy="3293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1080525" y="4509120"/>
            <a:ext cx="7072006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THE EMPRESS MARIA THERESA OF AUSTRIA FOUNDED AN OBSERVATORY, LIBRARY AND UNIVERSITY HERE.</a:t>
            </a:r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788080" y="2081512"/>
            <a:ext cx="0" cy="20379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8844540"/>
      </p:ext>
    </p:extLst>
  </p:cSld>
  <p:clrMapOvr>
    <a:masterClrMapping/>
  </p:clrMapOvr>
  <p:transition spd="slow">
    <p:cover dir="r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64669" y="849512"/>
            <a:ext cx="8562730" cy="576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2000" dirty="0" smtClean="0"/>
              <a:t>           </a:t>
            </a:r>
          </a:p>
          <a:p>
            <a:pPr marL="0" indent="0" algn="ctr">
              <a:buNone/>
            </a:pPr>
            <a:endParaRPr lang="cs-CZ" sz="2000" dirty="0" smtClean="0"/>
          </a:p>
          <a:p>
            <a:pPr marL="0" indent="0" algn="ctr">
              <a:buNone/>
            </a:pPr>
            <a:endParaRPr lang="cs-CZ" sz="2000" dirty="0" smtClean="0"/>
          </a:p>
          <a:p>
            <a:pPr marL="0" indent="0" algn="ctr">
              <a:buNone/>
            </a:pPr>
            <a:endParaRPr lang="cs-CZ" sz="2000" dirty="0" smtClean="0"/>
          </a:p>
          <a:p>
            <a:pPr marL="0" indent="0" algn="ctr">
              <a:buNone/>
            </a:pPr>
            <a:endParaRPr lang="cs-CZ" sz="2000" dirty="0" smtClean="0"/>
          </a:p>
          <a:p>
            <a:pPr marL="0" indent="0" algn="ctr">
              <a:buNone/>
            </a:pPr>
            <a:endParaRPr lang="cs-CZ" sz="2000" dirty="0"/>
          </a:p>
          <a:p>
            <a:pPr marL="0" indent="0" algn="ctr">
              <a:buNone/>
            </a:pPr>
            <a:r>
              <a:rPr lang="cs-CZ" dirty="0" smtClean="0"/>
              <a:t>                  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82116" y="116632"/>
            <a:ext cx="8229600" cy="792088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TRANSPORT IN PRAGUE</a:t>
            </a:r>
            <a:endParaRPr lang="cs-CZ" sz="32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75" y="1088028"/>
            <a:ext cx="2017796" cy="1348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007" y="4064777"/>
            <a:ext cx="2190247" cy="1463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511" y="1091267"/>
            <a:ext cx="2184975" cy="1459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612" y="3509505"/>
            <a:ext cx="1640516" cy="2184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088028"/>
            <a:ext cx="2102523" cy="1404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545516" y="5877272"/>
            <a:ext cx="2165971" cy="576064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UNDERGROUND 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- METRO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1126734" y="2759224"/>
            <a:ext cx="1421635" cy="576064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AIRPORT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4083612" y="5877272"/>
            <a:ext cx="1785007" cy="535382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>
              <a:solidFill>
                <a:schemeClr val="tx1"/>
              </a:solidFill>
            </a:endParaRP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TRAM</a:t>
            </a:r>
            <a:endParaRPr lang="cs-CZ" dirty="0">
              <a:solidFill>
                <a:schemeClr val="tx1"/>
              </a:solidFill>
            </a:endParaRPr>
          </a:p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4083612" y="2773148"/>
            <a:ext cx="1785007" cy="576064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STEAMSHIP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6660232" y="2785202"/>
            <a:ext cx="1879228" cy="551956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BUS - COACH</a:t>
            </a:r>
          </a:p>
        </p:txBody>
      </p:sp>
      <p:sp>
        <p:nvSpPr>
          <p:cNvPr id="15" name="Zaoblený obdélník 14"/>
          <p:cNvSpPr/>
          <p:nvPr/>
        </p:nvSpPr>
        <p:spPr>
          <a:xfrm>
            <a:off x="1146655" y="5835576"/>
            <a:ext cx="1421636" cy="576064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>
              <a:solidFill>
                <a:schemeClr val="tx1"/>
              </a:solidFill>
            </a:endParaRP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RAILWAY STATION</a:t>
            </a:r>
          </a:p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67" y="3990130"/>
            <a:ext cx="2150368" cy="1612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3777604"/>
      </p:ext>
    </p:extLst>
  </p:cSld>
  <p:clrMapOvr>
    <a:masterClrMapping/>
  </p:clrMapOvr>
  <p:transition spd="slow">
    <p:cover dir="r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99616"/>
            <a:ext cx="8435280" cy="51697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WHEN WAS PRAGUE ZOO OPENED?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ZOO PRAGUE IS WELL KNOWN THROUGH</a:t>
            </a:r>
          </a:p>
          <a:p>
            <a:pPr marL="0" indent="0">
              <a:buNone/>
            </a:pPr>
            <a:r>
              <a:rPr lang="cs-CZ" dirty="0" smtClean="0"/>
              <a:t>SAVING </a:t>
            </a:r>
            <a:r>
              <a:rPr lang="cs-CZ" sz="1100" dirty="0" smtClean="0"/>
              <a:t>(ANIMAL</a:t>
            </a:r>
            <a:r>
              <a:rPr lang="cs-CZ" sz="1600" dirty="0" smtClean="0"/>
              <a:t>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1800" dirty="0" smtClean="0"/>
              <a:t>DO YOU KNOW ANY ANIMALS?		(STUDENTS´ OWN ASWERS)</a:t>
            </a:r>
            <a:endParaRPr lang="cs-CZ" sz="1800" dirty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/>
              <a:t>ANIMALS IN PRAGUE</a:t>
            </a:r>
            <a:endParaRPr lang="cs-CZ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75" y="2204864"/>
            <a:ext cx="2381250" cy="17240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ál 5"/>
          <p:cNvSpPr/>
          <p:nvPr/>
        </p:nvSpPr>
        <p:spPr>
          <a:xfrm>
            <a:off x="6948264" y="2492896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 1931</a:t>
            </a:r>
            <a:endParaRPr lang="cs-CZ" dirty="0"/>
          </a:p>
        </p:txBody>
      </p:sp>
      <p:sp>
        <p:nvSpPr>
          <p:cNvPr id="8" name="Šipka doprava 7"/>
          <p:cNvSpPr/>
          <p:nvPr/>
        </p:nvSpPr>
        <p:spPr>
          <a:xfrm>
            <a:off x="2339752" y="2785999"/>
            <a:ext cx="1039256" cy="484632"/>
          </a:xfrm>
          <a:prstGeom prst="rightArrow">
            <a:avLst/>
          </a:prstGeom>
          <a:solidFill>
            <a:schemeClr val="accent1">
              <a:alpha val="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CLICK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987824" y="5013176"/>
            <a:ext cx="5103440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i="1" dirty="0"/>
              <a:t>THE PRZEWALSKI HORSE</a:t>
            </a:r>
          </a:p>
        </p:txBody>
      </p:sp>
    </p:spTree>
    <p:extLst>
      <p:ext uri="{BB962C8B-B14F-4D97-AF65-F5344CB8AC3E}">
        <p14:creationId xmlns:p14="http://schemas.microsoft.com/office/powerpoint/2010/main" val="870761972"/>
      </p:ext>
    </p:extLst>
  </p:cSld>
  <p:clrMapOvr>
    <a:masterClrMapping/>
  </p:clrMapOvr>
  <p:transition spd="slow">
    <p:cover dir="r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cs.wikipedia.org/wiki/Praha</a:t>
            </a:r>
            <a:endParaRPr lang="cs-CZ" sz="1600" dirty="0" smtClean="0"/>
          </a:p>
          <a:p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cs.wikipedia.org/wiki/Zoologick%C3%A1_zahrada_Praha</a:t>
            </a:r>
            <a:endParaRPr lang="cs-CZ" sz="1600" dirty="0" smtClean="0"/>
          </a:p>
          <a:p>
            <a:r>
              <a:rPr lang="cs-CZ" sz="1600" dirty="0">
                <a:hlinkClick r:id="rId4"/>
              </a:rPr>
              <a:t>http://cs.wikipedia.org/wiki/Soubor:Klementinum,_</a:t>
            </a:r>
            <a:r>
              <a:rPr lang="cs-CZ" sz="1600" dirty="0" smtClean="0">
                <a:hlinkClick r:id="rId4"/>
              </a:rPr>
              <a:t>v%C3%BDchodn%C3%AD_vchod.jpg</a:t>
            </a:r>
            <a:endParaRPr lang="cs-CZ" sz="1600" dirty="0" smtClean="0"/>
          </a:p>
          <a:p>
            <a:r>
              <a:rPr lang="cs-CZ" sz="1600" smtClean="0"/>
              <a:t>vlastní</a:t>
            </a:r>
            <a:endParaRPr lang="cs-CZ" sz="1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002060"/>
                </a:solidFill>
              </a:rPr>
              <a:t>Zdroje </a:t>
            </a:r>
            <a:endParaRPr lang="cs-CZ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288757"/>
      </p:ext>
    </p:extLst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Mountain">
      <a:maj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HY 헤드라인 M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Horský motiv</Template>
  <TotalTime>86</TotalTime>
  <Words>126</Words>
  <Application>Microsoft Office PowerPoint</Application>
  <PresentationFormat>Předvádění na obrazovce (4:3)</PresentationFormat>
  <Paragraphs>63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Mountain</vt:lpstr>
      <vt:lpstr>Prezentace aplikace PowerPoint</vt:lpstr>
      <vt:lpstr>CLEMENTINUM</vt:lpstr>
      <vt:lpstr>TRANSPORT IN PRAGUE</vt:lpstr>
      <vt:lpstr>ANIMALS IN PRAGUE</vt:lpstr>
      <vt:lpstr>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13</cp:revision>
  <dcterms:created xsi:type="dcterms:W3CDTF">2011-09-03T21:00:47Z</dcterms:created>
  <dcterms:modified xsi:type="dcterms:W3CDTF">2011-11-14T21:55:20Z</dcterms:modified>
</cp:coreProperties>
</file>