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7" r:id="rId2"/>
    <p:sldId id="258" r:id="rId3"/>
    <p:sldId id="256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84CEC8-D9E8-403E-BA79-20E9CCA8A147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7B7FC8-227A-4D40-83C1-D05CCA35D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03185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77B7FC8-227A-4D40-83C1-D05CCA35D4E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26770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 dir="vert"/>
      </p:transition>
    </mc:Choice>
    <mc:Fallback xmlns="">
      <p:transition spd="slow">
        <p:checker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 dir="vert"/>
      </p:transition>
    </mc:Choice>
    <mc:Fallback xmlns="">
      <p:transition spd="slow">
        <p:checker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 dir="vert"/>
      </p:transition>
    </mc:Choice>
    <mc:Fallback xmlns="">
      <p:transition spd="slow">
        <p:checker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 dir="vert"/>
      </p:transition>
    </mc:Choice>
    <mc:Fallback xmlns="">
      <p:transition spd="slow">
        <p:checker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 dir="vert"/>
      </p:transition>
    </mc:Choice>
    <mc:Fallback xmlns="">
      <p:transition spd="slow">
        <p:checker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 dir="vert"/>
      </p:transition>
    </mc:Choice>
    <mc:Fallback xmlns="">
      <p:transition spd="slow">
        <p:checker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 dir="vert"/>
      </p:transition>
    </mc:Choice>
    <mc:Fallback xmlns="">
      <p:transition spd="slow">
        <p:checker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 dir="vert"/>
      </p:transition>
    </mc:Choice>
    <mc:Fallback xmlns="">
      <p:transition spd="slow">
        <p:checker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 dir="vert"/>
      </p:transition>
    </mc:Choice>
    <mc:Fallback xmlns="">
      <p:transition spd="slow">
        <p:checker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 dir="vert"/>
      </p:transition>
    </mc:Choice>
    <mc:Fallback xmlns="">
      <p:transition spd="slow">
        <p:checker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 dir="vert"/>
      </p:transition>
    </mc:Choice>
    <mc:Fallback xmlns="">
      <p:transition spd="slow">
        <p:checker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82"/>
            </a:gs>
            <a:gs pos="30000">
              <a:srgbClr val="66008F"/>
            </a:gs>
            <a:gs pos="64999">
              <a:srgbClr val="BA0066"/>
            </a:gs>
            <a:gs pos="89999">
              <a:srgbClr val="FF0000"/>
            </a:gs>
            <a:gs pos="100000">
              <a:srgbClr val="FF8200"/>
            </a:gs>
          </a:gsLst>
          <a:lin ang="27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 dir="vert"/>
      </p:transition>
    </mc:Choice>
    <mc:Fallback xmlns="">
      <p:transition spd="slow">
        <p:checker dir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2510" y="270520"/>
            <a:ext cx="56007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" descr="2zs_logo2-col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3043" y="1638672"/>
            <a:ext cx="3160812" cy="290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1226386" y="3369022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1226386" y="4873972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1226386" y="10627072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2271745"/>
              </p:ext>
            </p:extLst>
          </p:nvPr>
        </p:nvGraphicFramePr>
        <p:xfrm>
          <a:off x="1217789" y="4951040"/>
          <a:ext cx="6751320" cy="1542288"/>
        </p:xfrm>
        <a:graphic>
          <a:graphicData uri="http://schemas.openxmlformats.org/drawingml/2006/table">
            <a:tbl>
              <a:tblPr firstRow="1" firstCol="1" bandRow="1"/>
              <a:tblGrid>
                <a:gridCol w="2610485"/>
                <a:gridCol w="4140835"/>
              </a:tblGrid>
              <a:tr h="272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>
                          <a:solidFill>
                            <a:schemeClr val="tx1"/>
                          </a:solidFill>
                          <a:effectLst/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MY COUNTRY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VY_32_INOVACE_20_Useful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="1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words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b="1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guess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a </a:t>
                      </a:r>
                      <a:r>
                        <a:rPr lang="cs-CZ" sz="1200" b="1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quiz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err="1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Svojtková</a:t>
                      </a:r>
                      <a:r>
                        <a:rPr lang="cs-CZ" sz="2200" baseline="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Hana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7945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 dir="vert"/>
      </p:transition>
    </mc:Choice>
    <mc:Fallback xmlns="">
      <p:transition spd="slow">
        <p:checke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8967" y="116632"/>
            <a:ext cx="7125113" cy="737052"/>
          </a:xfrm>
        </p:spPr>
        <p:txBody>
          <a:bodyPr/>
          <a:lstStyle/>
          <a:p>
            <a:pPr algn="ctr"/>
            <a:r>
              <a:rPr lang="cs-CZ" b="1" dirty="0" smtClean="0"/>
              <a:t>USEFUL WORDS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1538902" y="4293096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8424936" cy="5652589"/>
          </a:xfrm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>
                <a:solidFill>
                  <a:schemeClr val="bg2"/>
                </a:solidFill>
              </a:rPr>
              <a:t>HOW DO YOU SAY IN CZECH?</a:t>
            </a:r>
          </a:p>
          <a:p>
            <a:pPr marL="0" indent="0">
              <a:buNone/>
            </a:pPr>
            <a:endParaRPr lang="cs-CZ" sz="2000" b="1" dirty="0" smtClean="0">
              <a:solidFill>
                <a:schemeClr val="bg2"/>
              </a:solidFill>
            </a:endParaRP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FF00"/>
                </a:solidFill>
              </a:rPr>
              <a:t>OBSERVATORY</a:t>
            </a:r>
            <a:r>
              <a:rPr lang="cs-CZ" sz="2000" b="1" dirty="0" smtClean="0">
                <a:solidFill>
                  <a:schemeClr val="bg1"/>
                </a:solidFill>
              </a:rPr>
              <a:t>							</a:t>
            </a:r>
            <a:r>
              <a:rPr lang="cs-CZ" sz="2000" b="1" dirty="0" smtClean="0"/>
              <a:t>ŽEZLO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FF00"/>
                </a:solidFill>
              </a:rPr>
              <a:t>PUBLIC	</a:t>
            </a:r>
            <a:r>
              <a:rPr lang="cs-CZ" sz="2000" b="1" dirty="0" smtClean="0">
                <a:solidFill>
                  <a:schemeClr val="bg1"/>
                </a:solidFill>
              </a:rPr>
              <a:t>					      	     </a:t>
            </a:r>
            <a:r>
              <a:rPr lang="cs-CZ" sz="2000" b="1" dirty="0" smtClean="0"/>
              <a:t>VELMI RŮZNORODÁ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FF00"/>
                </a:solidFill>
              </a:rPr>
              <a:t>FOUND</a:t>
            </a:r>
            <a:r>
              <a:rPr lang="cs-CZ" sz="2000" b="1" dirty="0" smtClean="0">
                <a:solidFill>
                  <a:schemeClr val="bg1"/>
                </a:solidFill>
              </a:rPr>
              <a:t>									</a:t>
            </a:r>
            <a:r>
              <a:rPr lang="cs-CZ" sz="2000" b="1" dirty="0" smtClean="0"/>
              <a:t>HVĚZDÁRNA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FF00"/>
                </a:solidFill>
              </a:rPr>
              <a:t>ELECT</a:t>
            </a:r>
            <a:r>
              <a:rPr lang="cs-CZ" sz="2000" b="1" dirty="0" smtClean="0">
                <a:solidFill>
                  <a:schemeClr val="bg1"/>
                </a:solidFill>
              </a:rPr>
              <a:t> 									</a:t>
            </a:r>
            <a:r>
              <a:rPr lang="cs-CZ" sz="2000" b="1" dirty="0" smtClean="0"/>
              <a:t>VEŘEJNÝ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FF00"/>
                </a:solidFill>
              </a:rPr>
              <a:t>SCEPTRE</a:t>
            </a:r>
            <a:r>
              <a:rPr lang="cs-CZ" sz="2000" b="1" dirty="0" smtClean="0">
                <a:solidFill>
                  <a:schemeClr val="bg1"/>
                </a:solidFill>
              </a:rPr>
              <a:t>									</a:t>
            </a:r>
            <a:r>
              <a:rPr lang="cs-CZ" sz="2000" b="1" dirty="0" smtClean="0"/>
              <a:t>SPOLUZAKLADATEL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FF00"/>
                </a:solidFill>
              </a:rPr>
              <a:t>STAKE</a:t>
            </a:r>
            <a:r>
              <a:rPr lang="cs-CZ" sz="2000" b="1" dirty="0" smtClean="0">
                <a:solidFill>
                  <a:schemeClr val="bg1"/>
                </a:solidFill>
              </a:rPr>
              <a:t>								</a:t>
            </a:r>
            <a:r>
              <a:rPr lang="cs-CZ" sz="2000" b="1" smtClean="0">
                <a:solidFill>
                  <a:schemeClr val="bg1"/>
                </a:solidFill>
              </a:rPr>
              <a:t>	</a:t>
            </a:r>
            <a:r>
              <a:rPr lang="cs-CZ" sz="2000" b="1"/>
              <a:t>Z</a:t>
            </a:r>
            <a:r>
              <a:rPr lang="cs-CZ" sz="2000" b="1" smtClean="0"/>
              <a:t>VOLIT</a:t>
            </a:r>
            <a:endParaRPr lang="cs-CZ" sz="2000" b="1" dirty="0" smtClean="0"/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FF00"/>
                </a:solidFill>
              </a:rPr>
              <a:t>EMPIRE</a:t>
            </a:r>
            <a:r>
              <a:rPr lang="cs-CZ" sz="2000" b="1" dirty="0" smtClean="0">
                <a:solidFill>
                  <a:schemeClr val="bg1"/>
                </a:solidFill>
              </a:rPr>
              <a:t>									</a:t>
            </a:r>
            <a:r>
              <a:rPr lang="cs-CZ" sz="2000" b="1" dirty="0" smtClean="0"/>
              <a:t>ZALOŽIT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FF00"/>
                </a:solidFill>
              </a:rPr>
              <a:t>CO-FOUNDER</a:t>
            </a:r>
            <a:r>
              <a:rPr lang="cs-CZ" sz="2000" b="1" dirty="0" smtClean="0">
                <a:solidFill>
                  <a:schemeClr val="bg1"/>
                </a:solidFill>
              </a:rPr>
              <a:t>							</a:t>
            </a:r>
            <a:r>
              <a:rPr lang="cs-CZ" sz="2000" b="1" dirty="0" smtClean="0"/>
              <a:t>CÍSAŘSTVÍ</a:t>
            </a:r>
          </a:p>
          <a:p>
            <a:pPr marL="0" indent="0">
              <a:buNone/>
            </a:pPr>
            <a:r>
              <a:rPr lang="cs-CZ" sz="2000" b="1" dirty="0">
                <a:solidFill>
                  <a:srgbClr val="FFFF00"/>
                </a:solidFill>
              </a:rPr>
              <a:t>QUITE </a:t>
            </a:r>
            <a:r>
              <a:rPr lang="cs-CZ" sz="2000" b="1" dirty="0" smtClean="0">
                <a:solidFill>
                  <a:srgbClr val="FFFF00"/>
                </a:solidFill>
              </a:rPr>
              <a:t>VARIED </a:t>
            </a:r>
            <a:r>
              <a:rPr lang="cs-CZ" sz="2000" b="1" dirty="0" smtClean="0">
                <a:solidFill>
                  <a:schemeClr val="bg1"/>
                </a:solidFill>
              </a:rPr>
              <a:t>							</a:t>
            </a:r>
            <a:r>
              <a:rPr lang="cs-CZ" sz="2000" b="1" dirty="0" smtClean="0"/>
              <a:t>HRANICE, PRANÝŘ</a:t>
            </a:r>
            <a:endParaRPr lang="cs-CZ" sz="2000" b="1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699792" y="2420888"/>
            <a:ext cx="2592288" cy="88924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1723633" y="2878088"/>
            <a:ext cx="3424431" cy="86409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394886" y="3742184"/>
            <a:ext cx="3897194" cy="83894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1723633" y="2420888"/>
            <a:ext cx="3568447" cy="164997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1538902" y="4662428"/>
            <a:ext cx="3753178" cy="128685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1538902" y="5122777"/>
            <a:ext cx="3753178" cy="40689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2374563" y="4293096"/>
            <a:ext cx="3002236" cy="1236577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2622075" y="2878088"/>
            <a:ext cx="2670005" cy="292717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OEM\AppData\Local\Microsoft\Windows\Temporary Internet Files\Content.IE5\B4A6B7Q4\MC9004344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260648"/>
            <a:ext cx="13620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4" name="TextovéPole 1023"/>
          <p:cNvSpPr txBox="1"/>
          <p:nvPr/>
        </p:nvSpPr>
        <p:spPr>
          <a:xfrm>
            <a:off x="7884368" y="2142901"/>
            <a:ext cx="108012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solidFill>
                  <a:schemeClr val="bg2"/>
                </a:solidFill>
              </a:rPr>
              <a:t>HELP</a:t>
            </a:r>
            <a:endParaRPr lang="cs-CZ" sz="1000" dirty="0">
              <a:solidFill>
                <a:schemeClr val="bg2"/>
              </a:solidFill>
            </a:endParaRPr>
          </a:p>
        </p:txBody>
      </p:sp>
      <p:cxnSp>
        <p:nvCxnSpPr>
          <p:cNvPr id="1039" name="Přímá spojnice se šipkou 1038"/>
          <p:cNvCxnSpPr/>
          <p:nvPr/>
        </p:nvCxnSpPr>
        <p:spPr>
          <a:xfrm>
            <a:off x="1394886" y="3310136"/>
            <a:ext cx="3753178" cy="170304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3060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 dir="vert"/>
      </p:transition>
    </mc:Choice>
    <mc:Fallback xmlns="">
      <p:transition spd="slow">
        <p:checke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99592" y="332656"/>
            <a:ext cx="7125113" cy="593036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GUESS WHAT IS IT?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01249" y="1267002"/>
            <a:ext cx="8424935" cy="518457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dirty="0" smtClean="0"/>
              <a:t>PEACEFUL</a:t>
            </a:r>
          </a:p>
          <a:p>
            <a:pPr marL="0" indent="0">
              <a:buNone/>
            </a:pPr>
            <a:endParaRPr lang="cs-CZ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				        </a:t>
            </a:r>
            <a:r>
              <a:rPr lang="cs-CZ" sz="3200" dirty="0" smtClean="0"/>
              <a:t>PICTURESQUE</a:t>
            </a:r>
            <a:endParaRPr lang="cs-CZ" sz="3200" dirty="0"/>
          </a:p>
          <a:p>
            <a:pPr marL="0" indent="0">
              <a:buNone/>
            </a:pPr>
            <a:endParaRPr lang="cs-CZ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400" b="1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3200" dirty="0" smtClean="0"/>
              <a:t>				</a:t>
            </a:r>
            <a:r>
              <a:rPr lang="cs-CZ" sz="3200" smtClean="0"/>
              <a:t>	    </a:t>
            </a:r>
            <a:r>
              <a:rPr lang="cs-CZ" sz="3200" dirty="0"/>
              <a:t> </a:t>
            </a:r>
            <a:r>
              <a:rPr lang="cs-CZ" sz="3200" smtClean="0"/>
              <a:t>PROTECTED</a:t>
            </a:r>
            <a:endParaRPr lang="cs-CZ" sz="3200" dirty="0"/>
          </a:p>
          <a:p>
            <a:pPr marL="0" indent="0">
              <a:buNone/>
            </a:pPr>
            <a:endParaRPr lang="cs-CZ" sz="24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bg1"/>
              </a:solidFill>
            </a:endParaRPr>
          </a:p>
        </p:txBody>
      </p:sp>
      <p:pic>
        <p:nvPicPr>
          <p:cNvPr id="2050" name="Picture 2" descr="C:\Users\OEM\AppData\Local\Microsoft\Windows\Temporary Internet Files\Content.IE5\ACJE728X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4308" y="721587"/>
            <a:ext cx="1296144" cy="1458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884368" y="1763591"/>
            <a:ext cx="936104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50" b="1" dirty="0" smtClean="0">
                <a:solidFill>
                  <a:schemeClr val="bg1"/>
                </a:solidFill>
              </a:rPr>
              <a:t>HELP</a:t>
            </a:r>
            <a:endParaRPr lang="cs-CZ" sz="1050" b="1" dirty="0">
              <a:solidFill>
                <a:schemeClr val="bg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516216" y="3931637"/>
            <a:ext cx="590061" cy="6194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Ý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5753471" y="3896952"/>
            <a:ext cx="590061" cy="6194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5031836" y="3891881"/>
            <a:ext cx="590061" cy="6194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B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4284292" y="3878020"/>
            <a:ext cx="590061" cy="6194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3560039" y="3865240"/>
            <a:ext cx="590061" cy="6194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L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2801108" y="3865240"/>
            <a:ext cx="590061" cy="6194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2108243" y="3859290"/>
            <a:ext cx="590061" cy="6194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M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6358203" y="2047596"/>
            <a:ext cx="590061" cy="6194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Ý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5621897" y="2047596"/>
            <a:ext cx="590061" cy="6194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4860032" y="2017507"/>
            <a:ext cx="590061" cy="6194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D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4123861" y="2017440"/>
            <a:ext cx="590061" cy="6194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I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3391169" y="2017507"/>
            <a:ext cx="590061" cy="6194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L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2638939" y="2017440"/>
            <a:ext cx="590061" cy="6194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2001512" y="5517232"/>
            <a:ext cx="696792" cy="6194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1"/>
                </a:solidFill>
              </a:rPr>
              <a:t>CH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2801108" y="5517232"/>
            <a:ext cx="590061" cy="6194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3533798" y="5517232"/>
            <a:ext cx="590061" cy="6194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Á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4284291" y="5517232"/>
            <a:ext cx="590061" cy="6194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5031836" y="5517232"/>
            <a:ext cx="590061" cy="6194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Ě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5768142" y="5517232"/>
            <a:ext cx="590061" cy="6194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N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6516216" y="5517232"/>
            <a:ext cx="590061" cy="6194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Ý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3" name="Picture 2" descr="C:\Users\OEM\AppData\Local\Microsoft\Windows\Temporary Internet Files\Content.IE5\ACJE728X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11153"/>
            <a:ext cx="1095512" cy="123245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80771" y="4045915"/>
            <a:ext cx="108012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b="1" dirty="0" smtClean="0">
                <a:solidFill>
                  <a:schemeClr val="bg1"/>
                </a:solidFill>
              </a:rPr>
              <a:t>HELP</a:t>
            </a:r>
            <a:endParaRPr lang="cs-CZ" sz="1000" b="1" dirty="0">
              <a:solidFill>
                <a:schemeClr val="bg1"/>
              </a:solidFill>
            </a:endParaRPr>
          </a:p>
        </p:txBody>
      </p:sp>
      <p:pic>
        <p:nvPicPr>
          <p:cNvPr id="35" name="Picture 2" descr="C:\Users\OEM\AppData\Local\Microsoft\Windows\Temporary Internet Files\Content.IE5\ACJE728X\MC9004344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9156" y="4869159"/>
            <a:ext cx="1123263" cy="126367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48" name="TextovéPole 2047"/>
          <p:cNvSpPr txBox="1"/>
          <p:nvPr/>
        </p:nvSpPr>
        <p:spPr>
          <a:xfrm>
            <a:off x="8041502" y="5808484"/>
            <a:ext cx="86409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b="1" dirty="0" smtClean="0">
                <a:solidFill>
                  <a:schemeClr val="bg1"/>
                </a:solidFill>
              </a:rPr>
              <a:t>HELP</a:t>
            </a:r>
            <a:endParaRPr lang="cs-CZ" sz="11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0868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 dir="vert"/>
      </p:transition>
    </mc:Choice>
    <mc:Fallback xmlns="">
      <p:transition spd="slow">
        <p:checke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  <p:bldLst>
      <p:bldP spid="10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04664"/>
            <a:ext cx="7125113" cy="377012"/>
          </a:xfrm>
        </p:spPr>
        <p:txBody>
          <a:bodyPr/>
          <a:lstStyle/>
          <a:p>
            <a:pPr algn="ctr"/>
            <a:r>
              <a:rPr lang="cs-CZ" sz="3600" dirty="0" smtClean="0"/>
              <a:t>A QUIZ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4784"/>
            <a:ext cx="8712968" cy="5373216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cs-CZ" sz="2400" dirty="0" smtClean="0">
                <a:solidFill>
                  <a:srgbClr val="FFC000"/>
                </a:solidFill>
              </a:rPr>
              <a:t>DO YOU KNOW WHAT CZECH TOWN IS CALLED </a:t>
            </a:r>
          </a:p>
          <a:p>
            <a:pPr marL="0" indent="0" algn="ctr">
              <a:buNone/>
            </a:pPr>
            <a:r>
              <a:rPr lang="cs-CZ" sz="2400" b="1" dirty="0" smtClean="0">
                <a:solidFill>
                  <a:srgbClr val="FFC000"/>
                </a:solidFill>
              </a:rPr>
              <a:t>  THE TOWN OF FAIRY TALES?</a:t>
            </a:r>
          </a:p>
          <a:p>
            <a:pPr marL="0" indent="0" algn="ctr"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 marL="0" indent="0" algn="ctr">
              <a:buNone/>
            </a:pPr>
            <a:r>
              <a:rPr lang="cs-CZ" sz="3200" dirty="0" smtClean="0"/>
              <a:t>JIČÍN</a:t>
            </a:r>
          </a:p>
          <a:p>
            <a:pPr marL="0" indent="0" algn="ctr">
              <a:buNone/>
            </a:pPr>
            <a:endParaRPr lang="cs-CZ" sz="3200" dirty="0">
              <a:solidFill>
                <a:srgbClr val="FFC000"/>
              </a:solidFill>
            </a:endParaRPr>
          </a:p>
          <a:p>
            <a:pPr marL="0" indent="0" algn="ctr">
              <a:buNone/>
            </a:pPr>
            <a:endParaRPr lang="cs-CZ" sz="2400" dirty="0" smtClean="0">
              <a:solidFill>
                <a:srgbClr val="FFC000"/>
              </a:solidFill>
            </a:endParaRPr>
          </a:p>
          <a:p>
            <a:pPr marL="0" indent="0" algn="ctr">
              <a:buNone/>
            </a:pPr>
            <a:r>
              <a:rPr lang="cs-CZ" sz="2600" dirty="0" smtClean="0">
                <a:solidFill>
                  <a:srgbClr val="FFC000"/>
                </a:solidFill>
              </a:rPr>
              <a:t>THE SILVER MINES WERE SO RICH. THE TOWN WHICH WAS BUILT THERE BECAME FAMOUS.</a:t>
            </a:r>
          </a:p>
          <a:p>
            <a:pPr marL="0" indent="0" algn="ctr">
              <a:buNone/>
            </a:pPr>
            <a:r>
              <a:rPr lang="cs-CZ" sz="2600" dirty="0" smtClean="0">
                <a:solidFill>
                  <a:srgbClr val="FFC000"/>
                </a:solidFill>
              </a:rPr>
              <a:t> </a:t>
            </a:r>
            <a:r>
              <a:rPr lang="cs-CZ" sz="2600" b="1" dirty="0" smtClean="0">
                <a:solidFill>
                  <a:srgbClr val="FFC000"/>
                </a:solidFill>
              </a:rPr>
              <a:t>WHAT IS ITS NAME</a:t>
            </a:r>
            <a:r>
              <a:rPr lang="cs-CZ" sz="2400" b="1" dirty="0" smtClean="0">
                <a:solidFill>
                  <a:srgbClr val="FFC000"/>
                </a:solidFill>
              </a:rPr>
              <a:t>?</a:t>
            </a:r>
          </a:p>
          <a:p>
            <a:pPr marL="0" indent="0" algn="ctr">
              <a:buNone/>
            </a:pPr>
            <a:endParaRPr lang="cs-CZ" sz="3200" b="1" dirty="0" smtClean="0"/>
          </a:p>
          <a:p>
            <a:pPr marL="0" indent="0" algn="ctr">
              <a:buNone/>
            </a:pPr>
            <a:r>
              <a:rPr lang="cs-CZ" sz="3200" b="1" dirty="0" smtClean="0"/>
              <a:t>KUTNÁ</a:t>
            </a:r>
          </a:p>
          <a:p>
            <a:pPr marL="0" indent="0" algn="ctr">
              <a:buNone/>
            </a:pPr>
            <a:r>
              <a:rPr lang="cs-CZ" sz="3200" b="1" dirty="0" smtClean="0"/>
              <a:t> HORA</a:t>
            </a:r>
            <a:endParaRPr lang="cs-CZ" sz="3200" b="1" dirty="0"/>
          </a:p>
          <a:p>
            <a:pPr marL="0" indent="0" algn="ctr">
              <a:buNone/>
            </a:pPr>
            <a:endParaRPr lang="cs-CZ" sz="3200" b="1" dirty="0" smtClean="0"/>
          </a:p>
        </p:txBody>
      </p:sp>
      <p:pic>
        <p:nvPicPr>
          <p:cNvPr id="1027" name="Picture 3" descr="C:\Users\OEM\AppData\Local\Microsoft\Windows\Temporary Internet Files\Content.IE5\B4A6B7Q4\MC9004321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9350" y="2207116"/>
            <a:ext cx="1656184" cy="1464834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AppData\Local\Microsoft\Windows\Temporary Internet Files\Content.IE5\B4A6B7Q4\MC9002372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991782"/>
            <a:ext cx="2509643" cy="1866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0444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 dir="vert"/>
      </p:transition>
    </mc:Choice>
    <mc:Fallback xmlns="">
      <p:transition spd="slow">
        <p:checke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1600" dirty="0" smtClean="0">
                <a:solidFill>
                  <a:schemeClr val="tx2">
                    <a:lumMod val="75000"/>
                  </a:schemeClr>
                </a:solidFill>
              </a:rPr>
              <a:t>Zdroje:</a:t>
            </a:r>
            <a:endParaRPr lang="cs-CZ" sz="1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600" dirty="0">
                <a:solidFill>
                  <a:schemeClr val="tx2">
                    <a:lumMod val="75000"/>
                  </a:schemeClr>
                </a:solidFill>
              </a:rPr>
              <a:t>Klipart Microsoft Office</a:t>
            </a:r>
          </a:p>
          <a:p>
            <a:pPr marL="0" indent="0">
              <a:buNone/>
            </a:pPr>
            <a:r>
              <a:rPr lang="cs-CZ" sz="1600" dirty="0">
                <a:solidFill>
                  <a:schemeClr val="tx2">
                    <a:lumMod val="75000"/>
                  </a:schemeClr>
                </a:solidFill>
              </a:rPr>
              <a:t>vlastní</a:t>
            </a:r>
          </a:p>
          <a:p>
            <a:endParaRPr lang="cs-CZ" sz="16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1600" dirty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16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1600" dirty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1600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1600" dirty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16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8112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 dir="vert"/>
      </p:transition>
    </mc:Choice>
    <mc:Fallback xmlns="">
      <p:transition spd="slow">
        <p:checker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111</TotalTime>
  <Words>106</Words>
  <Application>Microsoft Office PowerPoint</Application>
  <PresentationFormat>Předvádění na obrazovce (4:3)</PresentationFormat>
  <Paragraphs>73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Summer</vt:lpstr>
      <vt:lpstr>Prezentace aplikace PowerPoint</vt:lpstr>
      <vt:lpstr>USEFUL WORDS</vt:lpstr>
      <vt:lpstr>GUESS WHAT IS IT?</vt:lpstr>
      <vt:lpstr>A QUIZ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17</cp:revision>
  <dcterms:created xsi:type="dcterms:W3CDTF">2011-09-04T11:48:54Z</dcterms:created>
  <dcterms:modified xsi:type="dcterms:W3CDTF">2011-11-14T21:57:02Z</dcterms:modified>
</cp:coreProperties>
</file>