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7"/>
  </p:notes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 dirty="0" smtClean="0"/>
            <a:t>školy: Základní škola a Mateřská škola Studená, okres Jindřichův Hradec 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PaedDr. Jana Čechová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VY_32_INOVACE_4A10M1_Početní pyramidy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Početní pyramidy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</a:t>
          </a:r>
          <a:r>
            <a:rPr lang="cs-CZ" dirty="0" smtClean="0"/>
            <a:t>CZ.1.07/1.4.00/21.3136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</a:t>
          </a:r>
          <a:r>
            <a:rPr lang="cs-CZ" sz="1800" kern="1200" dirty="0" smtClean="0"/>
            <a:t>školy: Základní škola a Mateřská škola Studená, okres Jindřichův Hradec 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PaedDr. Jana Čechová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VY_32_INOVACE_4A10M1_Početní pyramidy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Početní pyramidy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</a:t>
          </a:r>
          <a:r>
            <a:rPr lang="cs-CZ" sz="1800" kern="1200" dirty="0" smtClean="0"/>
            <a:t>CZ.1.07/1.4.00/21.3136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t>10.12.2011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9361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4719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1547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10.12.2011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3331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10.12.2011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3152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10.12.2011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3144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10.12.2011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4343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10.12.2011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5468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10.12.2011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0752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69992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3201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20805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865567403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Určeno pro 1.ročník ZŠ.</a:t>
            </a:r>
          </a:p>
          <a:p>
            <a:r>
              <a:rPr lang="cs-CZ" dirty="0" smtClean="0"/>
              <a:t>Pro použití na interaktivní tabuli, využijeme psaní fixou nebo funkci pero v </a:t>
            </a:r>
            <a:r>
              <a:rPr lang="cs-CZ" dirty="0" err="1" smtClean="0"/>
              <a:t>powerpointu</a:t>
            </a:r>
            <a:r>
              <a:rPr lang="cs-CZ" dirty="0" smtClean="0"/>
              <a:t>.</a:t>
            </a:r>
          </a:p>
          <a:p>
            <a:r>
              <a:rPr lang="cs-CZ" dirty="0" smtClean="0"/>
              <a:t>Pomůcky – žáci mohou zkoušet psát řešení na tabulky nebo do sešitu.</a:t>
            </a:r>
          </a:p>
          <a:p>
            <a:r>
              <a:rPr lang="cs-CZ" dirty="0" smtClean="0"/>
              <a:t>Inovace – postupné zobrazování pyramid; zápis různých řešení na snímku 5, možnost jednoduché změny a opravy.</a:t>
            </a:r>
          </a:p>
          <a:p>
            <a:r>
              <a:rPr lang="cs-CZ" dirty="0" smtClean="0"/>
              <a:t>Metodické poznámky – na snímku 3 žáci spočítají a v dalších pyramidách doplňují odečtením nebo dopočítáním; na snímku 4 pouze sčítají větší pyramidy; na snímku 5 se pokouší vyřešit větší pyramidy, někde je </a:t>
            </a:r>
            <a:r>
              <a:rPr lang="cs-CZ" smtClean="0"/>
              <a:t>více řešení.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92128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1196752"/>
            <a:ext cx="1368152" cy="72008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latin typeface="Comic Sans MS" pitchFamily="66" charset="0"/>
              </a:rPr>
              <a:t>3  2 </a:t>
            </a:r>
            <a:endParaRPr lang="cs-CZ" sz="3200" dirty="0">
              <a:latin typeface="Comic Sans MS" pitchFamily="66" charset="0"/>
            </a:endParaRPr>
          </a:p>
        </p:txBody>
      </p:sp>
      <p:sp>
        <p:nvSpPr>
          <p:cNvPr id="3" name="Rovnoramenný trojúhelník 2"/>
          <p:cNvSpPr/>
          <p:nvPr/>
        </p:nvSpPr>
        <p:spPr>
          <a:xfrm>
            <a:off x="755576" y="404664"/>
            <a:ext cx="1368152" cy="792088"/>
          </a:xfrm>
          <a:prstGeom prst="triangle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>
              <a:latin typeface="Comic Sans MS" pitchFamily="66" charset="0"/>
            </a:endParaRPr>
          </a:p>
        </p:txBody>
      </p:sp>
      <p:cxnSp>
        <p:nvCxnSpPr>
          <p:cNvPr id="5" name="Přímá spojnice 4"/>
          <p:cNvCxnSpPr>
            <a:stCxn id="2" idx="0"/>
            <a:endCxn id="2" idx="2"/>
          </p:cNvCxnSpPr>
          <p:nvPr/>
        </p:nvCxnSpPr>
        <p:spPr>
          <a:xfrm>
            <a:off x="1439652" y="1196752"/>
            <a:ext cx="0" cy="720080"/>
          </a:xfrm>
          <a:prstGeom prst="line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</p:cxnSp>
      <p:sp>
        <p:nvSpPr>
          <p:cNvPr id="6" name="Obdélník 5"/>
          <p:cNvSpPr/>
          <p:nvPr/>
        </p:nvSpPr>
        <p:spPr>
          <a:xfrm>
            <a:off x="2699792" y="1194841"/>
            <a:ext cx="1368152" cy="72008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latin typeface="Comic Sans MS" pitchFamily="66" charset="0"/>
              </a:rPr>
              <a:t>1   4      </a:t>
            </a:r>
            <a:endParaRPr lang="cs-CZ" sz="3200" dirty="0">
              <a:latin typeface="Comic Sans MS" pitchFamily="66" charset="0"/>
            </a:endParaRPr>
          </a:p>
        </p:txBody>
      </p:sp>
      <p:sp>
        <p:nvSpPr>
          <p:cNvPr id="7" name="Rovnoramenný trojúhelník 6"/>
          <p:cNvSpPr/>
          <p:nvPr/>
        </p:nvSpPr>
        <p:spPr>
          <a:xfrm>
            <a:off x="2699792" y="402753"/>
            <a:ext cx="1368152" cy="792088"/>
          </a:xfrm>
          <a:prstGeom prst="triangle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>
              <a:latin typeface="Comic Sans MS" pitchFamily="66" charset="0"/>
            </a:endParaRPr>
          </a:p>
        </p:txBody>
      </p:sp>
      <p:cxnSp>
        <p:nvCxnSpPr>
          <p:cNvPr id="8" name="Přímá spojnice 7"/>
          <p:cNvCxnSpPr>
            <a:stCxn id="6" idx="0"/>
            <a:endCxn id="6" idx="2"/>
          </p:cNvCxnSpPr>
          <p:nvPr/>
        </p:nvCxnSpPr>
        <p:spPr>
          <a:xfrm>
            <a:off x="3383868" y="1194841"/>
            <a:ext cx="0" cy="720080"/>
          </a:xfrm>
          <a:prstGeom prst="line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</p:cxnSp>
      <p:sp>
        <p:nvSpPr>
          <p:cNvPr id="9" name="Obdélník 8"/>
          <p:cNvSpPr/>
          <p:nvPr/>
        </p:nvSpPr>
        <p:spPr>
          <a:xfrm>
            <a:off x="4716016" y="1196752"/>
            <a:ext cx="1368152" cy="72008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latin typeface="Comic Sans MS" pitchFamily="66" charset="0"/>
              </a:rPr>
              <a:t>2   2</a:t>
            </a:r>
            <a:endParaRPr lang="cs-CZ" sz="3200" dirty="0">
              <a:latin typeface="Comic Sans MS" pitchFamily="66" charset="0"/>
            </a:endParaRPr>
          </a:p>
        </p:txBody>
      </p:sp>
      <p:sp>
        <p:nvSpPr>
          <p:cNvPr id="10" name="Rovnoramenný trojúhelník 9"/>
          <p:cNvSpPr/>
          <p:nvPr/>
        </p:nvSpPr>
        <p:spPr>
          <a:xfrm>
            <a:off x="4716016" y="404664"/>
            <a:ext cx="1368152" cy="792088"/>
          </a:xfrm>
          <a:prstGeom prst="triangle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>
              <a:latin typeface="Comic Sans MS" pitchFamily="66" charset="0"/>
            </a:endParaRPr>
          </a:p>
        </p:txBody>
      </p:sp>
      <p:cxnSp>
        <p:nvCxnSpPr>
          <p:cNvPr id="11" name="Přímá spojnice 10"/>
          <p:cNvCxnSpPr>
            <a:stCxn id="9" idx="0"/>
            <a:endCxn id="9" idx="2"/>
          </p:cNvCxnSpPr>
          <p:nvPr/>
        </p:nvCxnSpPr>
        <p:spPr>
          <a:xfrm>
            <a:off x="5400092" y="1196752"/>
            <a:ext cx="0" cy="720080"/>
          </a:xfrm>
          <a:prstGeom prst="line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</p:cxnSp>
      <p:sp>
        <p:nvSpPr>
          <p:cNvPr id="12" name="Obdélník 11"/>
          <p:cNvSpPr/>
          <p:nvPr/>
        </p:nvSpPr>
        <p:spPr>
          <a:xfrm>
            <a:off x="6732240" y="1196752"/>
            <a:ext cx="1368152" cy="72008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latin typeface="Comic Sans MS" pitchFamily="66" charset="0"/>
              </a:rPr>
              <a:t>1   5</a:t>
            </a:r>
            <a:endParaRPr lang="cs-CZ" sz="3200" dirty="0">
              <a:latin typeface="Comic Sans MS" pitchFamily="66" charset="0"/>
            </a:endParaRPr>
          </a:p>
        </p:txBody>
      </p:sp>
      <p:sp>
        <p:nvSpPr>
          <p:cNvPr id="13" name="Rovnoramenný trojúhelník 12"/>
          <p:cNvSpPr/>
          <p:nvPr/>
        </p:nvSpPr>
        <p:spPr>
          <a:xfrm>
            <a:off x="6732240" y="404664"/>
            <a:ext cx="1368152" cy="792088"/>
          </a:xfrm>
          <a:prstGeom prst="triangle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>
              <a:latin typeface="Comic Sans MS" pitchFamily="66" charset="0"/>
            </a:endParaRPr>
          </a:p>
        </p:txBody>
      </p:sp>
      <p:cxnSp>
        <p:nvCxnSpPr>
          <p:cNvPr id="14" name="Přímá spojnice 13"/>
          <p:cNvCxnSpPr>
            <a:stCxn id="12" idx="0"/>
            <a:endCxn id="12" idx="2"/>
          </p:cNvCxnSpPr>
          <p:nvPr/>
        </p:nvCxnSpPr>
        <p:spPr>
          <a:xfrm>
            <a:off x="7416316" y="1196752"/>
            <a:ext cx="0" cy="720080"/>
          </a:xfrm>
          <a:prstGeom prst="line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</p:cxnSp>
      <p:sp>
        <p:nvSpPr>
          <p:cNvPr id="15" name="Obdélník 14"/>
          <p:cNvSpPr/>
          <p:nvPr/>
        </p:nvSpPr>
        <p:spPr>
          <a:xfrm>
            <a:off x="755576" y="3284984"/>
            <a:ext cx="1368152" cy="72008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latin typeface="Comic Sans MS" pitchFamily="66" charset="0"/>
              </a:rPr>
              <a:t>     6</a:t>
            </a:r>
            <a:endParaRPr lang="cs-CZ" sz="3200" dirty="0">
              <a:latin typeface="Comic Sans MS" pitchFamily="66" charset="0"/>
            </a:endParaRPr>
          </a:p>
        </p:txBody>
      </p:sp>
      <p:sp>
        <p:nvSpPr>
          <p:cNvPr id="16" name="Rovnoramenný trojúhelník 15"/>
          <p:cNvSpPr/>
          <p:nvPr/>
        </p:nvSpPr>
        <p:spPr>
          <a:xfrm>
            <a:off x="755576" y="2492896"/>
            <a:ext cx="1368152" cy="792088"/>
          </a:xfrm>
          <a:prstGeom prst="triangle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latin typeface="Comic Sans MS" pitchFamily="66" charset="0"/>
              </a:rPr>
              <a:t>6</a:t>
            </a:r>
            <a:endParaRPr lang="cs-CZ" sz="3200" dirty="0">
              <a:latin typeface="Comic Sans MS" pitchFamily="66" charset="0"/>
            </a:endParaRPr>
          </a:p>
        </p:txBody>
      </p:sp>
      <p:cxnSp>
        <p:nvCxnSpPr>
          <p:cNvPr id="17" name="Přímá spojnice 16"/>
          <p:cNvCxnSpPr>
            <a:stCxn id="15" idx="0"/>
            <a:endCxn id="15" idx="2"/>
          </p:cNvCxnSpPr>
          <p:nvPr/>
        </p:nvCxnSpPr>
        <p:spPr>
          <a:xfrm>
            <a:off x="1439652" y="3284984"/>
            <a:ext cx="0" cy="720080"/>
          </a:xfrm>
          <a:prstGeom prst="line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</p:cxnSp>
      <p:sp>
        <p:nvSpPr>
          <p:cNvPr id="18" name="Obdélník 17"/>
          <p:cNvSpPr/>
          <p:nvPr/>
        </p:nvSpPr>
        <p:spPr>
          <a:xfrm>
            <a:off x="2699792" y="3284984"/>
            <a:ext cx="1368152" cy="72008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latin typeface="Comic Sans MS" pitchFamily="66" charset="0"/>
              </a:rPr>
              <a:t>    4</a:t>
            </a:r>
            <a:endParaRPr lang="cs-CZ" sz="3200" dirty="0">
              <a:latin typeface="Comic Sans MS" pitchFamily="66" charset="0"/>
            </a:endParaRPr>
          </a:p>
        </p:txBody>
      </p:sp>
      <p:sp>
        <p:nvSpPr>
          <p:cNvPr id="19" name="Rovnoramenný trojúhelník 18"/>
          <p:cNvSpPr/>
          <p:nvPr/>
        </p:nvSpPr>
        <p:spPr>
          <a:xfrm>
            <a:off x="2699792" y="2492896"/>
            <a:ext cx="1368152" cy="792088"/>
          </a:xfrm>
          <a:prstGeom prst="triangle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latin typeface="Comic Sans MS" pitchFamily="66" charset="0"/>
              </a:rPr>
              <a:t>5</a:t>
            </a:r>
            <a:endParaRPr lang="cs-CZ" sz="3200" dirty="0">
              <a:latin typeface="Comic Sans MS" pitchFamily="66" charset="0"/>
            </a:endParaRPr>
          </a:p>
        </p:txBody>
      </p:sp>
      <p:cxnSp>
        <p:nvCxnSpPr>
          <p:cNvPr id="20" name="Přímá spojnice 19"/>
          <p:cNvCxnSpPr>
            <a:stCxn id="18" idx="0"/>
            <a:endCxn id="18" idx="2"/>
          </p:cNvCxnSpPr>
          <p:nvPr/>
        </p:nvCxnSpPr>
        <p:spPr>
          <a:xfrm>
            <a:off x="3383868" y="3284984"/>
            <a:ext cx="0" cy="720080"/>
          </a:xfrm>
          <a:prstGeom prst="line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</p:cxnSp>
      <p:sp>
        <p:nvSpPr>
          <p:cNvPr id="21" name="Obdélník 20"/>
          <p:cNvSpPr/>
          <p:nvPr/>
        </p:nvSpPr>
        <p:spPr>
          <a:xfrm>
            <a:off x="4716016" y="3284984"/>
            <a:ext cx="1368152" cy="72008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latin typeface="Comic Sans MS" pitchFamily="66" charset="0"/>
              </a:rPr>
              <a:t>     3</a:t>
            </a:r>
            <a:endParaRPr lang="cs-CZ" sz="3200" dirty="0">
              <a:latin typeface="Comic Sans MS" pitchFamily="66" charset="0"/>
            </a:endParaRPr>
          </a:p>
        </p:txBody>
      </p:sp>
      <p:sp>
        <p:nvSpPr>
          <p:cNvPr id="22" name="Rovnoramenný trojúhelník 21"/>
          <p:cNvSpPr/>
          <p:nvPr/>
        </p:nvSpPr>
        <p:spPr>
          <a:xfrm>
            <a:off x="4716016" y="2492896"/>
            <a:ext cx="1368152" cy="792088"/>
          </a:xfrm>
          <a:prstGeom prst="triangle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latin typeface="Comic Sans MS" pitchFamily="66" charset="0"/>
              </a:rPr>
              <a:t>8</a:t>
            </a:r>
            <a:endParaRPr lang="cs-CZ" sz="3200" dirty="0">
              <a:latin typeface="Comic Sans MS" pitchFamily="66" charset="0"/>
            </a:endParaRPr>
          </a:p>
        </p:txBody>
      </p:sp>
      <p:cxnSp>
        <p:nvCxnSpPr>
          <p:cNvPr id="23" name="Přímá spojnice 22"/>
          <p:cNvCxnSpPr>
            <a:stCxn id="21" idx="0"/>
            <a:endCxn id="21" idx="2"/>
          </p:cNvCxnSpPr>
          <p:nvPr/>
        </p:nvCxnSpPr>
        <p:spPr>
          <a:xfrm>
            <a:off x="5400092" y="3284984"/>
            <a:ext cx="0" cy="720080"/>
          </a:xfrm>
          <a:prstGeom prst="line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</p:cxnSp>
      <p:sp>
        <p:nvSpPr>
          <p:cNvPr id="24" name="Obdélník 23"/>
          <p:cNvSpPr/>
          <p:nvPr/>
        </p:nvSpPr>
        <p:spPr>
          <a:xfrm>
            <a:off x="6732240" y="3284984"/>
            <a:ext cx="1368152" cy="72008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latin typeface="Comic Sans MS" pitchFamily="66" charset="0"/>
              </a:rPr>
              <a:t>     5</a:t>
            </a:r>
            <a:endParaRPr lang="cs-CZ" sz="3200" dirty="0">
              <a:latin typeface="Comic Sans MS" pitchFamily="66" charset="0"/>
            </a:endParaRPr>
          </a:p>
        </p:txBody>
      </p:sp>
      <p:sp>
        <p:nvSpPr>
          <p:cNvPr id="25" name="Rovnoramenný trojúhelník 24"/>
          <p:cNvSpPr/>
          <p:nvPr/>
        </p:nvSpPr>
        <p:spPr>
          <a:xfrm>
            <a:off x="6732240" y="2492896"/>
            <a:ext cx="1368152" cy="792088"/>
          </a:xfrm>
          <a:prstGeom prst="triangle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latin typeface="Comic Sans MS" pitchFamily="66" charset="0"/>
              </a:rPr>
              <a:t>7</a:t>
            </a:r>
            <a:endParaRPr lang="cs-CZ" sz="3200" dirty="0">
              <a:latin typeface="Comic Sans MS" pitchFamily="66" charset="0"/>
            </a:endParaRPr>
          </a:p>
        </p:txBody>
      </p:sp>
      <p:cxnSp>
        <p:nvCxnSpPr>
          <p:cNvPr id="26" name="Přímá spojnice 25"/>
          <p:cNvCxnSpPr>
            <a:stCxn id="24" idx="0"/>
            <a:endCxn id="24" idx="2"/>
          </p:cNvCxnSpPr>
          <p:nvPr/>
        </p:nvCxnSpPr>
        <p:spPr>
          <a:xfrm>
            <a:off x="7416316" y="3284984"/>
            <a:ext cx="0" cy="720080"/>
          </a:xfrm>
          <a:prstGeom prst="line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</p:cxnSp>
      <p:sp>
        <p:nvSpPr>
          <p:cNvPr id="28" name="Obdélník 27"/>
          <p:cNvSpPr/>
          <p:nvPr/>
        </p:nvSpPr>
        <p:spPr>
          <a:xfrm>
            <a:off x="755576" y="5589240"/>
            <a:ext cx="1368152" cy="72008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latin typeface="Comic Sans MS" pitchFamily="66" charset="0"/>
              </a:rPr>
              <a:t>2 </a:t>
            </a:r>
            <a:r>
              <a:rPr lang="cs-CZ" sz="3200" dirty="0">
                <a:latin typeface="Comic Sans MS" pitchFamily="66" charset="0"/>
              </a:rPr>
              <a:t> </a:t>
            </a:r>
            <a:r>
              <a:rPr lang="cs-CZ" sz="3200" dirty="0" smtClean="0">
                <a:latin typeface="Comic Sans MS" pitchFamily="66" charset="0"/>
              </a:rPr>
              <a:t>.</a:t>
            </a:r>
          </a:p>
        </p:txBody>
      </p:sp>
      <p:sp>
        <p:nvSpPr>
          <p:cNvPr id="29" name="Rovnoramenný trojúhelník 28"/>
          <p:cNvSpPr/>
          <p:nvPr/>
        </p:nvSpPr>
        <p:spPr>
          <a:xfrm>
            <a:off x="755576" y="4797152"/>
            <a:ext cx="1368152" cy="792088"/>
          </a:xfrm>
          <a:prstGeom prst="triangle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latin typeface="Comic Sans MS" pitchFamily="66" charset="0"/>
              </a:rPr>
              <a:t>8</a:t>
            </a:r>
            <a:endParaRPr lang="cs-CZ" sz="3200" dirty="0">
              <a:latin typeface="Comic Sans MS" pitchFamily="66" charset="0"/>
            </a:endParaRPr>
          </a:p>
        </p:txBody>
      </p:sp>
      <p:cxnSp>
        <p:nvCxnSpPr>
          <p:cNvPr id="30" name="Přímá spojnice 29"/>
          <p:cNvCxnSpPr>
            <a:stCxn id="28" idx="0"/>
            <a:endCxn id="28" idx="2"/>
          </p:cNvCxnSpPr>
          <p:nvPr/>
        </p:nvCxnSpPr>
        <p:spPr>
          <a:xfrm>
            <a:off x="1439652" y="5589240"/>
            <a:ext cx="0" cy="720080"/>
          </a:xfrm>
          <a:prstGeom prst="line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</p:cxnSp>
      <p:sp>
        <p:nvSpPr>
          <p:cNvPr id="31" name="Obdélník 30"/>
          <p:cNvSpPr/>
          <p:nvPr/>
        </p:nvSpPr>
        <p:spPr>
          <a:xfrm>
            <a:off x="2699792" y="5589240"/>
            <a:ext cx="1368152" cy="72008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latin typeface="Comic Sans MS" pitchFamily="66" charset="0"/>
              </a:rPr>
              <a:t>3  .</a:t>
            </a:r>
            <a:endParaRPr lang="cs-CZ" sz="3200" dirty="0">
              <a:latin typeface="Comic Sans MS" pitchFamily="66" charset="0"/>
            </a:endParaRPr>
          </a:p>
        </p:txBody>
      </p:sp>
      <p:sp>
        <p:nvSpPr>
          <p:cNvPr id="32" name="Rovnoramenný trojúhelník 31"/>
          <p:cNvSpPr/>
          <p:nvPr/>
        </p:nvSpPr>
        <p:spPr>
          <a:xfrm>
            <a:off x="2699792" y="4797152"/>
            <a:ext cx="1368152" cy="792088"/>
          </a:xfrm>
          <a:prstGeom prst="triangle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latin typeface="Comic Sans MS" pitchFamily="66" charset="0"/>
              </a:rPr>
              <a:t>6</a:t>
            </a:r>
            <a:endParaRPr lang="cs-CZ" sz="3200" dirty="0">
              <a:latin typeface="Comic Sans MS" pitchFamily="66" charset="0"/>
            </a:endParaRPr>
          </a:p>
        </p:txBody>
      </p:sp>
      <p:cxnSp>
        <p:nvCxnSpPr>
          <p:cNvPr id="33" name="Přímá spojnice 32"/>
          <p:cNvCxnSpPr>
            <a:stCxn id="31" idx="0"/>
            <a:endCxn id="31" idx="2"/>
          </p:cNvCxnSpPr>
          <p:nvPr/>
        </p:nvCxnSpPr>
        <p:spPr>
          <a:xfrm>
            <a:off x="3383868" y="5589240"/>
            <a:ext cx="0" cy="720080"/>
          </a:xfrm>
          <a:prstGeom prst="line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</p:cxnSp>
      <p:sp>
        <p:nvSpPr>
          <p:cNvPr id="34" name="Obdélník 33"/>
          <p:cNvSpPr/>
          <p:nvPr/>
        </p:nvSpPr>
        <p:spPr>
          <a:xfrm>
            <a:off x="4716016" y="5589240"/>
            <a:ext cx="1368152" cy="72008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latin typeface="Comic Sans MS" pitchFamily="66" charset="0"/>
              </a:rPr>
              <a:t>1  .</a:t>
            </a:r>
          </a:p>
        </p:txBody>
      </p:sp>
      <p:sp>
        <p:nvSpPr>
          <p:cNvPr id="35" name="Rovnoramenný trojúhelník 34"/>
          <p:cNvSpPr/>
          <p:nvPr/>
        </p:nvSpPr>
        <p:spPr>
          <a:xfrm>
            <a:off x="4716016" y="4797152"/>
            <a:ext cx="1368152" cy="792088"/>
          </a:xfrm>
          <a:prstGeom prst="triangle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latin typeface="Comic Sans MS" pitchFamily="66" charset="0"/>
              </a:rPr>
              <a:t>5</a:t>
            </a:r>
            <a:endParaRPr lang="cs-CZ" sz="3200" dirty="0">
              <a:latin typeface="Comic Sans MS" pitchFamily="66" charset="0"/>
            </a:endParaRPr>
          </a:p>
        </p:txBody>
      </p:sp>
      <p:cxnSp>
        <p:nvCxnSpPr>
          <p:cNvPr id="36" name="Přímá spojnice 35"/>
          <p:cNvCxnSpPr>
            <a:stCxn id="34" idx="0"/>
            <a:endCxn id="34" idx="2"/>
          </p:cNvCxnSpPr>
          <p:nvPr/>
        </p:nvCxnSpPr>
        <p:spPr>
          <a:xfrm>
            <a:off x="5400092" y="5589240"/>
            <a:ext cx="0" cy="720080"/>
          </a:xfrm>
          <a:prstGeom prst="line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</p:cxnSp>
      <p:sp>
        <p:nvSpPr>
          <p:cNvPr id="37" name="Obdélník 36"/>
          <p:cNvSpPr/>
          <p:nvPr/>
        </p:nvSpPr>
        <p:spPr>
          <a:xfrm>
            <a:off x="6732240" y="5589240"/>
            <a:ext cx="1368152" cy="72008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latin typeface="Comic Sans MS" pitchFamily="66" charset="0"/>
              </a:rPr>
              <a:t>4  .</a:t>
            </a:r>
            <a:endParaRPr lang="cs-CZ" sz="3200" dirty="0">
              <a:latin typeface="Comic Sans MS" pitchFamily="66" charset="0"/>
            </a:endParaRPr>
          </a:p>
        </p:txBody>
      </p:sp>
      <p:sp>
        <p:nvSpPr>
          <p:cNvPr id="38" name="Rovnoramenný trojúhelník 37"/>
          <p:cNvSpPr/>
          <p:nvPr/>
        </p:nvSpPr>
        <p:spPr>
          <a:xfrm>
            <a:off x="6732240" y="4797152"/>
            <a:ext cx="1368152" cy="792088"/>
          </a:xfrm>
          <a:prstGeom prst="triangle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latin typeface="Comic Sans MS" pitchFamily="66" charset="0"/>
              </a:rPr>
              <a:t>7</a:t>
            </a:r>
            <a:endParaRPr lang="cs-CZ" sz="3200" dirty="0">
              <a:latin typeface="Comic Sans MS" pitchFamily="66" charset="0"/>
            </a:endParaRPr>
          </a:p>
        </p:txBody>
      </p:sp>
      <p:cxnSp>
        <p:nvCxnSpPr>
          <p:cNvPr id="39" name="Přímá spojnice 38"/>
          <p:cNvCxnSpPr>
            <a:stCxn id="37" idx="0"/>
            <a:endCxn id="37" idx="2"/>
          </p:cNvCxnSpPr>
          <p:nvPr/>
        </p:nvCxnSpPr>
        <p:spPr>
          <a:xfrm>
            <a:off x="7416316" y="5589240"/>
            <a:ext cx="0" cy="720080"/>
          </a:xfrm>
          <a:prstGeom prst="line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</p:cxnSp>
    </p:spTree>
    <p:extLst>
      <p:ext uri="{BB962C8B-B14F-4D97-AF65-F5344CB8AC3E}">
        <p14:creationId xmlns:p14="http://schemas.microsoft.com/office/powerpoint/2010/main" val="9325216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4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9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4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9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4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5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4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5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1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2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6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7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1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2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6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7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1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2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6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7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1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2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6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7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1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2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6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7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1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2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6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7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8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6" grpId="0" animBg="1"/>
      <p:bldP spid="7" grpId="0" animBg="1"/>
      <p:bldP spid="9" grpId="0" animBg="1"/>
      <p:bldP spid="10" grpId="0" animBg="1"/>
      <p:bldP spid="12" grpId="0" animBg="1"/>
      <p:bldP spid="13" grpId="0" animBg="1"/>
      <p:bldP spid="15" grpId="0" animBg="1"/>
      <p:bldP spid="16" grpId="0" animBg="1"/>
      <p:bldP spid="18" grpId="0" animBg="1"/>
      <p:bldP spid="19" grpId="0" animBg="1"/>
      <p:bldP spid="21" grpId="0" animBg="1"/>
      <p:bldP spid="22" grpId="0" animBg="1"/>
      <p:bldP spid="24" grpId="0" animBg="1"/>
      <p:bldP spid="25" grpId="0" animBg="1"/>
      <p:bldP spid="28" grpId="0" animBg="1"/>
      <p:bldP spid="29" grpId="0" animBg="1"/>
      <p:bldP spid="31" grpId="0" animBg="1"/>
      <p:bldP spid="32" grpId="0" animBg="1"/>
      <p:bldP spid="34" grpId="0" animBg="1"/>
      <p:bldP spid="35" grpId="0" animBg="1"/>
      <p:bldP spid="37" grpId="0" animBg="1"/>
      <p:bldP spid="3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1196752"/>
            <a:ext cx="576064" cy="504056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755576" y="1700808"/>
            <a:ext cx="576064" cy="504056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0000"/>
                </a:solidFill>
                <a:latin typeface="Comic Sans MS" pitchFamily="66" charset="0"/>
              </a:rPr>
              <a:t>1</a:t>
            </a:r>
            <a:endParaRPr lang="cs-CZ" sz="32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322233" y="1700808"/>
            <a:ext cx="576064" cy="504056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0000"/>
                </a:solidFill>
                <a:latin typeface="Comic Sans MS" pitchFamily="66" charset="0"/>
              </a:rPr>
              <a:t>0</a:t>
            </a:r>
            <a:endParaRPr lang="cs-CZ" sz="32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87004" y="1702014"/>
            <a:ext cx="576064" cy="504056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0000"/>
                </a:solidFill>
                <a:latin typeface="Comic Sans MS" pitchFamily="66" charset="0"/>
              </a:rPr>
              <a:t>2</a:t>
            </a:r>
            <a:endParaRPr lang="cs-CZ" sz="32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043608" y="1196752"/>
            <a:ext cx="576064" cy="504056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763068" y="692696"/>
            <a:ext cx="576064" cy="504056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627784" y="1196752"/>
            <a:ext cx="576064" cy="504056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915816" y="1700808"/>
            <a:ext cx="576064" cy="504056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0000"/>
                </a:solidFill>
                <a:latin typeface="Comic Sans MS" pitchFamily="66" charset="0"/>
              </a:rPr>
              <a:t>1</a:t>
            </a:r>
            <a:endParaRPr lang="cs-CZ" sz="32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482473" y="1700808"/>
            <a:ext cx="576064" cy="504056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0000"/>
                </a:solidFill>
                <a:latin typeface="Comic Sans MS" pitchFamily="66" charset="0"/>
              </a:rPr>
              <a:t>1</a:t>
            </a:r>
            <a:endParaRPr lang="cs-CZ" sz="32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347244" y="1702014"/>
            <a:ext cx="576064" cy="504056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0000"/>
                </a:solidFill>
                <a:latin typeface="Comic Sans MS" pitchFamily="66" charset="0"/>
              </a:rPr>
              <a:t>1</a:t>
            </a:r>
            <a:endParaRPr lang="cs-CZ" sz="32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3203848" y="1196752"/>
            <a:ext cx="576064" cy="504056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2923308" y="692696"/>
            <a:ext cx="576064" cy="504056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4860032" y="1196752"/>
            <a:ext cx="576064" cy="504056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5148064" y="1700808"/>
            <a:ext cx="576064" cy="504056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0000"/>
                </a:solidFill>
                <a:latin typeface="Comic Sans MS" pitchFamily="66" charset="0"/>
              </a:rPr>
              <a:t>1</a:t>
            </a:r>
            <a:endParaRPr lang="cs-CZ" sz="32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5714721" y="1700808"/>
            <a:ext cx="576064" cy="504056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0000"/>
                </a:solidFill>
                <a:latin typeface="Comic Sans MS" pitchFamily="66" charset="0"/>
              </a:rPr>
              <a:t>1</a:t>
            </a:r>
            <a:endParaRPr lang="cs-CZ" sz="32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4579492" y="1702014"/>
            <a:ext cx="576064" cy="504056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0000"/>
                </a:solidFill>
                <a:latin typeface="Comic Sans MS" pitchFamily="66" charset="0"/>
              </a:rPr>
              <a:t>0</a:t>
            </a:r>
            <a:endParaRPr lang="cs-CZ" sz="32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5436096" y="1196752"/>
            <a:ext cx="576064" cy="504056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5155556" y="692696"/>
            <a:ext cx="576064" cy="504056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7164288" y="1196752"/>
            <a:ext cx="576064" cy="504056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7452320" y="1700808"/>
            <a:ext cx="576064" cy="504056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0000"/>
                </a:solidFill>
                <a:latin typeface="Comic Sans MS" pitchFamily="66" charset="0"/>
              </a:rPr>
              <a:t>1</a:t>
            </a:r>
            <a:endParaRPr lang="cs-CZ" sz="32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8018977" y="1700808"/>
            <a:ext cx="576064" cy="504056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0000"/>
                </a:solidFill>
                <a:latin typeface="Comic Sans MS" pitchFamily="66" charset="0"/>
              </a:rPr>
              <a:t>2</a:t>
            </a:r>
            <a:endParaRPr lang="cs-CZ" sz="32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6883748" y="1702014"/>
            <a:ext cx="576064" cy="504056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0000"/>
                </a:solidFill>
                <a:latin typeface="Comic Sans MS" pitchFamily="66" charset="0"/>
              </a:rPr>
              <a:t>2</a:t>
            </a:r>
            <a:endParaRPr lang="cs-CZ" sz="32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7740352" y="1196752"/>
            <a:ext cx="576064" cy="504056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7459812" y="692696"/>
            <a:ext cx="576064" cy="504056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475036" y="3429000"/>
            <a:ext cx="576064" cy="504056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763068" y="3933056"/>
            <a:ext cx="576064" cy="504056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0000"/>
                </a:solidFill>
                <a:latin typeface="Comic Sans MS" pitchFamily="66" charset="0"/>
              </a:rPr>
              <a:t>2</a:t>
            </a:r>
            <a:endParaRPr lang="cs-CZ" sz="32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1329725" y="3933056"/>
            <a:ext cx="576064" cy="504056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0000"/>
                </a:solidFill>
                <a:latin typeface="Comic Sans MS" pitchFamily="66" charset="0"/>
              </a:rPr>
              <a:t>1</a:t>
            </a:r>
            <a:endParaRPr lang="cs-CZ" sz="32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194496" y="3934262"/>
            <a:ext cx="576064" cy="504056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0000"/>
                </a:solidFill>
                <a:latin typeface="Comic Sans MS" pitchFamily="66" charset="0"/>
              </a:rPr>
              <a:t>2</a:t>
            </a:r>
            <a:endParaRPr lang="cs-CZ" sz="32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1051100" y="3429000"/>
            <a:ext cx="576064" cy="504056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770560" y="2924944"/>
            <a:ext cx="576064" cy="504056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2627784" y="3419744"/>
            <a:ext cx="576064" cy="504056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2915816" y="3923800"/>
            <a:ext cx="576064" cy="504056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0000"/>
                </a:solidFill>
                <a:latin typeface="Comic Sans MS" pitchFamily="66" charset="0"/>
              </a:rPr>
              <a:t>0</a:t>
            </a:r>
            <a:endParaRPr lang="cs-CZ" sz="32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5" name="Obdélník 34"/>
          <p:cNvSpPr/>
          <p:nvPr/>
        </p:nvSpPr>
        <p:spPr>
          <a:xfrm>
            <a:off x="3482473" y="3923800"/>
            <a:ext cx="576064" cy="504056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0000"/>
                </a:solidFill>
                <a:latin typeface="Comic Sans MS" pitchFamily="66" charset="0"/>
              </a:rPr>
              <a:t>2</a:t>
            </a:r>
            <a:endParaRPr lang="cs-CZ" sz="32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6" name="Obdélník 35"/>
          <p:cNvSpPr/>
          <p:nvPr/>
        </p:nvSpPr>
        <p:spPr>
          <a:xfrm>
            <a:off x="2347244" y="3925006"/>
            <a:ext cx="576064" cy="504056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0000"/>
                </a:solidFill>
                <a:latin typeface="Comic Sans MS" pitchFamily="66" charset="0"/>
              </a:rPr>
              <a:t>2</a:t>
            </a:r>
            <a:endParaRPr lang="cs-CZ" sz="32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7" name="Obdélník 36"/>
          <p:cNvSpPr/>
          <p:nvPr/>
        </p:nvSpPr>
        <p:spPr>
          <a:xfrm>
            <a:off x="3203848" y="3419744"/>
            <a:ext cx="576064" cy="504056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8" name="Obdélník 37"/>
          <p:cNvSpPr/>
          <p:nvPr/>
        </p:nvSpPr>
        <p:spPr>
          <a:xfrm>
            <a:off x="2923308" y="2915688"/>
            <a:ext cx="576064" cy="504056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9" name="Obdélník 38"/>
          <p:cNvSpPr/>
          <p:nvPr/>
        </p:nvSpPr>
        <p:spPr>
          <a:xfrm>
            <a:off x="5004048" y="3419744"/>
            <a:ext cx="576064" cy="504056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40" name="Obdélník 39"/>
          <p:cNvSpPr/>
          <p:nvPr/>
        </p:nvSpPr>
        <p:spPr>
          <a:xfrm>
            <a:off x="5292080" y="3923800"/>
            <a:ext cx="576064" cy="504056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0000"/>
                </a:solidFill>
                <a:latin typeface="Comic Sans MS" pitchFamily="66" charset="0"/>
              </a:rPr>
              <a:t>2</a:t>
            </a:r>
            <a:endParaRPr lang="cs-CZ" sz="32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41" name="Obdélník 40"/>
          <p:cNvSpPr/>
          <p:nvPr/>
        </p:nvSpPr>
        <p:spPr>
          <a:xfrm>
            <a:off x="5858737" y="3923800"/>
            <a:ext cx="576064" cy="504056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0000"/>
                </a:solidFill>
                <a:latin typeface="Comic Sans MS" pitchFamily="66" charset="0"/>
              </a:rPr>
              <a:t>1</a:t>
            </a:r>
            <a:endParaRPr lang="cs-CZ" sz="32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42" name="Obdélník 41"/>
          <p:cNvSpPr/>
          <p:nvPr/>
        </p:nvSpPr>
        <p:spPr>
          <a:xfrm>
            <a:off x="4723508" y="3925006"/>
            <a:ext cx="576064" cy="504056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0000"/>
                </a:solidFill>
                <a:latin typeface="Comic Sans MS" pitchFamily="66" charset="0"/>
              </a:rPr>
              <a:t>1</a:t>
            </a:r>
            <a:endParaRPr lang="cs-CZ" sz="32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43" name="Obdélník 42"/>
          <p:cNvSpPr/>
          <p:nvPr/>
        </p:nvSpPr>
        <p:spPr>
          <a:xfrm>
            <a:off x="5580112" y="3419744"/>
            <a:ext cx="576064" cy="504056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44" name="Obdélník 43"/>
          <p:cNvSpPr/>
          <p:nvPr/>
        </p:nvSpPr>
        <p:spPr>
          <a:xfrm>
            <a:off x="5299572" y="2915688"/>
            <a:ext cx="576064" cy="504056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45" name="Obdélník 44"/>
          <p:cNvSpPr/>
          <p:nvPr/>
        </p:nvSpPr>
        <p:spPr>
          <a:xfrm>
            <a:off x="7308304" y="3395634"/>
            <a:ext cx="576064" cy="504056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46" name="Obdélník 45"/>
          <p:cNvSpPr/>
          <p:nvPr/>
        </p:nvSpPr>
        <p:spPr>
          <a:xfrm>
            <a:off x="7596336" y="3899690"/>
            <a:ext cx="576064" cy="504056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0000"/>
                </a:solidFill>
                <a:latin typeface="Comic Sans MS" pitchFamily="66" charset="0"/>
              </a:rPr>
              <a:t>0</a:t>
            </a:r>
            <a:endParaRPr lang="cs-CZ" sz="32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47" name="Obdélník 46"/>
          <p:cNvSpPr/>
          <p:nvPr/>
        </p:nvSpPr>
        <p:spPr>
          <a:xfrm>
            <a:off x="8162993" y="3899690"/>
            <a:ext cx="576064" cy="504056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0000"/>
                </a:solidFill>
                <a:latin typeface="Comic Sans MS" pitchFamily="66" charset="0"/>
              </a:rPr>
              <a:t>1</a:t>
            </a:r>
            <a:endParaRPr lang="cs-CZ" sz="32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48" name="Obdélník 47"/>
          <p:cNvSpPr/>
          <p:nvPr/>
        </p:nvSpPr>
        <p:spPr>
          <a:xfrm>
            <a:off x="7027764" y="3900896"/>
            <a:ext cx="576064" cy="504056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0000"/>
                </a:solidFill>
                <a:latin typeface="Comic Sans MS" pitchFamily="66" charset="0"/>
              </a:rPr>
              <a:t>3</a:t>
            </a:r>
            <a:endParaRPr lang="cs-CZ" sz="32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49" name="Obdélník 48"/>
          <p:cNvSpPr/>
          <p:nvPr/>
        </p:nvSpPr>
        <p:spPr>
          <a:xfrm>
            <a:off x="7884368" y="3395634"/>
            <a:ext cx="576064" cy="504056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50" name="Obdélník 49"/>
          <p:cNvSpPr/>
          <p:nvPr/>
        </p:nvSpPr>
        <p:spPr>
          <a:xfrm>
            <a:off x="7603828" y="2891578"/>
            <a:ext cx="576064" cy="504056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51" name="Obdélník 50"/>
          <p:cNvSpPr/>
          <p:nvPr/>
        </p:nvSpPr>
        <p:spPr>
          <a:xfrm>
            <a:off x="482528" y="5589240"/>
            <a:ext cx="576064" cy="504056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52" name="Obdélník 51"/>
          <p:cNvSpPr/>
          <p:nvPr/>
        </p:nvSpPr>
        <p:spPr>
          <a:xfrm>
            <a:off x="770560" y="6093296"/>
            <a:ext cx="576064" cy="504056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0000"/>
                </a:solidFill>
                <a:latin typeface="Comic Sans MS" pitchFamily="66" charset="0"/>
              </a:rPr>
              <a:t>1</a:t>
            </a:r>
            <a:endParaRPr lang="cs-CZ" sz="32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53" name="Obdélník 52"/>
          <p:cNvSpPr/>
          <p:nvPr/>
        </p:nvSpPr>
        <p:spPr>
          <a:xfrm>
            <a:off x="1337217" y="6093296"/>
            <a:ext cx="576064" cy="504056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0000"/>
                </a:solidFill>
                <a:latin typeface="Comic Sans MS" pitchFamily="66" charset="0"/>
              </a:rPr>
              <a:t>2</a:t>
            </a:r>
            <a:endParaRPr lang="cs-CZ" sz="32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54" name="Obdélník 53"/>
          <p:cNvSpPr/>
          <p:nvPr/>
        </p:nvSpPr>
        <p:spPr>
          <a:xfrm>
            <a:off x="201988" y="6094502"/>
            <a:ext cx="576064" cy="504056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0000"/>
                </a:solidFill>
                <a:latin typeface="Comic Sans MS" pitchFamily="66" charset="0"/>
              </a:rPr>
              <a:t>3</a:t>
            </a:r>
            <a:endParaRPr lang="cs-CZ" sz="32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55" name="Obdélník 54"/>
          <p:cNvSpPr/>
          <p:nvPr/>
        </p:nvSpPr>
        <p:spPr>
          <a:xfrm>
            <a:off x="1058592" y="5589240"/>
            <a:ext cx="576064" cy="504056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56" name="Obdélník 55"/>
          <p:cNvSpPr/>
          <p:nvPr/>
        </p:nvSpPr>
        <p:spPr>
          <a:xfrm>
            <a:off x="778052" y="5085184"/>
            <a:ext cx="576064" cy="504056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57" name="Obdélník 56"/>
          <p:cNvSpPr/>
          <p:nvPr/>
        </p:nvSpPr>
        <p:spPr>
          <a:xfrm>
            <a:off x="2635276" y="5589240"/>
            <a:ext cx="576064" cy="504056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58" name="Obdélník 57"/>
          <p:cNvSpPr/>
          <p:nvPr/>
        </p:nvSpPr>
        <p:spPr>
          <a:xfrm>
            <a:off x="2923308" y="6093296"/>
            <a:ext cx="576064" cy="504056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0000"/>
                </a:solidFill>
                <a:latin typeface="Comic Sans MS" pitchFamily="66" charset="0"/>
              </a:rPr>
              <a:t>3</a:t>
            </a:r>
            <a:endParaRPr lang="cs-CZ" sz="32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59" name="Obdélník 58"/>
          <p:cNvSpPr/>
          <p:nvPr/>
        </p:nvSpPr>
        <p:spPr>
          <a:xfrm>
            <a:off x="3489965" y="6093296"/>
            <a:ext cx="576064" cy="504056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0000"/>
                </a:solidFill>
                <a:latin typeface="Comic Sans MS" pitchFamily="66" charset="0"/>
              </a:rPr>
              <a:t>1</a:t>
            </a:r>
            <a:endParaRPr lang="cs-CZ" sz="32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60" name="Obdélník 59"/>
          <p:cNvSpPr/>
          <p:nvPr/>
        </p:nvSpPr>
        <p:spPr>
          <a:xfrm>
            <a:off x="2354736" y="6094502"/>
            <a:ext cx="576064" cy="504056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0000"/>
                </a:solidFill>
                <a:latin typeface="Comic Sans MS" pitchFamily="66" charset="0"/>
              </a:rPr>
              <a:t>1</a:t>
            </a:r>
            <a:endParaRPr lang="cs-CZ" sz="32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61" name="Obdélník 60"/>
          <p:cNvSpPr/>
          <p:nvPr/>
        </p:nvSpPr>
        <p:spPr>
          <a:xfrm>
            <a:off x="3211340" y="5589240"/>
            <a:ext cx="576064" cy="504056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62" name="Obdélník 61"/>
          <p:cNvSpPr/>
          <p:nvPr/>
        </p:nvSpPr>
        <p:spPr>
          <a:xfrm>
            <a:off x="2930800" y="5085184"/>
            <a:ext cx="576064" cy="504056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63" name="Obdélník 62"/>
          <p:cNvSpPr/>
          <p:nvPr/>
        </p:nvSpPr>
        <p:spPr>
          <a:xfrm flipH="1">
            <a:off x="5138657" y="5589240"/>
            <a:ext cx="575172" cy="504056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64" name="Obdélník 63"/>
          <p:cNvSpPr/>
          <p:nvPr/>
        </p:nvSpPr>
        <p:spPr>
          <a:xfrm flipH="1">
            <a:off x="5426689" y="6093296"/>
            <a:ext cx="575172" cy="504056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0000"/>
                </a:solidFill>
                <a:latin typeface="Comic Sans MS" pitchFamily="66" charset="0"/>
              </a:rPr>
              <a:t>3</a:t>
            </a:r>
            <a:endParaRPr lang="cs-CZ" sz="32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65" name="Obdélník 64"/>
          <p:cNvSpPr/>
          <p:nvPr/>
        </p:nvSpPr>
        <p:spPr>
          <a:xfrm flipH="1">
            <a:off x="5993346" y="6093296"/>
            <a:ext cx="575172" cy="504056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0000"/>
                </a:solidFill>
                <a:latin typeface="Comic Sans MS" pitchFamily="66" charset="0"/>
              </a:rPr>
              <a:t>0</a:t>
            </a:r>
            <a:endParaRPr lang="cs-CZ" sz="32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66" name="Obdélník 65"/>
          <p:cNvSpPr/>
          <p:nvPr/>
        </p:nvSpPr>
        <p:spPr>
          <a:xfrm flipH="1">
            <a:off x="4858117" y="6094502"/>
            <a:ext cx="575172" cy="504056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0000"/>
                </a:solidFill>
                <a:latin typeface="Comic Sans MS" pitchFamily="66" charset="0"/>
              </a:rPr>
              <a:t>2</a:t>
            </a:r>
            <a:endParaRPr lang="cs-CZ" sz="32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67" name="Obdélník 66"/>
          <p:cNvSpPr/>
          <p:nvPr/>
        </p:nvSpPr>
        <p:spPr>
          <a:xfrm flipH="1">
            <a:off x="5714721" y="5589240"/>
            <a:ext cx="575172" cy="504056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68" name="Obdélník 67"/>
          <p:cNvSpPr/>
          <p:nvPr/>
        </p:nvSpPr>
        <p:spPr>
          <a:xfrm flipH="1">
            <a:off x="5434181" y="5085184"/>
            <a:ext cx="575172" cy="504056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69" name="Obdélník 68"/>
          <p:cNvSpPr/>
          <p:nvPr/>
        </p:nvSpPr>
        <p:spPr>
          <a:xfrm>
            <a:off x="7391305" y="5589240"/>
            <a:ext cx="576064" cy="504056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70" name="Obdélník 69"/>
          <p:cNvSpPr/>
          <p:nvPr/>
        </p:nvSpPr>
        <p:spPr>
          <a:xfrm>
            <a:off x="7679337" y="6093296"/>
            <a:ext cx="576064" cy="504056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rgbClr val="FF0000"/>
                </a:solidFill>
                <a:latin typeface="Comic Sans MS" pitchFamily="66" charset="0"/>
              </a:rPr>
              <a:t>0</a:t>
            </a:r>
          </a:p>
        </p:txBody>
      </p:sp>
      <p:sp>
        <p:nvSpPr>
          <p:cNvPr id="71" name="Obdélník 70"/>
          <p:cNvSpPr/>
          <p:nvPr/>
        </p:nvSpPr>
        <p:spPr>
          <a:xfrm>
            <a:off x="8245994" y="6093296"/>
            <a:ext cx="576064" cy="504056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0000"/>
                </a:solidFill>
                <a:latin typeface="Comic Sans MS" pitchFamily="66" charset="0"/>
              </a:rPr>
              <a:t>3</a:t>
            </a:r>
            <a:endParaRPr lang="cs-CZ" sz="32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72" name="Obdélník 71"/>
          <p:cNvSpPr/>
          <p:nvPr/>
        </p:nvSpPr>
        <p:spPr>
          <a:xfrm>
            <a:off x="7110765" y="6094502"/>
            <a:ext cx="576064" cy="504056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0000"/>
                </a:solidFill>
                <a:latin typeface="Comic Sans MS" pitchFamily="66" charset="0"/>
              </a:rPr>
              <a:t>2</a:t>
            </a:r>
            <a:endParaRPr lang="cs-CZ" sz="32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73" name="Obdélník 72"/>
          <p:cNvSpPr/>
          <p:nvPr/>
        </p:nvSpPr>
        <p:spPr>
          <a:xfrm>
            <a:off x="7967369" y="5589240"/>
            <a:ext cx="576064" cy="504056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74" name="Obdélník 73"/>
          <p:cNvSpPr/>
          <p:nvPr/>
        </p:nvSpPr>
        <p:spPr>
          <a:xfrm>
            <a:off x="7686829" y="5085184"/>
            <a:ext cx="576064" cy="504056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>
              <a:solidFill>
                <a:srgbClr val="FF0000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092888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7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2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3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9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0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4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5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9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0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4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5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9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0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4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5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9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0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4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5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6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9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0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4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5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9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0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4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5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6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9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0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1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4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5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6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9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0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1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4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5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6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9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0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1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4" dur="1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5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6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9" dur="1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0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1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4" dur="1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5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6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9" dur="1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0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1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4" dur="1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5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6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9" dur="1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0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1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4" dur="1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5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6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7" fill="hold">
                      <p:stCondLst>
                        <p:cond delay="indefinite"/>
                      </p:stCondLst>
                      <p:childTnLst>
                        <p:par>
                          <p:cTn id="248" fill="hold">
                            <p:stCondLst>
                              <p:cond delay="0"/>
                            </p:stCondLst>
                            <p:childTnLst>
                              <p:par>
                                <p:cTn id="24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1" dur="1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2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3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6" dur="1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7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8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1" dur="1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2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3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6" dur="1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7" dur="1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8" dur="1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1" dur="1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2" dur="1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3" dur="1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6" dur="1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7" dur="1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8" dur="1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1" dur="1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2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3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6" dur="1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7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8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1" dur="1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2" dur="1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3" dur="1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6" dur="1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7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8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1" dur="10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2" dur="1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3" dur="1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6" dur="10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7" dur="1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8" dur="1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1" dur="10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2" dur="1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3" dur="1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6" dur="1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7" dur="1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8" dur="1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1" dur="10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2" dur="1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3" dur="1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6" dur="10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7" dur="1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8" dur="1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1" dur="10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2" dur="1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3" dur="1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6" dur="10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7" dur="1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8" dur="1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1" dur="10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2" dur="1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3" dur="1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6" dur="10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7" dur="1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8" dur="1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1" dur="10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2" dur="1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3" dur="1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6" dur="1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7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8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1" dur="10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2" dur="10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3" dur="10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6" dur="10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7" dur="10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8" dur="10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1" grpId="0" animBg="1"/>
      <p:bldP spid="62" grpId="0" animBg="1"/>
      <p:bldP spid="63" grpId="0" animBg="1"/>
      <p:bldP spid="64" grpId="0" animBg="1"/>
      <p:bldP spid="65" grpId="0" animBg="1"/>
      <p:bldP spid="66" grpId="0" animBg="1"/>
      <p:bldP spid="67" grpId="0" animBg="1"/>
      <p:bldP spid="68" grpId="0" animBg="1"/>
      <p:bldP spid="69" grpId="0" animBg="1"/>
      <p:bldP spid="70" grpId="0" animBg="1"/>
      <p:bldP spid="71" grpId="0" animBg="1"/>
      <p:bldP spid="72" grpId="0" animBg="1"/>
      <p:bldP spid="73" grpId="0" animBg="1"/>
      <p:bldP spid="7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1196752"/>
            <a:ext cx="576064" cy="504056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>
              <a:solidFill>
                <a:schemeClr val="tx2">
                  <a:lumMod val="60000"/>
                  <a:lumOff val="4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755576" y="1700808"/>
            <a:ext cx="576064" cy="504056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>
              <a:solidFill>
                <a:schemeClr val="tx2">
                  <a:lumMod val="60000"/>
                  <a:lumOff val="4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322233" y="1700808"/>
            <a:ext cx="576064" cy="504056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>
              <a:solidFill>
                <a:schemeClr val="tx2">
                  <a:lumMod val="60000"/>
                  <a:lumOff val="4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87004" y="1702014"/>
            <a:ext cx="576064" cy="504056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Comic Sans MS" pitchFamily="66" charset="0"/>
              </a:rPr>
              <a:t>1</a:t>
            </a:r>
            <a:endParaRPr lang="cs-CZ" sz="3200" dirty="0">
              <a:solidFill>
                <a:schemeClr val="tx2">
                  <a:lumMod val="60000"/>
                  <a:lumOff val="4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043608" y="1196752"/>
            <a:ext cx="576064" cy="504056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Comic Sans MS" pitchFamily="66" charset="0"/>
              </a:rPr>
              <a:t>5</a:t>
            </a:r>
            <a:endParaRPr lang="cs-CZ" sz="3200" dirty="0">
              <a:solidFill>
                <a:schemeClr val="tx2">
                  <a:lumMod val="60000"/>
                  <a:lumOff val="4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763068" y="692696"/>
            <a:ext cx="576064" cy="504056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>
              <a:solidFill>
                <a:schemeClr val="tx2">
                  <a:lumMod val="60000"/>
                  <a:lumOff val="4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419872" y="1197958"/>
            <a:ext cx="576064" cy="504056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>
              <a:solidFill>
                <a:schemeClr val="tx2">
                  <a:lumMod val="60000"/>
                  <a:lumOff val="4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707904" y="1702014"/>
            <a:ext cx="576064" cy="504056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Comic Sans MS" pitchFamily="66" charset="0"/>
              </a:rPr>
              <a:t>1</a:t>
            </a:r>
            <a:endParaRPr lang="cs-CZ" sz="3200" dirty="0">
              <a:solidFill>
                <a:schemeClr val="tx2">
                  <a:lumMod val="60000"/>
                  <a:lumOff val="4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274561" y="1702014"/>
            <a:ext cx="576064" cy="504056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>
              <a:solidFill>
                <a:schemeClr val="tx2">
                  <a:lumMod val="60000"/>
                  <a:lumOff val="4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139332" y="1703220"/>
            <a:ext cx="576064" cy="504056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>
              <a:solidFill>
                <a:schemeClr val="tx2">
                  <a:lumMod val="60000"/>
                  <a:lumOff val="4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3995936" y="1197958"/>
            <a:ext cx="576064" cy="504056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>
              <a:solidFill>
                <a:schemeClr val="tx2">
                  <a:lumMod val="60000"/>
                  <a:lumOff val="4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3715396" y="693902"/>
            <a:ext cx="576064" cy="504056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Comic Sans MS" pitchFamily="66" charset="0"/>
              </a:rPr>
              <a:t>6</a:t>
            </a:r>
            <a:endParaRPr lang="cs-CZ" sz="3200" dirty="0">
              <a:solidFill>
                <a:schemeClr val="tx2">
                  <a:lumMod val="60000"/>
                  <a:lumOff val="4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372200" y="1196752"/>
            <a:ext cx="576064" cy="504056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>
              <a:solidFill>
                <a:schemeClr val="tx2">
                  <a:lumMod val="60000"/>
                  <a:lumOff val="4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6660232" y="1700808"/>
            <a:ext cx="576064" cy="504056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Comic Sans MS" pitchFamily="66" charset="0"/>
              </a:rPr>
              <a:t>2</a:t>
            </a:r>
            <a:endParaRPr lang="cs-CZ" sz="3200" dirty="0">
              <a:solidFill>
                <a:schemeClr val="tx2">
                  <a:lumMod val="60000"/>
                  <a:lumOff val="4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7226889" y="1700808"/>
            <a:ext cx="576064" cy="504056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>
              <a:solidFill>
                <a:schemeClr val="tx2">
                  <a:lumMod val="60000"/>
                  <a:lumOff val="4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6091660" y="1702014"/>
            <a:ext cx="576064" cy="504056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>
              <a:solidFill>
                <a:schemeClr val="tx2">
                  <a:lumMod val="60000"/>
                  <a:lumOff val="4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6948264" y="1196752"/>
            <a:ext cx="576064" cy="504056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>
              <a:solidFill>
                <a:schemeClr val="tx2">
                  <a:lumMod val="60000"/>
                  <a:lumOff val="4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6667724" y="692696"/>
            <a:ext cx="576064" cy="504056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Comic Sans MS" pitchFamily="66" charset="0"/>
              </a:rPr>
              <a:t>8</a:t>
            </a:r>
            <a:endParaRPr lang="cs-CZ" sz="3200" dirty="0">
              <a:solidFill>
                <a:schemeClr val="tx2">
                  <a:lumMod val="60000"/>
                  <a:lumOff val="4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467544" y="3356992"/>
            <a:ext cx="576064" cy="504056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Comic Sans MS" pitchFamily="66" charset="0"/>
              </a:rPr>
              <a:t>2</a:t>
            </a:r>
            <a:endParaRPr lang="cs-CZ" sz="3200" dirty="0">
              <a:solidFill>
                <a:schemeClr val="tx2">
                  <a:lumMod val="60000"/>
                  <a:lumOff val="4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755576" y="3861048"/>
            <a:ext cx="576064" cy="504056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>
              <a:solidFill>
                <a:schemeClr val="tx2">
                  <a:lumMod val="60000"/>
                  <a:lumOff val="4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1322233" y="3861048"/>
            <a:ext cx="576064" cy="504056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Comic Sans MS" pitchFamily="66" charset="0"/>
              </a:rPr>
              <a:t>0</a:t>
            </a:r>
            <a:endParaRPr lang="cs-CZ" sz="3200" dirty="0">
              <a:solidFill>
                <a:schemeClr val="tx2">
                  <a:lumMod val="60000"/>
                  <a:lumOff val="4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187004" y="3862254"/>
            <a:ext cx="576064" cy="504056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>
              <a:solidFill>
                <a:schemeClr val="tx2">
                  <a:lumMod val="60000"/>
                  <a:lumOff val="4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1043608" y="3356992"/>
            <a:ext cx="576064" cy="504056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>
              <a:solidFill>
                <a:schemeClr val="tx2">
                  <a:lumMod val="60000"/>
                  <a:lumOff val="4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763068" y="2852936"/>
            <a:ext cx="576064" cy="504056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>
              <a:solidFill>
                <a:schemeClr val="tx2">
                  <a:lumMod val="60000"/>
                  <a:lumOff val="4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3419872" y="3356992"/>
            <a:ext cx="576064" cy="504056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Comic Sans MS" pitchFamily="66" charset="0"/>
              </a:rPr>
              <a:t>4</a:t>
            </a:r>
            <a:endParaRPr lang="cs-CZ" sz="3200" dirty="0">
              <a:solidFill>
                <a:schemeClr val="tx2">
                  <a:lumMod val="60000"/>
                  <a:lumOff val="4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3707904" y="3861048"/>
            <a:ext cx="576064" cy="504056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Comic Sans MS" pitchFamily="66" charset="0"/>
              </a:rPr>
              <a:t>2</a:t>
            </a:r>
            <a:endParaRPr lang="cs-CZ" sz="3200" dirty="0">
              <a:solidFill>
                <a:schemeClr val="tx2">
                  <a:lumMod val="60000"/>
                  <a:lumOff val="4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4274561" y="3861048"/>
            <a:ext cx="576064" cy="504056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>
              <a:solidFill>
                <a:schemeClr val="tx2">
                  <a:lumMod val="60000"/>
                  <a:lumOff val="4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3139332" y="3862254"/>
            <a:ext cx="576064" cy="504056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>
              <a:solidFill>
                <a:schemeClr val="tx2">
                  <a:lumMod val="60000"/>
                  <a:lumOff val="4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3995936" y="3356992"/>
            <a:ext cx="576064" cy="504056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>
              <a:solidFill>
                <a:schemeClr val="tx2">
                  <a:lumMod val="60000"/>
                  <a:lumOff val="4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3715396" y="2852936"/>
            <a:ext cx="576064" cy="504056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>
              <a:solidFill>
                <a:schemeClr val="tx2">
                  <a:lumMod val="60000"/>
                  <a:lumOff val="4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6516216" y="3356992"/>
            <a:ext cx="576064" cy="504056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>
              <a:solidFill>
                <a:schemeClr val="tx2">
                  <a:lumMod val="60000"/>
                  <a:lumOff val="4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6804248" y="3861048"/>
            <a:ext cx="576064" cy="504056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>
              <a:solidFill>
                <a:schemeClr val="tx2">
                  <a:lumMod val="60000"/>
                  <a:lumOff val="4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7370905" y="3861048"/>
            <a:ext cx="576064" cy="504056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>
              <a:solidFill>
                <a:schemeClr val="tx2">
                  <a:lumMod val="60000"/>
                  <a:lumOff val="4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35" name="Obdélník 34"/>
          <p:cNvSpPr/>
          <p:nvPr/>
        </p:nvSpPr>
        <p:spPr>
          <a:xfrm>
            <a:off x="6235676" y="3862254"/>
            <a:ext cx="576064" cy="504056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>
              <a:solidFill>
                <a:schemeClr val="tx2">
                  <a:lumMod val="60000"/>
                  <a:lumOff val="4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36" name="Obdélník 35"/>
          <p:cNvSpPr/>
          <p:nvPr/>
        </p:nvSpPr>
        <p:spPr>
          <a:xfrm>
            <a:off x="7092280" y="3356992"/>
            <a:ext cx="576064" cy="504056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Comic Sans MS" pitchFamily="66" charset="0"/>
              </a:rPr>
              <a:t>5</a:t>
            </a:r>
            <a:endParaRPr lang="cs-CZ" sz="3200" dirty="0">
              <a:solidFill>
                <a:schemeClr val="tx2">
                  <a:lumMod val="60000"/>
                  <a:lumOff val="4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37" name="Obdélník 36"/>
          <p:cNvSpPr/>
          <p:nvPr/>
        </p:nvSpPr>
        <p:spPr>
          <a:xfrm>
            <a:off x="6811740" y="2852936"/>
            <a:ext cx="576064" cy="504056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Comic Sans MS" pitchFamily="66" charset="0"/>
              </a:rPr>
              <a:t>7</a:t>
            </a:r>
            <a:endParaRPr lang="cs-CZ" sz="3200" dirty="0">
              <a:solidFill>
                <a:schemeClr val="tx2">
                  <a:lumMod val="60000"/>
                  <a:lumOff val="4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38" name="Obdélník 37"/>
          <p:cNvSpPr/>
          <p:nvPr/>
        </p:nvSpPr>
        <p:spPr>
          <a:xfrm>
            <a:off x="468219" y="5445224"/>
            <a:ext cx="576064" cy="504056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Comic Sans MS" pitchFamily="66" charset="0"/>
              </a:rPr>
              <a:t>4</a:t>
            </a:r>
            <a:endParaRPr lang="cs-CZ" sz="3200" dirty="0">
              <a:solidFill>
                <a:schemeClr val="tx2">
                  <a:lumMod val="60000"/>
                  <a:lumOff val="4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39" name="Obdélník 38"/>
          <p:cNvSpPr/>
          <p:nvPr/>
        </p:nvSpPr>
        <p:spPr>
          <a:xfrm>
            <a:off x="756251" y="5949280"/>
            <a:ext cx="576064" cy="504056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>
              <a:solidFill>
                <a:schemeClr val="tx2">
                  <a:lumMod val="60000"/>
                  <a:lumOff val="4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40" name="Obdélník 39"/>
          <p:cNvSpPr/>
          <p:nvPr/>
        </p:nvSpPr>
        <p:spPr>
          <a:xfrm>
            <a:off x="1322908" y="5949280"/>
            <a:ext cx="576064" cy="504056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>
              <a:solidFill>
                <a:schemeClr val="tx2">
                  <a:lumMod val="60000"/>
                  <a:lumOff val="4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41" name="Obdélník 40"/>
          <p:cNvSpPr/>
          <p:nvPr/>
        </p:nvSpPr>
        <p:spPr>
          <a:xfrm>
            <a:off x="187679" y="5950486"/>
            <a:ext cx="576064" cy="504056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>
              <a:solidFill>
                <a:schemeClr val="tx2">
                  <a:lumMod val="60000"/>
                  <a:lumOff val="4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42" name="Obdélník 41"/>
          <p:cNvSpPr/>
          <p:nvPr/>
        </p:nvSpPr>
        <p:spPr>
          <a:xfrm>
            <a:off x="1044283" y="5445224"/>
            <a:ext cx="576064" cy="504056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Comic Sans MS" pitchFamily="66" charset="0"/>
              </a:rPr>
              <a:t>4</a:t>
            </a:r>
            <a:endParaRPr lang="cs-CZ" sz="3200" dirty="0">
              <a:solidFill>
                <a:schemeClr val="tx2">
                  <a:lumMod val="60000"/>
                  <a:lumOff val="4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43" name="Obdélník 42"/>
          <p:cNvSpPr/>
          <p:nvPr/>
        </p:nvSpPr>
        <p:spPr>
          <a:xfrm>
            <a:off x="763743" y="4941168"/>
            <a:ext cx="576064" cy="504056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>
              <a:solidFill>
                <a:schemeClr val="tx2">
                  <a:lumMod val="60000"/>
                  <a:lumOff val="4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44" name="Obdélník 43"/>
          <p:cNvSpPr/>
          <p:nvPr/>
        </p:nvSpPr>
        <p:spPr>
          <a:xfrm>
            <a:off x="3410465" y="5446430"/>
            <a:ext cx="576064" cy="504056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Comic Sans MS" pitchFamily="66" charset="0"/>
              </a:rPr>
              <a:t>1</a:t>
            </a:r>
            <a:endParaRPr lang="cs-CZ" sz="3200" dirty="0">
              <a:solidFill>
                <a:schemeClr val="tx2">
                  <a:lumMod val="60000"/>
                  <a:lumOff val="4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45" name="Obdélník 44"/>
          <p:cNvSpPr/>
          <p:nvPr/>
        </p:nvSpPr>
        <p:spPr>
          <a:xfrm>
            <a:off x="3698497" y="5950486"/>
            <a:ext cx="576064" cy="504056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>
              <a:solidFill>
                <a:schemeClr val="tx2">
                  <a:lumMod val="60000"/>
                  <a:lumOff val="4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46" name="Obdélník 45"/>
          <p:cNvSpPr/>
          <p:nvPr/>
        </p:nvSpPr>
        <p:spPr>
          <a:xfrm>
            <a:off x="4265154" y="5950486"/>
            <a:ext cx="576064" cy="504056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>
              <a:solidFill>
                <a:schemeClr val="tx2">
                  <a:lumMod val="60000"/>
                  <a:lumOff val="4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47" name="Obdélník 46"/>
          <p:cNvSpPr/>
          <p:nvPr/>
        </p:nvSpPr>
        <p:spPr>
          <a:xfrm>
            <a:off x="3129925" y="5951692"/>
            <a:ext cx="576064" cy="504056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>
              <a:solidFill>
                <a:schemeClr val="tx2">
                  <a:lumMod val="60000"/>
                  <a:lumOff val="4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48" name="Obdélník 47"/>
          <p:cNvSpPr/>
          <p:nvPr/>
        </p:nvSpPr>
        <p:spPr>
          <a:xfrm>
            <a:off x="3986529" y="5446430"/>
            <a:ext cx="576064" cy="504056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Comic Sans MS" pitchFamily="66" charset="0"/>
              </a:rPr>
              <a:t>5</a:t>
            </a:r>
            <a:endParaRPr lang="cs-CZ" sz="3200" dirty="0">
              <a:solidFill>
                <a:schemeClr val="tx2">
                  <a:lumMod val="60000"/>
                  <a:lumOff val="4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49" name="Obdélník 48"/>
          <p:cNvSpPr/>
          <p:nvPr/>
        </p:nvSpPr>
        <p:spPr>
          <a:xfrm>
            <a:off x="3705989" y="4942374"/>
            <a:ext cx="576064" cy="504056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>
              <a:solidFill>
                <a:schemeClr val="tx2">
                  <a:lumMod val="60000"/>
                  <a:lumOff val="4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50" name="Obdélník 49"/>
          <p:cNvSpPr/>
          <p:nvPr/>
        </p:nvSpPr>
        <p:spPr>
          <a:xfrm>
            <a:off x="6629371" y="5445224"/>
            <a:ext cx="576064" cy="504056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Comic Sans MS" pitchFamily="66" charset="0"/>
              </a:rPr>
              <a:t>2</a:t>
            </a:r>
            <a:endParaRPr lang="cs-CZ" sz="3200" dirty="0">
              <a:solidFill>
                <a:schemeClr val="tx2">
                  <a:lumMod val="60000"/>
                  <a:lumOff val="4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51" name="Obdélník 50"/>
          <p:cNvSpPr/>
          <p:nvPr/>
        </p:nvSpPr>
        <p:spPr>
          <a:xfrm>
            <a:off x="6917403" y="5949280"/>
            <a:ext cx="576064" cy="504056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>
              <a:solidFill>
                <a:schemeClr val="tx2">
                  <a:lumMod val="60000"/>
                  <a:lumOff val="4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52" name="Obdélník 51"/>
          <p:cNvSpPr/>
          <p:nvPr/>
        </p:nvSpPr>
        <p:spPr>
          <a:xfrm>
            <a:off x="7484060" y="5949280"/>
            <a:ext cx="576064" cy="504056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>
              <a:solidFill>
                <a:schemeClr val="tx2">
                  <a:lumMod val="60000"/>
                  <a:lumOff val="4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53" name="Obdélník 52"/>
          <p:cNvSpPr/>
          <p:nvPr/>
        </p:nvSpPr>
        <p:spPr>
          <a:xfrm>
            <a:off x="6348831" y="5950486"/>
            <a:ext cx="576064" cy="504056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>
              <a:solidFill>
                <a:schemeClr val="tx2">
                  <a:lumMod val="60000"/>
                  <a:lumOff val="4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54" name="Obdélník 53"/>
          <p:cNvSpPr/>
          <p:nvPr/>
        </p:nvSpPr>
        <p:spPr>
          <a:xfrm>
            <a:off x="7205435" y="5445224"/>
            <a:ext cx="576064" cy="504056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Comic Sans MS" pitchFamily="66" charset="0"/>
              </a:rPr>
              <a:t>0</a:t>
            </a:r>
            <a:endParaRPr lang="cs-CZ" sz="3200" dirty="0">
              <a:solidFill>
                <a:schemeClr val="tx2">
                  <a:lumMod val="60000"/>
                  <a:lumOff val="4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55" name="Obdélník 54"/>
          <p:cNvSpPr/>
          <p:nvPr/>
        </p:nvSpPr>
        <p:spPr>
          <a:xfrm>
            <a:off x="6924895" y="4941168"/>
            <a:ext cx="576064" cy="504056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>
              <a:solidFill>
                <a:schemeClr val="tx2">
                  <a:lumMod val="60000"/>
                  <a:lumOff val="40000"/>
                </a:schemeClr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168937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9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4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9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4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5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4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5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9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0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4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5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9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0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4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5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9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0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4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5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9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0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4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5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6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9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0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4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5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9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0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4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5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6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7" fill="hold">
                      <p:stCondLst>
                        <p:cond delay="indefinite"/>
                      </p:stCondLst>
                      <p:childTnLst>
                        <p:par>
                          <p:cTn id="188" fill="hold">
                            <p:stCondLst>
                              <p:cond delay="0"/>
                            </p:stCondLst>
                            <p:childTnLst>
                              <p:par>
                                <p:cTn id="18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1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2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3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6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7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1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2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3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6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7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8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1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2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3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6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7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8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1" dur="1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2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3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6" dur="1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7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8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1" dur="1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2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3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6" dur="1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7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8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1" dur="1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2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3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6" dur="1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7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8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1" dur="1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2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3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6" dur="1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7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8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1" dur="1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2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3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6" dur="1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7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8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1" dur="1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2" dur="1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3" dur="1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6" dur="1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7" dur="1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8" dur="1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4" grpId="0" animBg="1"/>
      <p:bldP spid="55" grpId="0" animBg="1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456</TotalTime>
  <Words>209</Words>
  <Application>Microsoft Office PowerPoint</Application>
  <PresentationFormat>Předvádění na obrazovce (4:3)</PresentationFormat>
  <Paragraphs>85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Čechová Jana</cp:lastModifiedBy>
  <cp:revision>33</cp:revision>
  <dcterms:created xsi:type="dcterms:W3CDTF">2011-08-21T15:31:45Z</dcterms:created>
  <dcterms:modified xsi:type="dcterms:W3CDTF">2011-12-10T16:45:04Z</dcterms:modified>
</cp:coreProperties>
</file>