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6" r:id="rId3"/>
    <p:sldId id="257" r:id="rId4"/>
    <p:sldId id="258" r:id="rId5"/>
    <p:sldId id="259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2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BB344-A70C-43B3-BD08-7D5096A31B5B}" type="datetimeFigureOut">
              <a:rPr lang="cs-CZ" smtClean="0"/>
              <a:pPr/>
              <a:t>30.5.2012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0702EC-E903-420E-BFC2-7F21CBE05A5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BB344-A70C-43B3-BD08-7D5096A31B5B}" type="datetimeFigureOut">
              <a:rPr lang="cs-CZ" smtClean="0"/>
              <a:pPr/>
              <a:t>30.5.2012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0702EC-E903-420E-BFC2-7F21CBE05A5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BB344-A70C-43B3-BD08-7D5096A31B5B}" type="datetimeFigureOut">
              <a:rPr lang="cs-CZ" smtClean="0"/>
              <a:pPr/>
              <a:t>30.5.2012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0702EC-E903-420E-BFC2-7F21CBE05A5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BB344-A70C-43B3-BD08-7D5096A31B5B}" type="datetimeFigureOut">
              <a:rPr lang="cs-CZ" smtClean="0"/>
              <a:pPr/>
              <a:t>30.5.2012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0702EC-E903-420E-BFC2-7F21CBE05A5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BB344-A70C-43B3-BD08-7D5096A31B5B}" type="datetimeFigureOut">
              <a:rPr lang="cs-CZ" smtClean="0"/>
              <a:pPr/>
              <a:t>30.5.2012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0702EC-E903-420E-BFC2-7F21CBE05A5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BB344-A70C-43B3-BD08-7D5096A31B5B}" type="datetimeFigureOut">
              <a:rPr lang="cs-CZ" smtClean="0"/>
              <a:pPr/>
              <a:t>30.5.2012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0702EC-E903-420E-BFC2-7F21CBE05A5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BB344-A70C-43B3-BD08-7D5096A31B5B}" type="datetimeFigureOut">
              <a:rPr lang="cs-CZ" smtClean="0"/>
              <a:pPr/>
              <a:t>30.5.2012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0702EC-E903-420E-BFC2-7F21CBE05A5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BB344-A70C-43B3-BD08-7D5096A31B5B}" type="datetimeFigureOut">
              <a:rPr lang="cs-CZ" smtClean="0"/>
              <a:pPr/>
              <a:t>30.5.2012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0702EC-E903-420E-BFC2-7F21CBE05A5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BB344-A70C-43B3-BD08-7D5096A31B5B}" type="datetimeFigureOut">
              <a:rPr lang="cs-CZ" smtClean="0"/>
              <a:pPr/>
              <a:t>30.5.2012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0702EC-E903-420E-BFC2-7F21CBE05A5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BB344-A70C-43B3-BD08-7D5096A31B5B}" type="datetimeFigureOut">
              <a:rPr lang="cs-CZ" smtClean="0"/>
              <a:pPr/>
              <a:t>30.5.2012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0702EC-E903-420E-BFC2-7F21CBE05A5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BB344-A70C-43B3-BD08-7D5096A31B5B}" type="datetimeFigureOut">
              <a:rPr lang="cs-CZ" smtClean="0"/>
              <a:pPr/>
              <a:t>30.5.2012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0702EC-E903-420E-BFC2-7F21CBE05A5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5BB344-A70C-43B3-BD08-7D5096A31B5B}" type="datetimeFigureOut">
              <a:rPr lang="cs-CZ" smtClean="0"/>
              <a:pPr/>
              <a:t>30.5.2012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0702EC-E903-420E-BFC2-7F21CBE05A5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0647942"/>
              </p:ext>
            </p:extLst>
          </p:nvPr>
        </p:nvGraphicFramePr>
        <p:xfrm>
          <a:off x="1368425" y="2924944"/>
          <a:ext cx="6405925" cy="3525012"/>
        </p:xfrm>
        <a:graphic>
          <a:graphicData uri="http://schemas.openxmlformats.org/drawingml/2006/table">
            <a:tbl>
              <a:tblPr firstRow="1" firstCol="1" bandRow="1"/>
              <a:tblGrid>
                <a:gridCol w="1202213"/>
                <a:gridCol w="114300"/>
                <a:gridCol w="5089412"/>
              </a:tblGrid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 školy: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Základní škola a Mateřská škola, Hradec Králové, Úprkova 1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Autor: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Mgr. </a:t>
                      </a:r>
                      <a:r>
                        <a:rPr lang="cs-CZ" sz="1400" dirty="0" err="1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Karmanská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Hana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VY_32_INOVACE_2C_4_Stěhovaví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ptáci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Téma: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2C_Prv2.roč</a:t>
                      </a: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Datum ověření: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VM ověřen dne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21.5.2012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Číslo projektu: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CZ.1.07/1.4.00/21.3215 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DUM je určen k výkladu učiva. Žáci se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seznámí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s důvodem odletu stěhovavých ptáků. V přehledu mohou vyhledávat místa, kde ptáci přezimují. Na přiložených fotografiích mohou poznávat některé ptáky, jejichž jména se postupně zobrazí na obrazovce.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8194" name="Obrázek 0" descr="Popis: logo EU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32668"/>
            <a:ext cx="7903033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3" name="obrázek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8759" y="1909763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68425" y="2224088"/>
            <a:ext cx="701999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755576" y="1268760"/>
            <a:ext cx="7759017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kumimoji="0" lang="cs-CZ" sz="1100" b="0" i="0" u="none" strike="noStrike" cap="none" normalizeH="0" baseline="0" dirty="0" smtClean="0" bmk="OLE_LINK4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39862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6374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Zástupný symbol pro obrázek 8" descr="ptáci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t="26184" b="26184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3347864" y="1844824"/>
            <a:ext cx="5486400" cy="642194"/>
          </a:xfrm>
        </p:spPr>
        <p:txBody>
          <a:bodyPr>
            <a:noAutofit/>
          </a:bodyPr>
          <a:lstStyle/>
          <a:p>
            <a:r>
              <a:rPr lang="cs-CZ" sz="4400" dirty="0" smtClean="0"/>
              <a:t>      </a:t>
            </a:r>
            <a:r>
              <a:rPr lang="cs-CZ" sz="4400" dirty="0" smtClean="0">
                <a:solidFill>
                  <a:schemeClr val="accent2">
                    <a:lumMod val="75000"/>
                  </a:schemeClr>
                </a:solidFill>
              </a:rPr>
              <a:t>Stěhovaví ptáci</a:t>
            </a:r>
            <a:br>
              <a:rPr lang="cs-CZ" sz="4400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cs-CZ" sz="4400" dirty="0" smtClean="0">
                <a:solidFill>
                  <a:schemeClr val="accent2">
                    <a:lumMod val="75000"/>
                  </a:schemeClr>
                </a:solidFill>
              </a:rPr>
              <a:t>         </a:t>
            </a:r>
            <a:r>
              <a:rPr lang="cs-CZ" sz="2800" dirty="0" smtClean="0">
                <a:solidFill>
                  <a:schemeClr val="accent2">
                    <a:lumMod val="75000"/>
                  </a:schemeClr>
                </a:solidFill>
              </a:rPr>
              <a:t>prvouka 2.ročník</a:t>
            </a:r>
            <a:endParaRPr lang="cs-CZ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half" idx="2"/>
          </p:nvPr>
        </p:nvSpPr>
        <p:spPr>
          <a:xfrm>
            <a:off x="0" y="6053138"/>
            <a:ext cx="5486400" cy="804862"/>
          </a:xfrm>
        </p:spPr>
        <p:txBody>
          <a:bodyPr>
            <a:normAutofit fontScale="92500" lnSpcReduction="10000"/>
          </a:bodyPr>
          <a:lstStyle/>
          <a:p>
            <a:endParaRPr lang="cs-CZ" sz="2400" dirty="0" smtClean="0"/>
          </a:p>
          <a:p>
            <a:r>
              <a:rPr lang="cs-CZ" sz="2400" b="1" dirty="0" smtClean="0"/>
              <a:t>Hana </a:t>
            </a:r>
            <a:r>
              <a:rPr lang="cs-CZ" sz="2400" b="1" dirty="0" err="1" smtClean="0"/>
              <a:t>Karmanská</a:t>
            </a:r>
            <a:endParaRPr lang="cs-CZ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Stěhovaví ptáci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Na podzim </a:t>
            </a:r>
            <a:r>
              <a:rPr lang="cs-CZ" dirty="0"/>
              <a:t>hmyz zalézá do </a:t>
            </a:r>
            <a:r>
              <a:rPr lang="cs-CZ" dirty="0" smtClean="0"/>
              <a:t>úkrytů a </a:t>
            </a:r>
            <a:r>
              <a:rPr lang="cs-CZ" dirty="0"/>
              <a:t>někteří ptáci se stěhují. </a:t>
            </a:r>
            <a:r>
              <a:rPr lang="cs-CZ" dirty="0" smtClean="0"/>
              <a:t>Mláďata jsou </a:t>
            </a:r>
            <a:r>
              <a:rPr lang="cs-CZ" dirty="0"/>
              <a:t>velká a silná, </a:t>
            </a:r>
            <a:r>
              <a:rPr lang="cs-CZ" dirty="0" smtClean="0"/>
              <a:t>létají </a:t>
            </a:r>
            <a:r>
              <a:rPr lang="cs-CZ" dirty="0"/>
              <a:t>stejně jako </a:t>
            </a:r>
            <a:r>
              <a:rPr lang="cs-CZ" dirty="0" smtClean="0"/>
              <a:t>dospělí. </a:t>
            </a:r>
            <a:r>
              <a:rPr lang="cs-CZ" dirty="0"/>
              <a:t>Čeká je daleká cesta, třeba i přes moře. </a:t>
            </a:r>
            <a:r>
              <a:rPr lang="cs-CZ" dirty="0" smtClean="0"/>
              <a:t>Do </a:t>
            </a:r>
            <a:r>
              <a:rPr lang="cs-CZ" dirty="0"/>
              <a:t>jižních </a:t>
            </a:r>
            <a:r>
              <a:rPr lang="cs-CZ" dirty="0" smtClean="0"/>
              <a:t>krajů létají za teplem a potravou. </a:t>
            </a:r>
            <a:r>
              <a:rPr lang="cs-CZ" dirty="0"/>
              <a:t>U nás </a:t>
            </a:r>
            <a:r>
              <a:rPr lang="cs-CZ" dirty="0" smtClean="0"/>
              <a:t>by </a:t>
            </a:r>
            <a:r>
              <a:rPr lang="cs-CZ" dirty="0"/>
              <a:t>v zimě </a:t>
            </a:r>
            <a:r>
              <a:rPr lang="cs-CZ" dirty="0" smtClean="0"/>
              <a:t>nepřežili…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Bez názvu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0"/>
            <a:ext cx="4863291" cy="6858000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11760" y="332656"/>
            <a:ext cx="6336704" cy="1143000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Kam, kdo, kdy ?</a:t>
            </a: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 rot="10800000" flipV="1">
            <a:off x="2555776" y="5090143"/>
            <a:ext cx="8229600" cy="119449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cs-CZ" dirty="0" smtClean="0"/>
              <a:t>   </a:t>
            </a:r>
            <a:endParaRPr lang="cs-CZ" dirty="0"/>
          </a:p>
        </p:txBody>
      </p:sp>
      <p:pic>
        <p:nvPicPr>
          <p:cNvPr id="1028" name="Picture 4" descr="http://iamkele.com/blog/wp-content/uploads/2010/12/Wood_pigeon_side_9l0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8137" y="1550580"/>
            <a:ext cx="2631043" cy="2352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www.bociany.sk/media/image/images/bocia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2843" y="1540122"/>
            <a:ext cx="3150839" cy="2353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2596566" y="3533922"/>
            <a:ext cx="7344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h</a:t>
            </a:r>
            <a:r>
              <a:rPr lang="cs-CZ" b="1" dirty="0" smtClean="0">
                <a:solidFill>
                  <a:srgbClr val="FF0000"/>
                </a:solidFill>
              </a:rPr>
              <a:t>olub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470422" y="3435130"/>
            <a:ext cx="5129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čáp</a:t>
            </a:r>
            <a:endParaRPr lang="cs-CZ" b="1" dirty="0">
              <a:solidFill>
                <a:srgbClr val="FF0000"/>
              </a:solidFill>
            </a:endParaRPr>
          </a:p>
        </p:txBody>
      </p:sp>
      <p:pic>
        <p:nvPicPr>
          <p:cNvPr id="1034" name="Picture 10" descr="http://upload.wikimedia.org/wikipedia/commons/f/f1/Larus_ridibundus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2746" y="4140245"/>
            <a:ext cx="3012905" cy="2152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ovéPole 13"/>
          <p:cNvSpPr txBox="1"/>
          <p:nvPr/>
        </p:nvSpPr>
        <p:spPr>
          <a:xfrm>
            <a:off x="2622512" y="5923645"/>
            <a:ext cx="6973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racek</a:t>
            </a:r>
            <a:endParaRPr lang="cs-CZ" b="1" dirty="0">
              <a:solidFill>
                <a:srgbClr val="FF0000"/>
              </a:solidFill>
            </a:endParaRPr>
          </a:p>
        </p:txBody>
      </p:sp>
      <p:pic>
        <p:nvPicPr>
          <p:cNvPr id="1036" name="Picture 12" descr="http://www.jynx-t.net/ptaci/Data/Images/Volavka-popelava-(mlada)_1_s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6791" y="4140245"/>
            <a:ext cx="3155924" cy="2152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5951235" y="5923645"/>
            <a:ext cx="9122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volavka</a:t>
            </a:r>
            <a:endParaRPr lang="cs-CZ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4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A kdo zůstává ?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 přírodě: datel černý, sova pálená, výr velký,           vrabec polní, stehlík obecný</a:t>
            </a:r>
          </a:p>
          <a:p>
            <a:r>
              <a:rPr lang="cs-CZ" dirty="0" smtClean="0"/>
              <a:t>Ve městě: </a:t>
            </a:r>
            <a:r>
              <a:rPr lang="cs-CZ" dirty="0"/>
              <a:t>s</a:t>
            </a:r>
            <a:r>
              <a:rPr lang="cs-CZ" dirty="0" smtClean="0"/>
              <a:t>ýkora koňadra, </a:t>
            </a:r>
            <a:r>
              <a:rPr lang="cs-CZ" dirty="0"/>
              <a:t>k</a:t>
            </a:r>
            <a:r>
              <a:rPr lang="cs-CZ" dirty="0" smtClean="0"/>
              <a:t>os černý, havran, bažant, zvonek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292454"/>
            <a:ext cx="2712796" cy="2034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505922" y="5957719"/>
            <a:ext cx="7995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sýkora</a:t>
            </a:r>
            <a:endParaRPr lang="cs-CZ" b="1" dirty="0">
              <a:solidFill>
                <a:srgbClr val="FF0000"/>
              </a:solidFill>
            </a:endParaRPr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3747568"/>
            <a:ext cx="2293732" cy="25794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375998" y="5957719"/>
            <a:ext cx="6654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datel</a:t>
            </a:r>
            <a:endParaRPr lang="cs-CZ" b="1" dirty="0">
              <a:solidFill>
                <a:srgbClr val="FF0000"/>
              </a:solidFill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8878" y="4256945"/>
            <a:ext cx="3264363" cy="20701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5833197" y="5953049"/>
            <a:ext cx="8415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havran</a:t>
            </a:r>
            <a:endParaRPr lang="cs-CZ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Obrázek 0" descr="Popis: logo EU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548681"/>
            <a:ext cx="7920881" cy="648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7" name="obrázek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5784" y="1916832"/>
            <a:ext cx="2012430" cy="730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68425" y="30051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611559" y="1357789"/>
            <a:ext cx="7920881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47672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4430840"/>
              </p:ext>
            </p:extLst>
          </p:nvPr>
        </p:nvGraphicFramePr>
        <p:xfrm>
          <a:off x="611559" y="2830640"/>
          <a:ext cx="7306807" cy="3873246"/>
        </p:xfrm>
        <a:graphic>
          <a:graphicData uri="http://schemas.openxmlformats.org/drawingml/2006/table">
            <a:tbl>
              <a:tblPr firstRow="1" firstCol="1" bandRow="1"/>
              <a:tblGrid>
                <a:gridCol w="1371283"/>
                <a:gridCol w="130374"/>
                <a:gridCol w="5805150"/>
              </a:tblGrid>
              <a:tr h="224248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Použití zdroje: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AUTOR NEUVEDEN. </a:t>
                      </a:r>
                      <a:r>
                        <a:rPr lang="cs-CZ" sz="1100" i="1" dirty="0" smtClean="0">
                          <a:effectLst/>
                        </a:rPr>
                        <a:t>stěhovaví ptáci</a:t>
                      </a:r>
                      <a:r>
                        <a:rPr lang="cs-CZ" sz="1100" dirty="0" smtClean="0">
                          <a:effectLst/>
                        </a:rPr>
                        <a:t> [online]. [cit. 30.5.2012]. Dostupný na WWW: &lt;http://kalendarium.wz.cz/</a:t>
                      </a:r>
                      <a:r>
                        <a:rPr lang="cs-CZ" sz="1100" dirty="0" err="1" smtClean="0">
                          <a:effectLst/>
                        </a:rPr>
                        <a:t>cz</a:t>
                      </a:r>
                      <a:r>
                        <a:rPr lang="cs-CZ" sz="1100" dirty="0" smtClean="0">
                          <a:effectLst/>
                        </a:rPr>
                        <a:t>/stehovavi-ptaci.htm&gt;.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AUTOR NEUVEDEN. </a:t>
                      </a:r>
                      <a:r>
                        <a:rPr lang="cs-CZ" sz="1100" i="1" dirty="0" smtClean="0">
                          <a:effectLst/>
                        </a:rPr>
                        <a:t>I </a:t>
                      </a:r>
                      <a:r>
                        <a:rPr lang="cs-CZ" sz="1100" i="1" dirty="0" err="1" smtClean="0">
                          <a:effectLst/>
                        </a:rPr>
                        <a:t>am</a:t>
                      </a:r>
                      <a:r>
                        <a:rPr lang="cs-CZ" sz="1100" i="1" dirty="0" smtClean="0">
                          <a:effectLst/>
                        </a:rPr>
                        <a:t> </a:t>
                      </a:r>
                      <a:r>
                        <a:rPr lang="cs-CZ" sz="1100" i="1" dirty="0" err="1" smtClean="0">
                          <a:effectLst/>
                        </a:rPr>
                        <a:t>kele</a:t>
                      </a:r>
                      <a:r>
                        <a:rPr lang="cs-CZ" sz="1100" dirty="0" smtClean="0">
                          <a:effectLst/>
                        </a:rPr>
                        <a:t> [online]. [cit. 30.5.2012]. Dostupný na WWW: &lt;http://iamkele.com/blog/</a:t>
                      </a:r>
                      <a:r>
                        <a:rPr lang="cs-CZ" sz="1100" dirty="0" err="1" smtClean="0">
                          <a:effectLst/>
                        </a:rPr>
                        <a:t>wp-content</a:t>
                      </a:r>
                      <a:r>
                        <a:rPr lang="cs-CZ" sz="1100" dirty="0" smtClean="0">
                          <a:effectLst/>
                        </a:rPr>
                        <a:t>/</a:t>
                      </a:r>
                      <a:r>
                        <a:rPr lang="cs-CZ" sz="1100" dirty="0" err="1" smtClean="0">
                          <a:effectLst/>
                        </a:rPr>
                        <a:t>uploads</a:t>
                      </a:r>
                      <a:r>
                        <a:rPr lang="cs-CZ" sz="1100" dirty="0" smtClean="0">
                          <a:effectLst/>
                        </a:rPr>
                        <a:t>/2010/12/Wood_pigeon_side_9l07.jpg&gt;. AUTOR NEUVEDEN. </a:t>
                      </a:r>
                      <a:r>
                        <a:rPr lang="cs-CZ" sz="1100" i="1" dirty="0" smtClean="0">
                          <a:effectLst/>
                        </a:rPr>
                        <a:t>bociany.sk</a:t>
                      </a:r>
                      <a:r>
                        <a:rPr lang="cs-CZ" sz="1100" dirty="0" smtClean="0">
                          <a:effectLst/>
                        </a:rPr>
                        <a:t> [online]. [cit. 30.5.2012]. Dostupný na WWW: &lt;http://www.bociany.sk/media/image/</a:t>
                      </a:r>
                      <a:r>
                        <a:rPr lang="cs-CZ" sz="1100" dirty="0" err="1" smtClean="0">
                          <a:effectLst/>
                        </a:rPr>
                        <a:t>images</a:t>
                      </a:r>
                      <a:r>
                        <a:rPr lang="cs-CZ" sz="1100" dirty="0" smtClean="0">
                          <a:effectLst/>
                        </a:rPr>
                        <a:t>/bocian.jpg&gt;.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PINGSTONE, Adrian. </a:t>
                      </a:r>
                      <a:r>
                        <a:rPr lang="cs-CZ" sz="1100" i="1" dirty="0" err="1" smtClean="0">
                          <a:effectLst/>
                        </a:rPr>
                        <a:t>wikipedia</a:t>
                      </a:r>
                      <a:r>
                        <a:rPr lang="cs-CZ" sz="1100" dirty="0" smtClean="0">
                          <a:effectLst/>
                        </a:rPr>
                        <a:t> [online]. [cit. 30.5.2012]. Dostupný na WWW: &lt;http://en.wikipedia.org/wiki/</a:t>
                      </a:r>
                      <a:r>
                        <a:rPr lang="cs-CZ" sz="1100" dirty="0" err="1" smtClean="0">
                          <a:effectLst/>
                        </a:rPr>
                        <a:t>File:Larus_ridibundus.jpg</a:t>
                      </a:r>
                      <a:r>
                        <a:rPr lang="cs-CZ" sz="1100" dirty="0" smtClean="0">
                          <a:effectLst/>
                        </a:rPr>
                        <a:t>&gt;. AUTOR NEUVEDEN. </a:t>
                      </a:r>
                      <a:r>
                        <a:rPr lang="cs-CZ" sz="1100" i="1" dirty="0" err="1" smtClean="0">
                          <a:effectLst/>
                        </a:rPr>
                        <a:t>Fotoatlas</a:t>
                      </a:r>
                      <a:r>
                        <a:rPr lang="cs-CZ" sz="1100" i="1" dirty="0" smtClean="0">
                          <a:effectLst/>
                        </a:rPr>
                        <a:t> ptáků- </a:t>
                      </a:r>
                      <a:r>
                        <a:rPr lang="cs-CZ" sz="1100" i="1" dirty="0" err="1" smtClean="0">
                          <a:effectLst/>
                        </a:rPr>
                        <a:t>jnyx</a:t>
                      </a:r>
                      <a:r>
                        <a:rPr lang="cs-CZ" sz="1100" i="1" dirty="0" smtClean="0">
                          <a:effectLst/>
                        </a:rPr>
                        <a:t>-t</a:t>
                      </a:r>
                      <a:r>
                        <a:rPr lang="cs-CZ" sz="1100" dirty="0" smtClean="0">
                          <a:effectLst/>
                        </a:rPr>
                        <a:t> [online]. [cit. 30.5.2012]. Dostupný na WWW: &lt;http://www.jynx-t.net/</a:t>
                      </a:r>
                      <a:r>
                        <a:rPr lang="cs-CZ" sz="1100" dirty="0" err="1" smtClean="0">
                          <a:effectLst/>
                        </a:rPr>
                        <a:t>ptaci</a:t>
                      </a:r>
                      <a:r>
                        <a:rPr lang="cs-CZ" sz="1100" dirty="0" smtClean="0">
                          <a:effectLst/>
                        </a:rPr>
                        <a:t>/volavka-popelava-20-28704768-0.html&gt;.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AUTOR NEUVEDEN. </a:t>
                      </a:r>
                      <a:r>
                        <a:rPr lang="cs-CZ" sz="1100" i="1" dirty="0" smtClean="0">
                          <a:effectLst/>
                        </a:rPr>
                        <a:t>gymta.cz</a:t>
                      </a:r>
                      <a:r>
                        <a:rPr lang="cs-CZ" sz="1100" dirty="0" smtClean="0">
                          <a:effectLst/>
                        </a:rPr>
                        <a:t> [online]. [cit. 30.5.2012]. Dostupný na WWW: &lt;http://www.gymta.cz/kabinety/</a:t>
                      </a:r>
                      <a:r>
                        <a:rPr lang="cs-CZ" sz="1100" dirty="0" err="1" smtClean="0">
                          <a:effectLst/>
                        </a:rPr>
                        <a:t>kab_biologie</a:t>
                      </a:r>
                      <a:r>
                        <a:rPr lang="cs-CZ" sz="1100" dirty="0" smtClean="0">
                          <a:effectLst/>
                        </a:rPr>
                        <a:t>/</a:t>
                      </a:r>
                      <a:r>
                        <a:rPr lang="cs-CZ" sz="1100" dirty="0" err="1" smtClean="0">
                          <a:effectLst/>
                        </a:rPr>
                        <a:t>videoatlas</a:t>
                      </a:r>
                      <a:r>
                        <a:rPr lang="cs-CZ" sz="1100" dirty="0" smtClean="0">
                          <a:effectLst/>
                        </a:rPr>
                        <a:t>/</a:t>
                      </a:r>
                      <a:r>
                        <a:rPr lang="cs-CZ" sz="1100" dirty="0" err="1" smtClean="0">
                          <a:effectLst/>
                        </a:rPr>
                        <a:t>ptaci</a:t>
                      </a:r>
                      <a:r>
                        <a:rPr lang="cs-CZ" sz="1100" dirty="0" smtClean="0">
                          <a:effectLst/>
                        </a:rPr>
                        <a:t>/</a:t>
                      </a:r>
                      <a:r>
                        <a:rPr lang="cs-CZ" sz="1100" dirty="0" err="1" smtClean="0">
                          <a:effectLst/>
                        </a:rPr>
                        <a:t>img</a:t>
                      </a:r>
                      <a:r>
                        <a:rPr lang="cs-CZ" sz="1100" dirty="0" smtClean="0">
                          <a:effectLst/>
                        </a:rPr>
                        <a:t>/185-datel-cerny.jpg&gt;.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AUTOR NEUVEDEN. </a:t>
                      </a:r>
                      <a:r>
                        <a:rPr lang="cs-CZ" sz="1100" i="1" dirty="0" err="1" smtClean="0">
                          <a:effectLst/>
                        </a:rPr>
                        <a:t>Fotoatlas</a:t>
                      </a:r>
                      <a:r>
                        <a:rPr lang="cs-CZ" sz="1100" i="1" dirty="0" smtClean="0">
                          <a:effectLst/>
                        </a:rPr>
                        <a:t> ptáků - jnyx-t.net</a:t>
                      </a:r>
                      <a:r>
                        <a:rPr lang="cs-CZ" sz="1100" dirty="0" smtClean="0">
                          <a:effectLst/>
                        </a:rPr>
                        <a:t> [online]. [cit. 30.5.2012]. Dostupný na WWW: &lt;http://www.jynx-t/</a:t>
                      </a:r>
                      <a:r>
                        <a:rPr lang="cs-CZ" sz="1100" dirty="0" err="1" smtClean="0">
                          <a:effectLst/>
                        </a:rPr>
                        <a:t>ptaci</a:t>
                      </a:r>
                      <a:r>
                        <a:rPr lang="cs-CZ" sz="1100" dirty="0" smtClean="0">
                          <a:effectLst/>
                        </a:rPr>
                        <a:t>/havran-polni-20-29622272-0.html&gt;. </a:t>
                      </a:r>
                      <a:endParaRPr lang="cs-CZ" sz="11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8054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Citace: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8054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44192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138</TotalTime>
  <Words>360</Words>
  <Application>Microsoft Office PowerPoint</Application>
  <PresentationFormat>Předvádění na obrazovce (4:3)</PresentationFormat>
  <Paragraphs>62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sady Office</vt:lpstr>
      <vt:lpstr>Prezentace aplikace PowerPoint</vt:lpstr>
      <vt:lpstr>      Stěhovaví ptáci          prvouka 2.ročník</vt:lpstr>
      <vt:lpstr>Stěhovaví ptáci</vt:lpstr>
      <vt:lpstr>Kam, kdo, kdy ?</vt:lpstr>
      <vt:lpstr>A kdo zůstává ?</vt:lpstr>
      <vt:lpstr>Prezentace aplikace PowerPoint</vt:lpstr>
    </vt:vector>
  </TitlesOfParts>
  <Company>Your Company Name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Stěhovaví ptáci          prvouka 2.ročník</dc:title>
  <dc:creator>Your User Name</dc:creator>
  <cp:lastModifiedBy>ntb</cp:lastModifiedBy>
  <cp:revision>13</cp:revision>
  <dcterms:created xsi:type="dcterms:W3CDTF">2011-10-13T14:29:11Z</dcterms:created>
  <dcterms:modified xsi:type="dcterms:W3CDTF">2012-05-30T17:06:06Z</dcterms:modified>
</cp:coreProperties>
</file>