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9" r:id="rId4"/>
    <p:sldId id="261" r:id="rId5"/>
    <p:sldId id="258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VY_32_INOVACE_4A16M1_Čtvercová síť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Čtvercová síť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VY_32_INOVACE_4A16M1_Čtvercová síť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Čtvercová síť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1982816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</a:t>
            </a:r>
            <a:r>
              <a:rPr lang="cs-CZ" dirty="0" smtClean="0"/>
              <a:t>. ročník </a:t>
            </a:r>
            <a:r>
              <a:rPr lang="cs-CZ" dirty="0" smtClean="0"/>
              <a:t>ZŠ</a:t>
            </a:r>
          </a:p>
          <a:p>
            <a:r>
              <a:rPr lang="cs-CZ" dirty="0" smtClean="0"/>
              <a:t>Materiál pro použití na interaktivní tabuli slouží k prezentaci učiva – orientace ve čtvercové </a:t>
            </a:r>
            <a:r>
              <a:rPr lang="cs-CZ" dirty="0" smtClean="0"/>
              <a:t>síti.</a:t>
            </a:r>
            <a:endParaRPr lang="cs-CZ" dirty="0" smtClean="0"/>
          </a:p>
          <a:p>
            <a:r>
              <a:rPr lang="cs-CZ" dirty="0" smtClean="0"/>
              <a:t>Pomůcky – fixa na tabuli, žáci využijí malé tabulky pro zápis pohybu v </a:t>
            </a:r>
            <a:r>
              <a:rPr lang="cs-CZ" dirty="0" smtClean="0"/>
              <a:t>síti.</a:t>
            </a:r>
            <a:endParaRPr lang="cs-CZ" dirty="0" smtClean="0"/>
          </a:p>
          <a:p>
            <a:r>
              <a:rPr lang="cs-CZ" dirty="0" smtClean="0"/>
              <a:t>Inovace – přehledná prezentace učiva, možnost opakovaného použití při procvičování, rozvoj schopnosti orientace v </a:t>
            </a:r>
            <a:r>
              <a:rPr lang="cs-CZ" dirty="0" smtClean="0"/>
              <a:t>ploše.</a:t>
            </a:r>
            <a:endParaRPr lang="cs-CZ" dirty="0" smtClean="0"/>
          </a:p>
          <a:p>
            <a:r>
              <a:rPr lang="cs-CZ" dirty="0" smtClean="0"/>
              <a:t>Metodické poznámky – na snímku 3 se žáci seznámí s kreslením do čtvercové sítě podle zápisu – může kreslit učitel nebo žák; na snímku 4 je správně zakreslený obrázek; na snímku 5 mohou dva žáci najednou zakreslovat podle popisu; na snímku 6 je správné řešení; na snímku 7 žáci zapisují na tabulky popis cesty ve čtvercové síti, kliknutím myši vyvoláme zobrazení správného popisu – pro </a:t>
            </a:r>
            <a:r>
              <a:rPr lang="cs-CZ" dirty="0" smtClean="0"/>
              <a:t>kontrolu.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01819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2322575"/>
              </p:ext>
            </p:extLst>
          </p:nvPr>
        </p:nvGraphicFramePr>
        <p:xfrm>
          <a:off x="3059832" y="836712"/>
          <a:ext cx="2556001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5143"/>
                <a:gridCol w="365143"/>
                <a:gridCol w="365143"/>
                <a:gridCol w="365143"/>
                <a:gridCol w="365143"/>
                <a:gridCol w="365143"/>
                <a:gridCol w="365143"/>
              </a:tblGrid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vál 2"/>
          <p:cNvSpPr/>
          <p:nvPr/>
        </p:nvSpPr>
        <p:spPr>
          <a:xfrm>
            <a:off x="3707904" y="3284984"/>
            <a:ext cx="144016" cy="14401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14283" y="4609433"/>
            <a:ext cx="8787983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lain" startAt="3"/>
            </a:pPr>
            <a:r>
              <a:rPr lang="cs-CZ" sz="2400" dirty="0" smtClean="0"/>
              <a:t>          1             1             1                1                1              1               1       </a:t>
            </a:r>
          </a:p>
          <a:p>
            <a:pPr marL="342900" indent="-342900">
              <a:buAutoNum type="arabicPlain" startAt="3"/>
            </a:pPr>
            <a:endParaRPr lang="cs-CZ" sz="2400" dirty="0"/>
          </a:p>
          <a:p>
            <a:pPr marL="342900" indent="-342900">
              <a:buAutoNum type="arabicPlain"/>
            </a:pPr>
            <a:r>
              <a:rPr lang="cs-CZ" sz="2400" dirty="0" smtClean="0"/>
              <a:t>           3             1             1               1               1                1   </a:t>
            </a:r>
          </a:p>
          <a:p>
            <a:pPr marL="342900" indent="-342900">
              <a:buAutoNum type="arabicPlain"/>
            </a:pPr>
            <a:endParaRPr lang="cs-CZ" sz="2400" dirty="0"/>
          </a:p>
          <a:p>
            <a:r>
              <a:rPr lang="cs-CZ" sz="2400" dirty="0" smtClean="0"/>
              <a:t>1               1            1              3</a:t>
            </a:r>
            <a:endParaRPr lang="cs-CZ" sz="2400" dirty="0"/>
          </a:p>
        </p:txBody>
      </p:sp>
      <p:sp>
        <p:nvSpPr>
          <p:cNvPr id="6" name="Šipka doprava 5"/>
          <p:cNvSpPr/>
          <p:nvPr/>
        </p:nvSpPr>
        <p:spPr>
          <a:xfrm>
            <a:off x="3712067" y="5564370"/>
            <a:ext cx="398772" cy="1104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1718179" y="5523689"/>
            <a:ext cx="398772" cy="1104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8388554" y="4798745"/>
            <a:ext cx="398772" cy="1104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6228714" y="4781069"/>
            <a:ext cx="398772" cy="1104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leva 9"/>
          <p:cNvSpPr/>
          <p:nvPr/>
        </p:nvSpPr>
        <p:spPr>
          <a:xfrm>
            <a:off x="2713904" y="6237312"/>
            <a:ext cx="401442" cy="1524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lů 11"/>
          <p:cNvSpPr/>
          <p:nvPr/>
        </p:nvSpPr>
        <p:spPr>
          <a:xfrm>
            <a:off x="3880824" y="6074060"/>
            <a:ext cx="144016" cy="3156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7331752" y="5336560"/>
            <a:ext cx="144016" cy="3156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lů 13"/>
          <p:cNvSpPr/>
          <p:nvPr/>
        </p:nvSpPr>
        <p:spPr>
          <a:xfrm>
            <a:off x="4895895" y="5374938"/>
            <a:ext cx="144016" cy="3156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lů 14"/>
          <p:cNvSpPr/>
          <p:nvPr/>
        </p:nvSpPr>
        <p:spPr>
          <a:xfrm>
            <a:off x="2641896" y="5322750"/>
            <a:ext cx="144016" cy="3156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nahoru 15"/>
          <p:cNvSpPr/>
          <p:nvPr/>
        </p:nvSpPr>
        <p:spPr>
          <a:xfrm>
            <a:off x="5004048" y="4574501"/>
            <a:ext cx="144016" cy="3432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nahoru 16"/>
          <p:cNvSpPr/>
          <p:nvPr/>
        </p:nvSpPr>
        <p:spPr>
          <a:xfrm>
            <a:off x="2641896" y="4553279"/>
            <a:ext cx="144016" cy="3432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Šipka nahoru 17"/>
          <p:cNvSpPr/>
          <p:nvPr/>
        </p:nvSpPr>
        <p:spPr>
          <a:xfrm>
            <a:off x="611560" y="4609433"/>
            <a:ext cx="144016" cy="3432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Šipka doleva 18"/>
          <p:cNvSpPr/>
          <p:nvPr/>
        </p:nvSpPr>
        <p:spPr>
          <a:xfrm>
            <a:off x="611560" y="6237312"/>
            <a:ext cx="401442" cy="1524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Šipka doleva 19"/>
          <p:cNvSpPr/>
          <p:nvPr/>
        </p:nvSpPr>
        <p:spPr>
          <a:xfrm>
            <a:off x="3703236" y="4781069"/>
            <a:ext cx="401442" cy="1524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Šipka doleva 20"/>
          <p:cNvSpPr/>
          <p:nvPr/>
        </p:nvSpPr>
        <p:spPr>
          <a:xfrm>
            <a:off x="1606220" y="4781069"/>
            <a:ext cx="401442" cy="1524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Šipka nahoru 21"/>
          <p:cNvSpPr/>
          <p:nvPr/>
        </p:nvSpPr>
        <p:spPr>
          <a:xfrm>
            <a:off x="611560" y="5308940"/>
            <a:ext cx="144016" cy="3432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Šipka nahoru 22"/>
          <p:cNvSpPr/>
          <p:nvPr/>
        </p:nvSpPr>
        <p:spPr>
          <a:xfrm>
            <a:off x="7249335" y="4574501"/>
            <a:ext cx="144016" cy="34327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Šipka doprava 24"/>
          <p:cNvSpPr/>
          <p:nvPr/>
        </p:nvSpPr>
        <p:spPr>
          <a:xfrm>
            <a:off x="6042980" y="5508196"/>
            <a:ext cx="398772" cy="11048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Šipka dolů 25"/>
          <p:cNvSpPr/>
          <p:nvPr/>
        </p:nvSpPr>
        <p:spPr>
          <a:xfrm>
            <a:off x="1718179" y="6035098"/>
            <a:ext cx="144016" cy="31565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84951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60677516"/>
              </p:ext>
            </p:extLst>
          </p:nvPr>
        </p:nvGraphicFramePr>
        <p:xfrm>
          <a:off x="3059832" y="836712"/>
          <a:ext cx="2556001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5143"/>
                <a:gridCol w="365143"/>
                <a:gridCol w="365143"/>
                <a:gridCol w="365143"/>
                <a:gridCol w="365143"/>
                <a:gridCol w="365143"/>
                <a:gridCol w="365143"/>
              </a:tblGrid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vál 2"/>
          <p:cNvSpPr/>
          <p:nvPr/>
        </p:nvSpPr>
        <p:spPr>
          <a:xfrm>
            <a:off x="3707904" y="3284984"/>
            <a:ext cx="144016" cy="144016"/>
          </a:xfrm>
          <a:prstGeom prst="ellipse">
            <a:avLst/>
          </a:prstGeom>
          <a:solidFill>
            <a:srgbClr val="92D050"/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nice 8"/>
          <p:cNvCxnSpPr>
            <a:stCxn id="3" idx="4"/>
          </p:cNvCxnSpPr>
          <p:nvPr/>
        </p:nvCxnSpPr>
        <p:spPr>
          <a:xfrm flipV="1">
            <a:off x="3779912" y="2276872"/>
            <a:ext cx="0" cy="115212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3414156" y="2276872"/>
            <a:ext cx="36004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3414156" y="1916832"/>
            <a:ext cx="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3059832" y="1916832"/>
            <a:ext cx="35432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V="1">
            <a:off x="3059832" y="1556792"/>
            <a:ext cx="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3059832" y="1556792"/>
            <a:ext cx="354324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 flipV="1">
            <a:off x="3414156" y="1196752"/>
            <a:ext cx="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3414156" y="1196752"/>
            <a:ext cx="36575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3779912" y="836712"/>
            <a:ext cx="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3779912" y="836712"/>
            <a:ext cx="108012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4860032" y="836712"/>
            <a:ext cx="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4860032" y="1196752"/>
            <a:ext cx="36004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5226699" y="1196752"/>
            <a:ext cx="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5226699" y="1556792"/>
            <a:ext cx="353413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5591937" y="1556792"/>
            <a:ext cx="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5226699" y="1916832"/>
            <a:ext cx="365238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226699" y="1916832"/>
            <a:ext cx="0" cy="36004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H="1">
            <a:off x="4860032" y="2276872"/>
            <a:ext cx="366667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4860032" y="2276872"/>
            <a:ext cx="0" cy="108012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5801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91197197"/>
              </p:ext>
            </p:extLst>
          </p:nvPr>
        </p:nvGraphicFramePr>
        <p:xfrm>
          <a:off x="755576" y="908720"/>
          <a:ext cx="2556001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5143"/>
                <a:gridCol w="365143"/>
                <a:gridCol w="365143"/>
                <a:gridCol w="365143"/>
                <a:gridCol w="365143"/>
                <a:gridCol w="365143"/>
                <a:gridCol w="365143"/>
              </a:tblGrid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89157083"/>
              </p:ext>
            </p:extLst>
          </p:nvPr>
        </p:nvGraphicFramePr>
        <p:xfrm>
          <a:off x="5436096" y="908720"/>
          <a:ext cx="2556001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5143"/>
                <a:gridCol w="365143"/>
                <a:gridCol w="365143"/>
                <a:gridCol w="365143"/>
                <a:gridCol w="365143"/>
                <a:gridCol w="365143"/>
                <a:gridCol w="365143"/>
              </a:tblGrid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vál 3"/>
          <p:cNvSpPr/>
          <p:nvPr/>
        </p:nvSpPr>
        <p:spPr>
          <a:xfrm>
            <a:off x="7524328" y="3380584"/>
            <a:ext cx="144016" cy="14401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2843808" y="3380941"/>
            <a:ext cx="144016" cy="14401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043608" y="4713844"/>
            <a:ext cx="7941598" cy="1200329"/>
          </a:xfrm>
          <a:prstGeom prst="rect">
            <a:avLst/>
          </a:prstGeom>
          <a:noFill/>
          <a:ln>
            <a:noFill/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4             1                 2                2                  1                1                   </a:t>
            </a:r>
          </a:p>
          <a:p>
            <a:endParaRPr lang="cs-CZ" sz="2400" dirty="0"/>
          </a:p>
          <a:p>
            <a:r>
              <a:rPr lang="cs-CZ" sz="2400" dirty="0" smtClean="0"/>
              <a:t>1              4                2                 1                 4     </a:t>
            </a:r>
            <a:endParaRPr lang="cs-CZ" sz="2400" dirty="0"/>
          </a:p>
        </p:txBody>
      </p:sp>
      <p:sp>
        <p:nvSpPr>
          <p:cNvPr id="8" name="Šipka nahoru 7"/>
          <p:cNvSpPr/>
          <p:nvPr/>
        </p:nvSpPr>
        <p:spPr>
          <a:xfrm>
            <a:off x="1331640" y="4670455"/>
            <a:ext cx="144016" cy="343272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9" name="Šipka nahoru 8"/>
          <p:cNvSpPr/>
          <p:nvPr/>
        </p:nvSpPr>
        <p:spPr>
          <a:xfrm>
            <a:off x="3707904" y="4722504"/>
            <a:ext cx="144016" cy="343272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10" name="Šipka nahoru 9"/>
          <p:cNvSpPr/>
          <p:nvPr/>
        </p:nvSpPr>
        <p:spPr>
          <a:xfrm>
            <a:off x="6300192" y="4688825"/>
            <a:ext cx="144016" cy="343272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11" name="Šipka doleva 10"/>
          <p:cNvSpPr/>
          <p:nvPr/>
        </p:nvSpPr>
        <p:spPr>
          <a:xfrm>
            <a:off x="4968331" y="4860461"/>
            <a:ext cx="401442" cy="152400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12" name="Šipka doleva 11"/>
          <p:cNvSpPr/>
          <p:nvPr/>
        </p:nvSpPr>
        <p:spPr>
          <a:xfrm>
            <a:off x="7616903" y="4860461"/>
            <a:ext cx="401442" cy="152400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13" name="Šipka dolů 12"/>
          <p:cNvSpPr/>
          <p:nvPr/>
        </p:nvSpPr>
        <p:spPr>
          <a:xfrm>
            <a:off x="3719736" y="5467863"/>
            <a:ext cx="144016" cy="315652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14" name="Šipka dolů 13"/>
          <p:cNvSpPr/>
          <p:nvPr/>
        </p:nvSpPr>
        <p:spPr>
          <a:xfrm>
            <a:off x="1374281" y="5467863"/>
            <a:ext cx="144016" cy="315652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15" name="Šipka dolů 14"/>
          <p:cNvSpPr/>
          <p:nvPr/>
        </p:nvSpPr>
        <p:spPr>
          <a:xfrm>
            <a:off x="6300192" y="5436188"/>
            <a:ext cx="144016" cy="315652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16" name="Šipka doprava 15"/>
          <p:cNvSpPr/>
          <p:nvPr/>
        </p:nvSpPr>
        <p:spPr>
          <a:xfrm>
            <a:off x="5014407" y="5632091"/>
            <a:ext cx="398772" cy="11048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18" name="Šipka doprava 17"/>
          <p:cNvSpPr/>
          <p:nvPr/>
        </p:nvSpPr>
        <p:spPr>
          <a:xfrm>
            <a:off x="2323114" y="4894140"/>
            <a:ext cx="398772" cy="11048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19" name="Šipka doleva 18"/>
          <p:cNvSpPr/>
          <p:nvPr/>
        </p:nvSpPr>
        <p:spPr>
          <a:xfrm>
            <a:off x="2442366" y="5614498"/>
            <a:ext cx="401442" cy="152400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14706329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55484857"/>
              </p:ext>
            </p:extLst>
          </p:nvPr>
        </p:nvGraphicFramePr>
        <p:xfrm>
          <a:off x="755576" y="908720"/>
          <a:ext cx="2556001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5143"/>
                <a:gridCol w="365143"/>
                <a:gridCol w="365143"/>
                <a:gridCol w="365143"/>
                <a:gridCol w="365143"/>
                <a:gridCol w="365143"/>
                <a:gridCol w="365143"/>
              </a:tblGrid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51228051"/>
              </p:ext>
            </p:extLst>
          </p:nvPr>
        </p:nvGraphicFramePr>
        <p:xfrm>
          <a:off x="5436096" y="908720"/>
          <a:ext cx="2556001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5143"/>
                <a:gridCol w="365143"/>
                <a:gridCol w="365143"/>
                <a:gridCol w="365143"/>
                <a:gridCol w="365143"/>
                <a:gridCol w="365143"/>
                <a:gridCol w="365143"/>
              </a:tblGrid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Ovál 3"/>
          <p:cNvSpPr/>
          <p:nvPr/>
        </p:nvSpPr>
        <p:spPr>
          <a:xfrm>
            <a:off x="2843808" y="3380941"/>
            <a:ext cx="144016" cy="144016"/>
          </a:xfrm>
          <a:prstGeom prst="ellipse">
            <a:avLst/>
          </a:prstGeom>
          <a:solidFill>
            <a:srgbClr val="92D050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7596336" y="3391665"/>
            <a:ext cx="144016" cy="14401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" name="Přímá spojnice 11"/>
          <p:cNvCxnSpPr>
            <a:stCxn id="4" idx="4"/>
          </p:cNvCxnSpPr>
          <p:nvPr/>
        </p:nvCxnSpPr>
        <p:spPr>
          <a:xfrm flipV="1">
            <a:off x="2915816" y="1988840"/>
            <a:ext cx="0" cy="153611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2915816" y="1988840"/>
            <a:ext cx="36004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V="1">
            <a:off x="3275856" y="1268760"/>
            <a:ext cx="0" cy="72008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 flipH="1">
            <a:off x="2555776" y="1268760"/>
            <a:ext cx="72008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V="1">
            <a:off x="2555776" y="908720"/>
            <a:ext cx="0" cy="36004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2195736" y="908720"/>
            <a:ext cx="36004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2195736" y="908720"/>
            <a:ext cx="0" cy="36004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H="1">
            <a:off x="755576" y="1268760"/>
            <a:ext cx="144016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755576" y="1268760"/>
            <a:ext cx="0" cy="72008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755576" y="1988840"/>
            <a:ext cx="36004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1115616" y="1988840"/>
            <a:ext cx="0" cy="147483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3" name="Tabulka 3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0503286"/>
              </p:ext>
            </p:extLst>
          </p:nvPr>
        </p:nvGraphicFramePr>
        <p:xfrm>
          <a:off x="5436096" y="908720"/>
          <a:ext cx="2556001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5143"/>
                <a:gridCol w="365143"/>
                <a:gridCol w="365143"/>
                <a:gridCol w="365143"/>
                <a:gridCol w="365143"/>
                <a:gridCol w="365143"/>
                <a:gridCol w="365143"/>
              </a:tblGrid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4" name="Ovál 33"/>
          <p:cNvSpPr/>
          <p:nvPr/>
        </p:nvSpPr>
        <p:spPr>
          <a:xfrm>
            <a:off x="7524328" y="3380941"/>
            <a:ext cx="144016" cy="144016"/>
          </a:xfrm>
          <a:prstGeom prst="ellipse">
            <a:avLst/>
          </a:prstGeom>
          <a:solidFill>
            <a:srgbClr val="92D050"/>
          </a:solidFill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5" name="Přímá spojnice 34"/>
          <p:cNvCxnSpPr>
            <a:stCxn id="34" idx="4"/>
          </p:cNvCxnSpPr>
          <p:nvPr/>
        </p:nvCxnSpPr>
        <p:spPr>
          <a:xfrm flipV="1">
            <a:off x="7596336" y="1988840"/>
            <a:ext cx="0" cy="1536117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7596336" y="1988840"/>
            <a:ext cx="36004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 flipV="1">
            <a:off x="7956376" y="1268760"/>
            <a:ext cx="0" cy="72008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 flipH="1">
            <a:off x="7236296" y="1268760"/>
            <a:ext cx="72008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 flipV="1">
            <a:off x="7236296" y="908720"/>
            <a:ext cx="0" cy="36004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 flipH="1">
            <a:off x="6876256" y="908720"/>
            <a:ext cx="36004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6876256" y="908720"/>
            <a:ext cx="0" cy="36004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 flipH="1">
            <a:off x="5436096" y="1268760"/>
            <a:ext cx="144016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Přímá spojnice 42"/>
          <p:cNvCxnSpPr/>
          <p:nvPr/>
        </p:nvCxnSpPr>
        <p:spPr>
          <a:xfrm>
            <a:off x="5436096" y="1268760"/>
            <a:ext cx="0" cy="72008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5436096" y="1988840"/>
            <a:ext cx="360040" cy="0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5796136" y="1988840"/>
            <a:ext cx="0" cy="1474833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4889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2947170"/>
              </p:ext>
            </p:extLst>
          </p:nvPr>
        </p:nvGraphicFramePr>
        <p:xfrm>
          <a:off x="5220072" y="836712"/>
          <a:ext cx="2556001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5143"/>
                <a:gridCol w="365143"/>
                <a:gridCol w="365143"/>
                <a:gridCol w="365143"/>
                <a:gridCol w="365143"/>
                <a:gridCol w="365143"/>
                <a:gridCol w="365143"/>
              </a:tblGrid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25558754"/>
              </p:ext>
            </p:extLst>
          </p:nvPr>
        </p:nvGraphicFramePr>
        <p:xfrm>
          <a:off x="827584" y="836712"/>
          <a:ext cx="2556001" cy="256032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5143"/>
                <a:gridCol w="365143"/>
                <a:gridCol w="365143"/>
                <a:gridCol w="365143"/>
                <a:gridCol w="365143"/>
                <a:gridCol w="365143"/>
                <a:gridCol w="365143"/>
              </a:tblGrid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00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cxnSp>
        <p:nvCxnSpPr>
          <p:cNvPr id="5" name="Přímá spojnice 4"/>
          <p:cNvCxnSpPr/>
          <p:nvPr/>
        </p:nvCxnSpPr>
        <p:spPr>
          <a:xfrm flipV="1">
            <a:off x="1547664" y="2276872"/>
            <a:ext cx="0" cy="115212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 flipH="1">
            <a:off x="827584" y="2276872"/>
            <a:ext cx="7200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V="1">
            <a:off x="827584" y="1196752"/>
            <a:ext cx="0" cy="108012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827584" y="1196752"/>
            <a:ext cx="180020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2627784" y="1196752"/>
            <a:ext cx="0" cy="36004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2627784" y="1556792"/>
            <a:ext cx="72008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3347864" y="1556792"/>
            <a:ext cx="0" cy="108012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 flipH="1">
            <a:off x="2267744" y="2636912"/>
            <a:ext cx="1080120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2267744" y="2636912"/>
            <a:ext cx="0" cy="792088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22" name="Ovál 21"/>
          <p:cNvSpPr/>
          <p:nvPr/>
        </p:nvSpPr>
        <p:spPr>
          <a:xfrm>
            <a:off x="1475656" y="3308998"/>
            <a:ext cx="144016" cy="14401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/>
          <p:nvPr/>
        </p:nvCxnSpPr>
        <p:spPr>
          <a:xfrm>
            <a:off x="5220072" y="3032956"/>
            <a:ext cx="108012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 flipV="1">
            <a:off x="6300192" y="2276872"/>
            <a:ext cx="0" cy="756084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H="1">
            <a:off x="5580112" y="2276872"/>
            <a:ext cx="72008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 flipV="1">
            <a:off x="5580112" y="1196752"/>
            <a:ext cx="0" cy="108012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2" name="Přímá spojnice 31"/>
          <p:cNvCxnSpPr/>
          <p:nvPr/>
        </p:nvCxnSpPr>
        <p:spPr>
          <a:xfrm>
            <a:off x="5580112" y="1196752"/>
            <a:ext cx="180020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7380312" y="1196752"/>
            <a:ext cx="0" cy="72008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H="1">
            <a:off x="6660232" y="1916832"/>
            <a:ext cx="72008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6660232" y="1916832"/>
            <a:ext cx="0" cy="73808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0" name="Přímá spojnice 39"/>
          <p:cNvCxnSpPr/>
          <p:nvPr/>
        </p:nvCxnSpPr>
        <p:spPr>
          <a:xfrm>
            <a:off x="6660232" y="2654914"/>
            <a:ext cx="36004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2" name="Přímá spojnice 41"/>
          <p:cNvCxnSpPr/>
          <p:nvPr/>
        </p:nvCxnSpPr>
        <p:spPr>
          <a:xfrm>
            <a:off x="7020272" y="2654914"/>
            <a:ext cx="0" cy="378042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4" name="Přímá spojnice 43"/>
          <p:cNvCxnSpPr/>
          <p:nvPr/>
        </p:nvCxnSpPr>
        <p:spPr>
          <a:xfrm>
            <a:off x="7020272" y="3032956"/>
            <a:ext cx="720080" cy="0"/>
          </a:xfrm>
          <a:prstGeom prst="line">
            <a:avLst/>
          </a:pr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5" name="Ovál 44"/>
          <p:cNvSpPr/>
          <p:nvPr/>
        </p:nvSpPr>
        <p:spPr>
          <a:xfrm>
            <a:off x="5148064" y="2960948"/>
            <a:ext cx="144016" cy="144016"/>
          </a:xfrm>
          <a:prstGeom prst="ellipse">
            <a:avLst/>
          </a:prstGeom>
          <a:solidFill>
            <a:srgbClr val="92D050"/>
          </a:solidFill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TextovéPole 46"/>
          <p:cNvSpPr txBox="1"/>
          <p:nvPr/>
        </p:nvSpPr>
        <p:spPr>
          <a:xfrm>
            <a:off x="334514" y="4149079"/>
            <a:ext cx="2786340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514350" indent="-514350">
              <a:buAutoNum type="arabicPlain" startAt="3"/>
            </a:pPr>
            <a:r>
              <a:rPr lang="cs-CZ" sz="2800" dirty="0" smtClean="0"/>
              <a:t>      2           3</a:t>
            </a:r>
          </a:p>
          <a:p>
            <a:endParaRPr lang="cs-CZ" sz="2800" dirty="0" smtClean="0"/>
          </a:p>
          <a:p>
            <a:pPr marL="514350" indent="-514350">
              <a:buAutoNum type="arabicPlain" startAt="5"/>
            </a:pPr>
            <a:r>
              <a:rPr lang="cs-CZ" sz="2800" dirty="0" smtClean="0"/>
              <a:t>      1           2</a:t>
            </a:r>
          </a:p>
          <a:p>
            <a:pPr marL="514350" indent="-514350">
              <a:buAutoNum type="arabicPlain" startAt="5"/>
            </a:pPr>
            <a:endParaRPr lang="cs-CZ" sz="2800" dirty="0"/>
          </a:p>
          <a:p>
            <a:r>
              <a:rPr lang="cs-CZ" sz="2800" dirty="0" smtClean="0"/>
              <a:t>3           3           2  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476758" y="4077072"/>
            <a:ext cx="364686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>
              <a:buAutoNum type="arabicPlain" startAt="3"/>
            </a:pPr>
            <a:r>
              <a:rPr lang="cs-CZ" sz="2800" dirty="0" smtClean="0"/>
              <a:t>      2            2          3          </a:t>
            </a:r>
          </a:p>
          <a:p>
            <a:pPr marL="514350" indent="-514350">
              <a:buAutoNum type="arabicPlain" startAt="3"/>
            </a:pPr>
            <a:endParaRPr lang="cs-CZ" sz="2800" dirty="0"/>
          </a:p>
          <a:p>
            <a:r>
              <a:rPr lang="cs-CZ" sz="2800" dirty="0" smtClean="0"/>
              <a:t>5           2           2          2</a:t>
            </a:r>
          </a:p>
          <a:p>
            <a:endParaRPr lang="cs-CZ" sz="2800" dirty="0" smtClean="0"/>
          </a:p>
          <a:p>
            <a:r>
              <a:rPr lang="cs-CZ" sz="2800" dirty="0" smtClean="0"/>
              <a:t>1           1           2</a:t>
            </a:r>
            <a:endParaRPr lang="cs-CZ" sz="2800" dirty="0"/>
          </a:p>
        </p:txBody>
      </p:sp>
      <p:sp>
        <p:nvSpPr>
          <p:cNvPr id="49" name="Šipka nahoru 48"/>
          <p:cNvSpPr/>
          <p:nvPr/>
        </p:nvSpPr>
        <p:spPr>
          <a:xfrm>
            <a:off x="2735796" y="4170749"/>
            <a:ext cx="144016" cy="343272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50" name="Šipka nahoru 49"/>
          <p:cNvSpPr/>
          <p:nvPr/>
        </p:nvSpPr>
        <p:spPr>
          <a:xfrm>
            <a:off x="7979610" y="4077072"/>
            <a:ext cx="144016" cy="343272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51" name="Šipka nahoru 50"/>
          <p:cNvSpPr/>
          <p:nvPr/>
        </p:nvSpPr>
        <p:spPr>
          <a:xfrm>
            <a:off x="5868144" y="4090130"/>
            <a:ext cx="144016" cy="343272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52" name="Šipka nahoru 51"/>
          <p:cNvSpPr/>
          <p:nvPr/>
        </p:nvSpPr>
        <p:spPr>
          <a:xfrm>
            <a:off x="664339" y="4149079"/>
            <a:ext cx="144016" cy="343272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53" name="Šipka doprava 52"/>
          <p:cNvSpPr/>
          <p:nvPr/>
        </p:nvSpPr>
        <p:spPr>
          <a:xfrm>
            <a:off x="696904" y="5267706"/>
            <a:ext cx="398772" cy="11048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54" name="Šipka doprava 53"/>
          <p:cNvSpPr/>
          <p:nvPr/>
        </p:nvSpPr>
        <p:spPr>
          <a:xfrm>
            <a:off x="4817471" y="4287145"/>
            <a:ext cx="398772" cy="11048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55" name="Šipka doprava 54"/>
          <p:cNvSpPr/>
          <p:nvPr/>
        </p:nvSpPr>
        <p:spPr>
          <a:xfrm>
            <a:off x="2724295" y="5198940"/>
            <a:ext cx="398772" cy="11048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56" name="Šipka doprava 55"/>
          <p:cNvSpPr/>
          <p:nvPr/>
        </p:nvSpPr>
        <p:spPr>
          <a:xfrm>
            <a:off x="4825788" y="5159293"/>
            <a:ext cx="398772" cy="11048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57" name="Šipka doprava 56"/>
          <p:cNvSpPr/>
          <p:nvPr/>
        </p:nvSpPr>
        <p:spPr>
          <a:xfrm>
            <a:off x="6981540" y="5984037"/>
            <a:ext cx="398772" cy="11048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58" name="Šipka doprava 57"/>
          <p:cNvSpPr/>
          <p:nvPr/>
        </p:nvSpPr>
        <p:spPr>
          <a:xfrm>
            <a:off x="4799213" y="6021288"/>
            <a:ext cx="398772" cy="110480"/>
          </a:xfrm>
          <a:prstGeom prst="righ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59" name="Šipka dolů 58"/>
          <p:cNvSpPr/>
          <p:nvPr/>
        </p:nvSpPr>
        <p:spPr>
          <a:xfrm>
            <a:off x="1727684" y="5056707"/>
            <a:ext cx="144016" cy="315652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60" name="Šipka dolů 59"/>
          <p:cNvSpPr/>
          <p:nvPr/>
        </p:nvSpPr>
        <p:spPr>
          <a:xfrm>
            <a:off x="705223" y="5919637"/>
            <a:ext cx="144016" cy="315652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61" name="Šipka dolů 60"/>
          <p:cNvSpPr/>
          <p:nvPr/>
        </p:nvSpPr>
        <p:spPr>
          <a:xfrm>
            <a:off x="2851673" y="5881451"/>
            <a:ext cx="144016" cy="315652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62" name="Šipka dolů 61"/>
          <p:cNvSpPr/>
          <p:nvPr/>
        </p:nvSpPr>
        <p:spPr>
          <a:xfrm>
            <a:off x="5868144" y="5863462"/>
            <a:ext cx="144016" cy="315652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63" name="Šipka dolů 62"/>
          <p:cNvSpPr/>
          <p:nvPr/>
        </p:nvSpPr>
        <p:spPr>
          <a:xfrm>
            <a:off x="7986375" y="4950316"/>
            <a:ext cx="144016" cy="315652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64" name="Šipka dolů 63"/>
          <p:cNvSpPr/>
          <p:nvPr/>
        </p:nvSpPr>
        <p:spPr>
          <a:xfrm>
            <a:off x="5868144" y="5001467"/>
            <a:ext cx="144016" cy="315652"/>
          </a:xfrm>
          <a:prstGeom prst="down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65" name="Šipka doleva 64"/>
          <p:cNvSpPr/>
          <p:nvPr/>
        </p:nvSpPr>
        <p:spPr>
          <a:xfrm>
            <a:off x="1670979" y="4342385"/>
            <a:ext cx="401442" cy="152400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66" name="Šipka doleva 65"/>
          <p:cNvSpPr/>
          <p:nvPr/>
        </p:nvSpPr>
        <p:spPr>
          <a:xfrm>
            <a:off x="1719131" y="6033749"/>
            <a:ext cx="401442" cy="152400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67" name="Šipka doleva 66"/>
          <p:cNvSpPr/>
          <p:nvPr/>
        </p:nvSpPr>
        <p:spPr>
          <a:xfrm>
            <a:off x="6978870" y="4281002"/>
            <a:ext cx="401442" cy="152400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  <p:sp>
        <p:nvSpPr>
          <p:cNvPr id="68" name="Šipka doleva 67"/>
          <p:cNvSpPr/>
          <p:nvPr/>
        </p:nvSpPr>
        <p:spPr>
          <a:xfrm>
            <a:off x="6978870" y="5138333"/>
            <a:ext cx="401442" cy="152400"/>
          </a:xfrm>
          <a:prstGeom prst="left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/>
          </a:p>
        </p:txBody>
      </p:sp>
    </p:spTree>
    <p:extLst>
      <p:ext uri="{BB962C8B-B14F-4D97-AF65-F5344CB8AC3E}">
        <p14:creationId xmlns:p14="http://schemas.microsoft.com/office/powerpoint/2010/main" val="21233079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9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6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2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1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6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7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8" dur="10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4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9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3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8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9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3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4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8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9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0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3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4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5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8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9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0" dur="10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3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10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8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9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0" dur="10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3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4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5" dur="10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8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9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0" dur="10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45" grpId="0" animBg="1"/>
      <p:bldP spid="47" grpId="0"/>
      <p:bldP spid="48" grpId="0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346</TotalTime>
  <Words>210</Words>
  <Application>Microsoft Office PowerPoint</Application>
  <PresentationFormat>Předvádění na obrazovce (4:3)</PresentationFormat>
  <Paragraphs>29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38</cp:revision>
  <dcterms:created xsi:type="dcterms:W3CDTF">2011-08-21T15:31:45Z</dcterms:created>
  <dcterms:modified xsi:type="dcterms:W3CDTF">2012-03-03T12:12:16Z</dcterms:modified>
</cp:coreProperties>
</file>