
<file path=[Content_Types].xml><?xml version="1.0" encoding="utf-8"?>
<Types xmlns="http://schemas.openxmlformats.org/package/2006/content-types">
  <Default Extension="jpeg" ContentType="image/jpeg"/>
  <Default Extension="emf" ContentType="image/x-emf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2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194" y="1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9BDEAC-B5A5-42AD-A446-ECD4C871E7F4}" type="datetimeFigureOut">
              <a:rPr lang="cs-CZ" smtClean="0"/>
              <a:t>31.5.2012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547E9BE2-4B45-42E1-9F41-0C234F76D14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9BDEAC-B5A5-42AD-A446-ECD4C871E7F4}" type="datetimeFigureOut">
              <a:rPr lang="cs-CZ" smtClean="0"/>
              <a:t>31.5.2012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547E9BE2-4B45-42E1-9F41-0C234F76D14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9BDEAC-B5A5-42AD-A446-ECD4C871E7F4}" type="datetimeFigureOut">
              <a:rPr lang="cs-CZ" smtClean="0"/>
              <a:t>31.5.2012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7E9BE2-4B45-42E1-9F41-0C234F76D14A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9BDEAC-B5A5-42AD-A446-ECD4C871E7F4}" type="datetimeFigureOut">
              <a:rPr lang="cs-CZ" smtClean="0"/>
              <a:t>31.5.2012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7E9BE2-4B45-42E1-9F41-0C234F76D14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9BDEAC-B5A5-42AD-A446-ECD4C871E7F4}" type="datetimeFigureOut">
              <a:rPr lang="cs-CZ" smtClean="0"/>
              <a:t>31.5.2012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547E9BE2-4B45-42E1-9F41-0C234F76D14A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9BDEAC-B5A5-42AD-A446-ECD4C871E7F4}" type="datetimeFigureOut">
              <a:rPr lang="cs-CZ" smtClean="0"/>
              <a:t>31.5.2012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7E9BE2-4B45-42E1-9F41-0C234F76D14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9BDEAC-B5A5-42AD-A446-ECD4C871E7F4}" type="datetimeFigureOut">
              <a:rPr lang="cs-CZ" smtClean="0"/>
              <a:t>31.5.2012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7E9BE2-4B45-42E1-9F41-0C234F76D14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9BDEAC-B5A5-42AD-A446-ECD4C871E7F4}" type="datetimeFigureOut">
              <a:rPr lang="cs-CZ" smtClean="0"/>
              <a:t>31.5.2012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7E9BE2-4B45-42E1-9F41-0C234F76D14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9BDEAC-B5A5-42AD-A446-ECD4C871E7F4}" type="datetimeFigureOut">
              <a:rPr lang="cs-CZ" smtClean="0"/>
              <a:t>31.5.2012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7E9BE2-4B45-42E1-9F41-0C234F76D14A}" type="slidenum">
              <a:rPr lang="cs-CZ" smtClean="0"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9BDEAC-B5A5-42AD-A446-ECD4C871E7F4}" type="datetimeFigureOut">
              <a:rPr lang="cs-CZ" smtClean="0"/>
              <a:t>31.5.2012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7E9BE2-4B45-42E1-9F41-0C234F76D14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9BDEAC-B5A5-42AD-A446-ECD4C871E7F4}" type="datetimeFigureOut">
              <a:rPr lang="cs-CZ" smtClean="0"/>
              <a:t>31.5.2012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7E9BE2-4B45-42E1-9F41-0C234F76D14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0B9BDEAC-B5A5-42AD-A446-ECD4C871E7F4}" type="datetimeFigureOut">
              <a:rPr lang="cs-CZ" smtClean="0"/>
              <a:t>31.5.2012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547E9BE2-4B45-42E1-9F41-0C234F76D14A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33" r:id="rId1"/>
    <p:sldLayoutId id="2147483734" r:id="rId2"/>
    <p:sldLayoutId id="2147483735" r:id="rId3"/>
    <p:sldLayoutId id="2147483736" r:id="rId4"/>
    <p:sldLayoutId id="2147483737" r:id="rId5"/>
    <p:sldLayoutId id="2147483738" r:id="rId6"/>
    <p:sldLayoutId id="2147483739" r:id="rId7"/>
    <p:sldLayoutId id="2147483740" r:id="rId8"/>
    <p:sldLayoutId id="2147483741" r:id="rId9"/>
    <p:sldLayoutId id="2147483742" r:id="rId10"/>
    <p:sldLayoutId id="2147483743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emf"/><Relationship Id="rId2" Type="http://schemas.openxmlformats.org/officeDocument/2006/relationships/image" Target="../media/image3.e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emf"/><Relationship Id="rId5" Type="http://schemas.openxmlformats.org/officeDocument/2006/relationships/image" Target="../media/image6.wmf"/><Relationship Id="rId4" Type="http://schemas.openxmlformats.org/officeDocument/2006/relationships/image" Target="../media/image5.wmf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emf"/><Relationship Id="rId2" Type="http://schemas.openxmlformats.org/officeDocument/2006/relationships/image" Target="../media/image8.emf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1.emf"/><Relationship Id="rId4" Type="http://schemas.openxmlformats.org/officeDocument/2006/relationships/image" Target="../media/image10.em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wmf"/><Relationship Id="rId2" Type="http://schemas.openxmlformats.org/officeDocument/2006/relationships/image" Target="../media/image12.wmf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wmf"/><Relationship Id="rId2" Type="http://schemas.openxmlformats.org/officeDocument/2006/relationships/image" Target="../media/image14.emf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7.emf"/><Relationship Id="rId4" Type="http://schemas.openxmlformats.org/officeDocument/2006/relationships/image" Target="../media/image16.em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emf"/><Relationship Id="rId7" Type="http://schemas.openxmlformats.org/officeDocument/2006/relationships/image" Target="../media/image23.emf"/><Relationship Id="rId2" Type="http://schemas.openxmlformats.org/officeDocument/2006/relationships/image" Target="../media/image18.e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2.emf"/><Relationship Id="rId5" Type="http://schemas.openxmlformats.org/officeDocument/2006/relationships/image" Target="../media/image21.emf"/><Relationship Id="rId4" Type="http://schemas.openxmlformats.org/officeDocument/2006/relationships/image" Target="../media/image20.emf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emf"/><Relationship Id="rId2" Type="http://schemas.openxmlformats.org/officeDocument/2006/relationships/image" Target="../media/image24.emf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6.emf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3203848" y="2329716"/>
            <a:ext cx="275780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Procházka lesem</a:t>
            </a:r>
            <a:endParaRPr lang="cs-CZ" sz="28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3203848" y="3717032"/>
            <a:ext cx="239911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Mgr. Prchalová Zdeňka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3203848" y="4653136"/>
            <a:ext cx="247375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SŠ, ZŠ a MŠ ,  Karviná</a:t>
            </a:r>
            <a:endParaRPr lang="cs-CZ" dirty="0"/>
          </a:p>
        </p:txBody>
      </p:sp>
      <p:sp>
        <p:nvSpPr>
          <p:cNvPr id="2" name="TextovéPole 1"/>
          <p:cNvSpPr txBox="1"/>
          <p:nvPr/>
        </p:nvSpPr>
        <p:spPr>
          <a:xfrm>
            <a:off x="3503885" y="4086364"/>
            <a:ext cx="123809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7.třída ZŠS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485183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4078211"/>
            <a:ext cx="1924050" cy="15716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47864" y="1565595"/>
            <a:ext cx="1714500" cy="17145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9" name="Picture 5" descr="C:\Users\pc\AppData\Local\Microsoft\Windows\Temporary Internet Files\Content.IE5\PJ90FPQN\MC900193576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1267019"/>
            <a:ext cx="2335794" cy="23116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pc\AppData\Local\Microsoft\Windows\Temporary Internet Files\Content.IE5\A3BZKTVY\MC900193548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908720" y="1065475"/>
            <a:ext cx="1671613" cy="14340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885642" y="384395"/>
            <a:ext cx="7603556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Žáci </a:t>
            </a:r>
            <a:r>
              <a:rPr lang="cs-CZ" sz="2000" b="1" smtClean="0"/>
              <a:t>7</a:t>
            </a:r>
            <a:r>
              <a:rPr lang="cs-CZ" sz="2000" b="1" smtClean="0"/>
              <a:t>. třídy </a:t>
            </a:r>
            <a:r>
              <a:rPr lang="cs-CZ" sz="2000" b="1" dirty="0" smtClean="0"/>
              <a:t>si udělali procházku do lesa. Byla to cesta za poznáváním</a:t>
            </a:r>
          </a:p>
          <a:p>
            <a:r>
              <a:rPr lang="cs-CZ" sz="2000" b="1" dirty="0"/>
              <a:t>l</a:t>
            </a:r>
            <a:r>
              <a:rPr lang="cs-CZ" sz="2000" b="1" dirty="0" smtClean="0"/>
              <a:t>esních plodů, ptáků a zvířat žijících v lese. Pokus se je poznat i ty.</a:t>
            </a:r>
            <a:endParaRPr lang="cs-CZ" sz="20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6203577" y="2130188"/>
            <a:ext cx="119776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borůvky</a:t>
            </a:r>
            <a:endParaRPr lang="cs-CZ" sz="2400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47864" y="4247159"/>
            <a:ext cx="1944216" cy="9562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6203577" y="4581128"/>
            <a:ext cx="172675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l</a:t>
            </a:r>
            <a:r>
              <a:rPr lang="cs-CZ" sz="2400" dirty="0" smtClean="0"/>
              <a:t>esní jahody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25608407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5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3817" y="3419273"/>
            <a:ext cx="2085975" cy="2000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3" name="Picture 5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19872" y="3365542"/>
            <a:ext cx="1714500" cy="17145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4" name="Picture 6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543148"/>
            <a:ext cx="1809750" cy="14287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6" name="Picture 8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99792" y="390387"/>
            <a:ext cx="1905794" cy="173427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5652120" y="1257523"/>
            <a:ext cx="133908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ostružiny</a:t>
            </a:r>
            <a:endParaRPr lang="cs-CZ" sz="24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6660232" y="4333470"/>
            <a:ext cx="102810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maliny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24559195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0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205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205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20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20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C:\Users\pc\AppData\Local\Microsoft\Windows\Temporary Internet Files\Content.IE5\A3BZKTVY\MC90019327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476672"/>
            <a:ext cx="1975754" cy="22744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pc\AppData\Local\Microsoft\Windows\Temporary Internet Files\Content.IE5\UIFOX6ZY\MC90019331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3356992"/>
            <a:ext cx="2695834" cy="22796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4355976" y="4293096"/>
            <a:ext cx="115877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Hřib pravý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3131840" y="1613879"/>
            <a:ext cx="230659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Muchomůrka červená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3451410" y="692696"/>
            <a:ext cx="267964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Poznáš tyto houby?</a:t>
            </a:r>
            <a:endParaRPr lang="cs-CZ" sz="24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2103493" y="6237312"/>
            <a:ext cx="262898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Co víš o těchto houbách?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483612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690397"/>
            <a:ext cx="2880320" cy="19202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6" name="Picture 4" descr="C:\Users\pc\AppData\Local\Microsoft\Windows\Temporary Internet Files\Content.IE5\GJ8014QZ\MC900331429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24114" y="3573016"/>
            <a:ext cx="1774479" cy="17956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9" name="Picture 7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3923" y="3543870"/>
            <a:ext cx="1427494" cy="214543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3995936" y="1052736"/>
            <a:ext cx="483113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Jak říkáme těmto lesním porostům</a:t>
            </a:r>
            <a:r>
              <a:rPr lang="cs-CZ" sz="2400" dirty="0" smtClean="0"/>
              <a:t>?</a:t>
            </a:r>
            <a:endParaRPr lang="cs-CZ" sz="24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4098593" y="2060847"/>
            <a:ext cx="220201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Mech a kapradí</a:t>
            </a:r>
            <a:endParaRPr lang="cs-CZ" sz="2400" dirty="0"/>
          </a:p>
        </p:txBody>
      </p:sp>
      <p:pic>
        <p:nvPicPr>
          <p:cNvPr id="3080" name="Picture 8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8024" y="3573016"/>
            <a:ext cx="3609738" cy="240649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7963912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307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307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307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30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308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308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08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1244003"/>
            <a:ext cx="2693665" cy="130835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23940" y="988541"/>
            <a:ext cx="1362075" cy="18192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0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04248" y="1124744"/>
            <a:ext cx="1485900" cy="1828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1547664" y="332656"/>
            <a:ext cx="348537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Znáš tyto ptáky a zvířata?</a:t>
            </a:r>
            <a:endParaRPr lang="cs-CZ" sz="24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539552" y="3140968"/>
            <a:ext cx="99764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kukačka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4388929" y="3150830"/>
            <a:ext cx="63209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sova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7211593" y="3176051"/>
            <a:ext cx="67120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datel</a:t>
            </a:r>
            <a:endParaRPr lang="cs-CZ" dirty="0"/>
          </a:p>
        </p:txBody>
      </p:sp>
      <p:pic>
        <p:nvPicPr>
          <p:cNvPr id="4101" name="Picture 5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0325" y="3861048"/>
            <a:ext cx="1490434" cy="223224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2" name="Picture 6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90353" y="4674070"/>
            <a:ext cx="1828800" cy="14192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3" name="Picture 7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28184" y="4091347"/>
            <a:ext cx="1809750" cy="17716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1024485" y="6306918"/>
            <a:ext cx="61427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srna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3621141" y="6291559"/>
            <a:ext cx="69121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ježek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6444208" y="6291559"/>
            <a:ext cx="63331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liška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203365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40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41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410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500" fill="hold"/>
                                        <p:tgtEl>
                                          <p:spTgt spid="410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500"/>
                                        <p:tgtEl>
                                          <p:spTgt spid="410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0" dur="500" fill="hold"/>
                                        <p:tgtEl>
                                          <p:spTgt spid="410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500" fill="hold"/>
                                        <p:tgtEl>
                                          <p:spTgt spid="410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2" dur="500"/>
                                        <p:tgtEl>
                                          <p:spTgt spid="410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4" dur="500" fill="hold"/>
                                        <p:tgtEl>
                                          <p:spTgt spid="410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500" fill="hold"/>
                                        <p:tgtEl>
                                          <p:spTgt spid="410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6" dur="500"/>
                                        <p:tgtEl>
                                          <p:spTgt spid="410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1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2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  <p:bldP spid="6" grpId="0"/>
      <p:bldP spid="7" grpId="0"/>
      <p:bldP spid="8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971600" y="1124744"/>
            <a:ext cx="368415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Cestou z lesa ještě zahlédli</a:t>
            </a:r>
            <a:endParaRPr lang="cs-CZ" sz="2400" b="1" dirty="0"/>
          </a:p>
        </p:txBody>
      </p:sp>
      <p:pic>
        <p:nvPicPr>
          <p:cNvPr id="5124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2218174"/>
            <a:ext cx="1266825" cy="18097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5" name="Picture 5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24861" y="2284849"/>
            <a:ext cx="1562100" cy="15621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6" name="Picture 6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44208" y="2218174"/>
            <a:ext cx="1819275" cy="1628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971600" y="4365104"/>
            <a:ext cx="9669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bažanta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4067943" y="4365104"/>
            <a:ext cx="91242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slepýše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7103094" y="4400024"/>
            <a:ext cx="93128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veverku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1259632" y="5589240"/>
            <a:ext cx="429886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Udělejte si vycházku do lesa i vy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2745709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51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51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51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51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51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51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51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51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51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9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6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83568" y="764704"/>
            <a:ext cx="5006883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Seznam použitých odkazů</a:t>
            </a:r>
          </a:p>
          <a:p>
            <a:endParaRPr lang="cs-CZ" dirty="0"/>
          </a:p>
          <a:p>
            <a:r>
              <a:rPr lang="cs-CZ" dirty="0" smtClean="0"/>
              <a:t>Ilustrace </a:t>
            </a:r>
            <a:r>
              <a:rPr lang="cs-CZ" dirty="0" smtClean="0">
                <a:hlinkClick r:id="rId2"/>
              </a:rPr>
              <a:t>www.office.microsoft.com</a:t>
            </a:r>
            <a:r>
              <a:rPr lang="cs-CZ" dirty="0" smtClean="0"/>
              <a:t>   Klipart </a:t>
            </a:r>
            <a:r>
              <a:rPr lang="cs-CZ" dirty="0"/>
              <a:t>O</a:t>
            </a:r>
            <a:r>
              <a:rPr lang="cs-CZ" dirty="0" smtClean="0"/>
              <a:t>ffice</a:t>
            </a: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946689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89</TotalTime>
  <Words>109</Words>
  <Application>Microsoft Office PowerPoint</Application>
  <PresentationFormat>Předvádění na obrazovce (4:3)</PresentationFormat>
  <Paragraphs>31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Cesta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Martin Králík</cp:lastModifiedBy>
  <cp:revision>11</cp:revision>
  <dcterms:created xsi:type="dcterms:W3CDTF">2012-04-24T17:49:49Z</dcterms:created>
  <dcterms:modified xsi:type="dcterms:W3CDTF">2012-05-31T06:01:21Z</dcterms:modified>
</cp:coreProperties>
</file>