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7" r:id="rId3"/>
    <p:sldId id="264" r:id="rId4"/>
    <p:sldId id="258" r:id="rId5"/>
    <p:sldId id="263" r:id="rId6"/>
    <p:sldId id="266" r:id="rId7"/>
    <p:sldId id="265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5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57811-07EA-4759-9614-C85CFABD1A36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0D874-FB06-4A3A-A595-DFED722405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E0BFA-2D67-47F1-8E80-DED7E0D759F6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835F7-57AA-43B4-8E03-7976AE8F1C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C3BDA-7E46-4AD1-A0D4-81B2E095E28F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E3433-50A5-4F94-9905-D2ECADEF6C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4C070-7444-4E4B-9228-DC0DDBD7B5CF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1B219-9B32-4D9D-AB3B-D1743CD5F6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53644-B65B-4D5B-B135-353C5AF86F0B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D4C96-7B14-429F-B635-A50C22DB89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0A49A-7673-4E47-9DCC-943BDFEC4D7B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26ED1-3BF8-4057-9985-486D54DF05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C7452-5518-45A1-A2BD-22A538C45D1D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AAD0D-98B1-4181-82EC-E993BAF5DD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21F8A-9B76-4D0E-BAA1-46C66639147B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AEC91-301E-426E-955C-EC4FDFCB2E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A13F9-F9B4-4955-BDA6-C4053207CFE5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8775F-9DA3-476B-9737-F88425ED10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FB9D2-B525-4DE7-ACC0-BDAF966A69AE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3154E-9DB9-44EB-800D-85ECCCEA12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F443-2B46-4C32-8979-B0C66977B8D3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5227D-9A1A-4F7B-AB52-EF6C5B41B3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0FD484-8345-411C-99D7-2ADC69EC5CA8}" type="datetimeFigureOut">
              <a:rPr lang="cs-CZ"/>
              <a:pPr>
                <a:defRPr/>
              </a:pPr>
              <a:t>17.10.2011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1F6FCC6-9336-4C52-8D2A-D5BFDD33A0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PowerPoint_97_2003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7" name="Object 9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3562642"/>
              </p:ext>
            </p:extLst>
          </p:nvPr>
        </p:nvGraphicFramePr>
        <p:xfrm>
          <a:off x="74613" y="12700"/>
          <a:ext cx="9091612" cy="6818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Prezentace" r:id="rId3" imgW="4221315" imgH="3165234" progId="PowerPoint.Show.8">
                  <p:embed/>
                </p:oleObj>
              </mc:Choice>
              <mc:Fallback>
                <p:oleObj name="Prezentace" r:id="rId3" imgW="4221315" imgH="3165234" progId="PowerPoint.Show.8">
                  <p:embed/>
                  <p:pic>
                    <p:nvPicPr>
                      <p:cNvPr id="0" name="Picture 9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13" y="12700"/>
                        <a:ext cx="9091612" cy="6818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476672"/>
            <a:ext cx="7851648" cy="2664296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11500" dirty="0" smtClean="0"/>
              <a:t>SÍLA</a:t>
            </a:r>
            <a:endParaRPr lang="cs-CZ" sz="11500" dirty="0"/>
          </a:p>
        </p:txBody>
      </p:sp>
      <p:pic>
        <p:nvPicPr>
          <p:cNvPr id="4098" name="Picture 2" descr="C:\Users\ZSTREBON\AppData\Local\Microsoft\Windows\Temporary Internet Files\Content.IE5\QXOMYNFP\MC90005620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3559175"/>
            <a:ext cx="2519362" cy="251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1152525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6600" dirty="0" smtClean="0">
                <a:latin typeface="+mn-lt"/>
              </a:rPr>
              <a:t>Umíš odpovědět</a:t>
            </a:r>
            <a:endParaRPr lang="cs-CZ" sz="66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 2" pitchFamily="18" charset="2"/>
              <a:buNone/>
            </a:pPr>
            <a:r>
              <a:rPr lang="cs-CZ" sz="12000" smtClean="0"/>
              <a:t>?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4000" smtClean="0"/>
              <a:t>K čemu použiješ sílu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4000" smtClean="0"/>
              <a:t>Mohou se síly lišit, čím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4000" smtClean="0"/>
              <a:t>Můžeme sílu změřit, jak</a:t>
            </a:r>
          </a:p>
        </p:txBody>
      </p:sp>
      <p:pic>
        <p:nvPicPr>
          <p:cNvPr id="5122" name="Picture 2" descr="C:\Users\ZSTREBON\AppData\Local\Microsoft\Windows\Temporary Internet Files\Content.IE5\9LIJR6PS\MC90029553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0425" y="2133600"/>
            <a:ext cx="2592388" cy="284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C:\Users\ZSTREBON\AppData\Local\Microsoft\Windows\Temporary Internet Files\Content.IE5\1ZU83S3S\MP900401036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4538" y="1817688"/>
            <a:ext cx="2605087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0096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7200" b="1" dirty="0" smtClean="0">
                <a:latin typeface="+mn-lt"/>
              </a:rPr>
              <a:t>Síla</a:t>
            </a:r>
            <a:r>
              <a:rPr lang="cs-CZ" sz="7200" b="1" dirty="0" smtClean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388" y="1268413"/>
            <a:ext cx="8785225" cy="5473700"/>
          </a:xfrm>
        </p:spPr>
        <p:txBody>
          <a:bodyPr>
            <a:noAutofit/>
          </a:bodyPr>
          <a:lstStyle/>
          <a:p>
            <a:pPr marL="0" indent="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4000" dirty="0" smtClean="0">
                <a:latin typeface="Arial" charset="0"/>
              </a:rPr>
              <a:t>f</a:t>
            </a:r>
            <a:r>
              <a:rPr lang="cs-CZ" sz="4000" dirty="0" smtClean="0"/>
              <a:t>yzikální veličina, která je určena 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4000" b="1" dirty="0" smtClean="0"/>
              <a:t>směrem 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4000" b="1" dirty="0" smtClean="0"/>
              <a:t>velikostí</a:t>
            </a:r>
            <a:r>
              <a:rPr lang="cs-CZ" sz="4000" b="1" dirty="0" smtClean="0">
                <a:latin typeface="Arial" charset="0"/>
              </a:rPr>
              <a:t> </a:t>
            </a:r>
            <a:endParaRPr lang="cs-CZ" sz="4000" b="1" dirty="0" smtClean="0"/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4000" b="1" dirty="0" smtClean="0"/>
              <a:t>působištěm</a:t>
            </a:r>
            <a:r>
              <a:rPr lang="cs-CZ" sz="4000" b="1" dirty="0" smtClean="0">
                <a:latin typeface="Arial" charset="0"/>
              </a:rPr>
              <a:t> 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4000" b="1" dirty="0" smtClean="0">
              <a:latin typeface="Arial" charset="0"/>
            </a:endParaRP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4000" dirty="0" smtClean="0">
                <a:latin typeface="Arial" charset="0"/>
              </a:rPr>
              <a:t>z</a:t>
            </a:r>
            <a:r>
              <a:rPr lang="cs-CZ" sz="4000" dirty="0" smtClean="0"/>
              <a:t>načka</a:t>
            </a:r>
            <a:r>
              <a:rPr lang="cs-CZ" sz="4000" b="1" dirty="0" smtClean="0"/>
              <a:t> – F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4000" dirty="0"/>
              <a:t>j</a:t>
            </a:r>
            <a:r>
              <a:rPr lang="cs-CZ" sz="4000" dirty="0" smtClean="0"/>
              <a:t>ednotka</a:t>
            </a:r>
            <a:r>
              <a:rPr lang="cs-CZ" sz="4000" b="1" dirty="0" smtClean="0"/>
              <a:t>  - newton – 1 N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4000" b="1" dirty="0"/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4000" b="1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2289175"/>
            <a:ext cx="40830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950" y="260350"/>
            <a:ext cx="8712200" cy="6064250"/>
          </a:xfrm>
        </p:spPr>
        <p:txBody>
          <a:bodyPr>
            <a:normAutofit/>
          </a:bodyPr>
          <a:lstStyle/>
          <a:p>
            <a:pPr marL="0" indent="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4000" b="1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d</a:t>
            </a:r>
            <a:r>
              <a:rPr lang="cs-CZ" sz="4000" b="1" dirty="0">
                <a:solidFill>
                  <a:schemeClr val="accent1">
                    <a:lumMod val="50000"/>
                  </a:schemeClr>
                </a:solidFill>
              </a:rPr>
              <a:t>alší jednotky </a:t>
            </a:r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síly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cs-CZ" sz="4800" b="1" dirty="0" smtClean="0">
              <a:solidFill>
                <a:schemeClr val="accent1">
                  <a:lumMod val="50000"/>
                </a:schemeClr>
              </a:solidFill>
              <a:latin typeface="Arial" charset="0"/>
            </a:endParaRP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4000" dirty="0" smtClean="0"/>
              <a:t>1 </a:t>
            </a:r>
            <a:r>
              <a:rPr lang="cs-CZ" sz="4000" dirty="0" err="1" smtClean="0"/>
              <a:t>kN</a:t>
            </a:r>
            <a:r>
              <a:rPr lang="cs-CZ" sz="4000" dirty="0" smtClean="0"/>
              <a:t>	= </a:t>
            </a:r>
            <a:r>
              <a:rPr lang="cs-CZ" sz="4000" dirty="0"/>
              <a:t>1 000 </a:t>
            </a:r>
            <a:r>
              <a:rPr lang="cs-CZ" sz="4000" dirty="0" smtClean="0"/>
              <a:t>N		</a:t>
            </a:r>
            <a:r>
              <a:rPr lang="cs-CZ" sz="4000" dirty="0" err="1" smtClean="0"/>
              <a:t>kilonewton</a:t>
            </a:r>
            <a:endParaRPr lang="cs-CZ" sz="4000" dirty="0">
              <a:latin typeface="Arial" charset="0"/>
            </a:endParaRP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4000" dirty="0"/>
              <a:t>1 MN </a:t>
            </a:r>
            <a:r>
              <a:rPr lang="cs-CZ" sz="4000" dirty="0" smtClean="0"/>
              <a:t>	= </a:t>
            </a:r>
            <a:r>
              <a:rPr lang="cs-CZ" sz="4000" dirty="0"/>
              <a:t>1000 000 </a:t>
            </a:r>
            <a:r>
              <a:rPr lang="cs-CZ" sz="4000" dirty="0" smtClean="0"/>
              <a:t>N	</a:t>
            </a:r>
            <a:r>
              <a:rPr lang="cs-CZ" sz="4000" dirty="0" err="1" smtClean="0"/>
              <a:t>Meganewton</a:t>
            </a:r>
            <a:endParaRPr lang="cs-CZ" sz="4000" dirty="0" smtClean="0"/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4000" dirty="0" smtClean="0"/>
              <a:t>1 </a:t>
            </a:r>
            <a:r>
              <a:rPr lang="cs-CZ" sz="4000" dirty="0" err="1"/>
              <a:t>mN</a:t>
            </a:r>
            <a:r>
              <a:rPr lang="cs-CZ" sz="4000" dirty="0"/>
              <a:t> </a:t>
            </a:r>
            <a:r>
              <a:rPr lang="cs-CZ" sz="4000" dirty="0" smtClean="0"/>
              <a:t>	= </a:t>
            </a:r>
            <a:r>
              <a:rPr lang="cs-CZ" sz="4000" dirty="0"/>
              <a:t>0,001 N </a:t>
            </a:r>
            <a:r>
              <a:rPr lang="cs-CZ" sz="4000" dirty="0" smtClean="0"/>
              <a:t>		</a:t>
            </a:r>
            <a:r>
              <a:rPr lang="cs-CZ" sz="4000" dirty="0" err="1" smtClean="0"/>
              <a:t>milinewton</a:t>
            </a:r>
            <a:endParaRPr lang="cs-CZ" sz="4000" dirty="0" smtClean="0"/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4000" b="1" dirty="0"/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4000" b="1" dirty="0">
                <a:solidFill>
                  <a:schemeClr val="accent1">
                    <a:lumMod val="50000"/>
                  </a:schemeClr>
                </a:solidFill>
              </a:rPr>
              <a:t>měří se siloměrem</a:t>
            </a:r>
            <a:r>
              <a:rPr lang="cs-CZ" sz="4000" b="1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 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4000" dirty="0"/>
              <a:t>č</a:t>
            </a:r>
            <a:r>
              <a:rPr lang="cs-CZ" sz="4000" dirty="0" smtClean="0"/>
              <a:t>ásti – pružina, stupnice, obal</a:t>
            </a:r>
            <a:endParaRPr lang="cs-CZ" sz="32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79216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6000" b="1" dirty="0" smtClean="0"/>
              <a:t>Úkoly k procvičení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388" y="1052513"/>
            <a:ext cx="8785225" cy="5805487"/>
          </a:xfrm>
        </p:spPr>
        <p:txBody>
          <a:bodyPr>
            <a:no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4000" dirty="0" smtClean="0"/>
              <a:t>1.Čím je síla určena ?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4000" dirty="0" smtClean="0"/>
              <a:t>	</a:t>
            </a:r>
            <a:r>
              <a:rPr lang="cs-CZ" sz="4000" i="1" dirty="0" smtClean="0">
                <a:solidFill>
                  <a:srgbClr val="FF0000"/>
                </a:solidFill>
              </a:rPr>
              <a:t>směr, velikost, působiště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4000" dirty="0" smtClean="0"/>
              <a:t>2.Jaká je značka a jednotka síly ?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4000" dirty="0" smtClean="0"/>
              <a:t>	</a:t>
            </a:r>
            <a:r>
              <a:rPr lang="cs-CZ" sz="4000" i="1" dirty="0" smtClean="0">
                <a:solidFill>
                  <a:srgbClr val="FF0000"/>
                </a:solidFill>
              </a:rPr>
              <a:t>F,    newton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4000" dirty="0" smtClean="0"/>
              <a:t>3.Převeď na newtony : 2 </a:t>
            </a:r>
            <a:r>
              <a:rPr lang="cs-CZ" sz="4000" dirty="0" err="1" smtClean="0"/>
              <a:t>kN</a:t>
            </a:r>
            <a:r>
              <a:rPr lang="cs-CZ" sz="4000" dirty="0"/>
              <a:t>;</a:t>
            </a:r>
            <a:r>
              <a:rPr lang="cs-CZ" sz="4000" dirty="0" smtClean="0"/>
              <a:t> 30 </a:t>
            </a:r>
            <a:r>
              <a:rPr lang="cs-CZ" sz="4000" dirty="0" err="1" smtClean="0"/>
              <a:t>kN</a:t>
            </a:r>
            <a:r>
              <a:rPr lang="cs-CZ" sz="4000" dirty="0" smtClean="0"/>
              <a:t>;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4000" dirty="0"/>
              <a:t> </a:t>
            </a:r>
            <a:r>
              <a:rPr lang="cs-CZ" sz="4000" dirty="0" smtClean="0"/>
              <a:t>    0,5 </a:t>
            </a:r>
            <a:r>
              <a:rPr lang="cs-CZ" sz="4000" dirty="0" err="1" smtClean="0"/>
              <a:t>kN</a:t>
            </a:r>
            <a:r>
              <a:rPr lang="cs-CZ" sz="4000" dirty="0" smtClean="0"/>
              <a:t>; 5 MN, 0,1 MN, 0, 01 MN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4000" dirty="0" smtClean="0"/>
              <a:t> </a:t>
            </a:r>
            <a:r>
              <a:rPr lang="cs-CZ" sz="4000" i="1" dirty="0" smtClean="0">
                <a:solidFill>
                  <a:srgbClr val="FF0000"/>
                </a:solidFill>
              </a:rPr>
              <a:t>2 000 N, 30 000 N, 500 N, 5 000 000N,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4000" i="1" dirty="0" smtClean="0">
                <a:solidFill>
                  <a:srgbClr val="FF0000"/>
                </a:solidFill>
              </a:rPr>
              <a:t> 100 000 N, 10 000 N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4000" dirty="0" smtClean="0"/>
              <a:t>     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/>
              <a:t>Zdroj obrázků a ilustrací:</a:t>
            </a:r>
            <a:br>
              <a:rPr lang="cs-CZ" sz="3600" smtClean="0"/>
            </a:br>
            <a:endParaRPr lang="cs-CZ" sz="3600" smtClean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smtClean="0"/>
              <a:t>ww.office.microsoft.com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271</TotalTime>
  <Words>58</Words>
  <Application>Microsoft Office PowerPoint</Application>
  <PresentationFormat>Předvádění na obrazovce (4:3)</PresentationFormat>
  <Paragraphs>34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Tok</vt:lpstr>
      <vt:lpstr>Prezentace aplikace Microsoft PowerPoint 97–2003</vt:lpstr>
      <vt:lpstr>Prezentace aplikace PowerPoint</vt:lpstr>
      <vt:lpstr>SÍLA</vt:lpstr>
      <vt:lpstr>Umíš odpovědět</vt:lpstr>
      <vt:lpstr>Síla </vt:lpstr>
      <vt:lpstr>Prezentace aplikace PowerPoint</vt:lpstr>
      <vt:lpstr>Úkoly k procvičení</vt:lpstr>
      <vt:lpstr>Zdroj obrázků a ilustrací: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Síla</dc:title>
  <dc:creator>ZSTREBON</dc:creator>
  <cp:lastModifiedBy>ZSTREBON</cp:lastModifiedBy>
  <cp:revision>26</cp:revision>
  <dcterms:created xsi:type="dcterms:W3CDTF">2011-09-16T06:01:55Z</dcterms:created>
  <dcterms:modified xsi:type="dcterms:W3CDTF">2011-10-17T11:29:51Z</dcterms:modified>
</cp:coreProperties>
</file>