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59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6DC75-E594-4D5F-BC63-37037D22851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5E7AB-A073-4FB7-8049-16B8A854FF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3286E-B3C8-4A9D-8253-29FFD9EB42D1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422F8-2068-48B9-BE87-0801868BDB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E030D-7B74-4C72-8F83-3B36FF88CA92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016CE-50CE-45A4-8491-3FBA6E8164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EEF60-28CA-437D-9819-8BD4F1004E89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212AE-A65B-4C41-8854-BF29F503DB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127F2-0D99-4919-9E11-5166FB00418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BAA8D-0465-492B-AD1D-7FF24E017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11134-05A8-4D5A-8AFB-BC356761A26B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05978-B441-455E-BA5F-5427B7426E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28E0A-DC91-4534-8FAA-A0316C32DA0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25F31-EB8A-44DA-B2E0-C0938039E7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9A875-5252-4D44-B3AC-0C0DB9279932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31236-83D8-4840-8550-B57C7D7CAE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6BBB3-92AC-4750-9662-9EDC8841125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2E34A-7C55-4317-B012-CA19A9890D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0D158-DE49-4E1F-8B78-320F571E4433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D811-3A09-4037-99BC-0A3A567424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A0420-3C4D-4AEC-B9A1-5EDA721FB990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6BA32-3618-4EC8-BAB8-BFA7FE2AD7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4339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434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E786B43-8DD0-47B3-BCBC-4C42EF895157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2A9EC9B-550D-4843-871E-C2DDAEA11F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34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74" r:id="rId7"/>
    <p:sldLayoutId id="2147483675" r:id="rId8"/>
    <p:sldLayoutId id="2147483676" r:id="rId9"/>
    <p:sldLayoutId id="2147483667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9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857309"/>
              </p:ext>
            </p:extLst>
          </p:nvPr>
        </p:nvGraphicFramePr>
        <p:xfrm>
          <a:off x="76200" y="14288"/>
          <a:ext cx="9086850" cy="681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zentace" r:id="rId3" imgW="3841847" imgH="2881903" progId="PowerPoint.Show.8">
                  <p:embed/>
                </p:oleObj>
              </mc:Choice>
              <mc:Fallback>
                <p:oleObj name="Prezentace" r:id="rId3" imgW="3841847" imgH="2881903" progId="PowerPoint.Show.8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14288"/>
                        <a:ext cx="9086850" cy="6815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413"/>
            <a:ext cx="7772400" cy="1512887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solidFill>
                  <a:schemeClr val="bg2">
                    <a:lumMod val="25000"/>
                  </a:schemeClr>
                </a:solidFill>
              </a:rPr>
              <a:t>ZNÁZORNĚNÍ SÍLY</a:t>
            </a:r>
            <a:endParaRPr lang="cs-CZ" sz="6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2050" name="Picture 2" descr="C:\Users\ZSTREBON\AppData\Local\Microsoft\Windows\Temporary Internet Files\Content.IE5\4ZR9VBDC\MC90029818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3284538"/>
            <a:ext cx="3152775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8313" y="2060575"/>
            <a:ext cx="8280400" cy="4537075"/>
          </a:xfrm>
        </p:spPr>
        <p:txBody>
          <a:bodyPr/>
          <a:lstStyle/>
          <a:p>
            <a:pPr marL="0" indent="0" algn="ctr">
              <a:buFont typeface="Symbol" pitchFamily="18" charset="2"/>
              <a:buNone/>
            </a:pPr>
            <a:r>
              <a:rPr lang="cs-CZ" sz="10000" smtClean="0"/>
              <a:t>?</a:t>
            </a:r>
          </a:p>
          <a:p>
            <a:pPr marL="0" indent="0">
              <a:buFont typeface="Symbol" pitchFamily="18" charset="2"/>
              <a:buNone/>
            </a:pPr>
            <a:r>
              <a:rPr lang="cs-CZ" sz="4000" smtClean="0"/>
              <a:t>Jde síla nakreslit</a:t>
            </a:r>
          </a:p>
          <a:p>
            <a:pPr marL="0" indent="0">
              <a:buFont typeface="Symbol" pitchFamily="18" charset="2"/>
              <a:buNone/>
            </a:pPr>
            <a:r>
              <a:rPr lang="cs-CZ" sz="4000" smtClean="0"/>
              <a:t>Navrhněte postup</a:t>
            </a:r>
          </a:p>
          <a:p>
            <a:pPr marL="0" indent="0">
              <a:buFont typeface="Symbol" pitchFamily="18" charset="2"/>
              <a:buNone/>
            </a:pPr>
            <a:r>
              <a:rPr lang="cs-CZ" sz="4000" smtClean="0"/>
              <a:t>Jak nakreslit sílu o velikosti 500 N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b="1" smtClean="0"/>
              <a:t>Umíš odpovědět</a:t>
            </a:r>
          </a:p>
        </p:txBody>
      </p:sp>
      <p:pic>
        <p:nvPicPr>
          <p:cNvPr id="4098" name="Picture 2" descr="C:\Users\ZSTREBON\AppData\Local\Microsoft\Windows\Temporary Internet Files\Content.IE5\9LIJR6PS\MP90042529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2708275"/>
            <a:ext cx="3348037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250825" y="1052513"/>
            <a:ext cx="8447088" cy="561657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>
              <a:latin typeface="Arial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4000" dirty="0" smtClean="0"/>
              <a:t>síla se znázorňuje jako úsečka  se šipkou ve </a:t>
            </a:r>
            <a:r>
              <a:rPr lang="cs-CZ" sz="4000" b="1" dirty="0" smtClean="0"/>
              <a:t>směru</a:t>
            </a:r>
            <a:r>
              <a:rPr lang="cs-CZ" sz="4000" dirty="0"/>
              <a:t> </a:t>
            </a:r>
            <a:r>
              <a:rPr lang="cs-CZ" sz="4000" dirty="0" smtClean="0"/>
              <a:t>působení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000" dirty="0" smtClean="0">
              <a:latin typeface="Arial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4000" dirty="0" smtClean="0"/>
              <a:t>počátek úsečky – bod kde  síla působí tzv. </a:t>
            </a:r>
            <a:r>
              <a:rPr lang="cs-CZ" sz="4000" b="1" dirty="0" smtClean="0"/>
              <a:t>působiště síly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000" dirty="0" smtClean="0">
              <a:latin typeface="Arial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4000" dirty="0" smtClean="0"/>
              <a:t>délka úsečky – vyjadřuje </a:t>
            </a:r>
            <a:r>
              <a:rPr lang="cs-CZ" sz="4000" b="1" dirty="0" smtClean="0"/>
              <a:t>velikost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152525"/>
          </a:xfrm>
        </p:spPr>
        <p:txBody>
          <a:bodyPr/>
          <a:lstStyle/>
          <a:p>
            <a:r>
              <a:rPr lang="cs-CZ" sz="6000" b="1" smtClean="0"/>
              <a:t>Nakresli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75297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sz="4000" dirty="0"/>
              <a:t>s</a:t>
            </a:r>
            <a:r>
              <a:rPr lang="cs-CZ" sz="4000" dirty="0" smtClean="0"/>
              <a:t>íla F = 4 N, směr zleva do </a:t>
            </a:r>
            <a:r>
              <a:rPr lang="cs-CZ" sz="4000" dirty="0" err="1" smtClean="0"/>
              <a:t>prava</a:t>
            </a:r>
            <a:endParaRPr lang="cs-CZ" sz="4000" dirty="0" smtClean="0"/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sz="4000" dirty="0" smtClean="0"/>
              <a:t>/ zvol působiště a měřítko /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3600" dirty="0"/>
          </a:p>
        </p:txBody>
      </p:sp>
      <p:pic>
        <p:nvPicPr>
          <p:cNvPr id="3074" name="Picture 2" descr="C:\Users\ZSTREBON\Desktop\obr síla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2288" y="4476750"/>
            <a:ext cx="46863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409825" y="3679825"/>
            <a:ext cx="34242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ndara" pitchFamily="34" charset="0"/>
              </a:rPr>
              <a:t>F = 4 N</a:t>
            </a:r>
          </a:p>
        </p:txBody>
      </p:sp>
      <p:sp>
        <p:nvSpPr>
          <p:cNvPr id="8" name="Levá složená závorka 7"/>
          <p:cNvSpPr/>
          <p:nvPr/>
        </p:nvSpPr>
        <p:spPr>
          <a:xfrm rot="16200000">
            <a:off x="3835400" y="2924175"/>
            <a:ext cx="574675" cy="40163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925638" y="5286375"/>
            <a:ext cx="43926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Candara" pitchFamily="34" charset="0"/>
              </a:rPr>
              <a:t>délka úsečky = velikost síly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39750" y="4003675"/>
            <a:ext cx="2087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ndara" pitchFamily="34" charset="0"/>
              </a:rPr>
              <a:t>působiště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570038" y="4583113"/>
            <a:ext cx="5762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ndara" pitchFamily="34" charset="0"/>
              </a:rPr>
              <a:t>P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588125" y="5516563"/>
            <a:ext cx="1944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ndara" pitchFamily="34" charset="0"/>
              </a:rPr>
              <a:t>1 cm = 1 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628775"/>
            <a:ext cx="7408862" cy="5040313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1. Jak znázorníš sílu 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     </a:t>
            </a:r>
            <a:r>
              <a:rPr lang="cs-CZ" sz="4000" dirty="0" smtClean="0">
                <a:solidFill>
                  <a:srgbClr val="FF0000"/>
                </a:solidFill>
              </a:rPr>
              <a:t>Jako </a:t>
            </a:r>
            <a:r>
              <a:rPr lang="cs-CZ" sz="4000" dirty="0">
                <a:solidFill>
                  <a:srgbClr val="FF0000"/>
                </a:solidFill>
              </a:rPr>
              <a:t>úsečku se šipkou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2. Co je to působiště 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     </a:t>
            </a:r>
            <a:r>
              <a:rPr lang="cs-CZ" sz="4000" dirty="0" smtClean="0">
                <a:solidFill>
                  <a:srgbClr val="FF0000"/>
                </a:solidFill>
              </a:rPr>
              <a:t>Bod</a:t>
            </a:r>
            <a:r>
              <a:rPr lang="cs-CZ" sz="4000" dirty="0">
                <a:solidFill>
                  <a:srgbClr val="FF0000"/>
                </a:solidFill>
              </a:rPr>
              <a:t>, ve kterém síla </a:t>
            </a:r>
            <a:r>
              <a:rPr lang="cs-CZ" sz="4000" dirty="0" smtClean="0">
                <a:solidFill>
                  <a:srgbClr val="FF0000"/>
                </a:solidFill>
              </a:rPr>
              <a:t>působí.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3. </a:t>
            </a:r>
            <a:r>
              <a:rPr lang="cs-CZ" sz="4000" dirty="0"/>
              <a:t>C</a:t>
            </a:r>
            <a:r>
              <a:rPr lang="cs-CZ" sz="4000" dirty="0" smtClean="0"/>
              <a:t>o je to měřítko 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 smtClean="0"/>
              <a:t>     </a:t>
            </a:r>
            <a:r>
              <a:rPr lang="cs-CZ" sz="4000" dirty="0" smtClean="0">
                <a:solidFill>
                  <a:srgbClr val="FF0000"/>
                </a:solidFill>
              </a:rPr>
              <a:t>Určuje</a:t>
            </a:r>
            <a:r>
              <a:rPr lang="cs-CZ" sz="4000" dirty="0">
                <a:solidFill>
                  <a:srgbClr val="FF0000"/>
                </a:solidFill>
              </a:rPr>
              <a:t>, jak dlouhá bude </a:t>
            </a:r>
            <a:r>
              <a:rPr lang="cs-CZ" sz="4000" dirty="0" smtClean="0">
                <a:solidFill>
                  <a:srgbClr val="FF0000"/>
                </a:solidFill>
              </a:rPr>
              <a:t>úsečka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    vyjadřující </a:t>
            </a:r>
            <a:r>
              <a:rPr lang="cs-CZ" sz="4000" dirty="0">
                <a:solidFill>
                  <a:srgbClr val="FF0000"/>
                </a:solidFill>
              </a:rPr>
              <a:t>sílu.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/>
              <a:t>Úlohy k procvičení</a:t>
            </a:r>
          </a:p>
        </p:txBody>
      </p:sp>
      <p:pic>
        <p:nvPicPr>
          <p:cNvPr id="3074" name="Picture 2" descr="C:\Users\ZSTREBON\AppData\Local\Microsoft\Windows\Temporary Internet Files\Content.IE5\4ZR9VBDC\MC90028115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32625" y="1989138"/>
            <a:ext cx="2016125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Zdroj obrázků a ilustrací:</a:t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www.office.microsoft.com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83</TotalTime>
  <Words>130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Vlnění</vt:lpstr>
      <vt:lpstr>Prezentace aplikace Microsoft PowerPoint 97–2003</vt:lpstr>
      <vt:lpstr>Prezentace aplikace PowerPoint</vt:lpstr>
      <vt:lpstr>ZNÁZORNĚNÍ SÍLY</vt:lpstr>
      <vt:lpstr>Umíš odpovědět</vt:lpstr>
      <vt:lpstr>Prezentace aplikace PowerPoint</vt:lpstr>
      <vt:lpstr>Nakresli</vt:lpstr>
      <vt:lpstr>Úlohy k procvičení</vt:lpstr>
      <vt:lpstr>Zdroj obrázků a ilustrací: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10</cp:revision>
  <dcterms:created xsi:type="dcterms:W3CDTF">2011-09-17T17:19:21Z</dcterms:created>
  <dcterms:modified xsi:type="dcterms:W3CDTF">2011-10-17T11:30:27Z</dcterms:modified>
</cp:coreProperties>
</file>