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6B129-B177-44F3-8D4B-2D49A41E9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2C510-C475-4629-B0F4-7382E85CD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2F60F-994B-46D5-9DDC-62F843810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D0653-A640-4EC8-984B-9FD390BE8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2545AC-6208-46A3-9E7B-210383B96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471DC8-6B56-448E-BF52-9C26B478E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11E0A-B966-4FE8-8EEB-D61906CDE3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DFC298-C15F-4CD4-86D3-461E6565D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2DD89A-1FFB-4F93-BFE3-862FBB832E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EF038A-5083-4E44-94E7-249B0A391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6C307-0A5B-441E-BF68-F68477A41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4099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1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2182 h 2182"/>
                <a:gd name="T4" fmla="*/ 4897 w 4897"/>
                <a:gd name="T5" fmla="*/ 2182 h 2182"/>
                <a:gd name="T6" fmla="*/ 4897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/>
          </p:spPr>
          <p:txBody>
            <a:bodyPr/>
            <a:lstStyle/>
            <a:p>
              <a:pPr>
                <a:defRPr/>
              </a:pPr>
              <a:endParaRPr lang="cs-CZ">
                <a:latin typeface="Arial" pitchFamily="34" charset="0"/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defRPr>
            </a:lvl1pPr>
          </a:lstStyle>
          <a:p>
            <a:pPr>
              <a:defRPr/>
            </a:pPr>
            <a:fld id="{2B73E5EC-6B49-4A31-AA25-6A43B73DB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7" name="Object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767056"/>
              </p:ext>
            </p:extLst>
          </p:nvPr>
        </p:nvGraphicFramePr>
        <p:xfrm>
          <a:off x="1588" y="0"/>
          <a:ext cx="9151937" cy="686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8" name="Prezentace" r:id="rId3" imgW="3860208" imgH="2895584" progId="PowerPoint.Show.8">
                  <p:embed/>
                </p:oleObj>
              </mc:Choice>
              <mc:Fallback>
                <p:oleObj name="Prezentace" r:id="rId3" imgW="3860208" imgH="2895584" progId="PowerPoint.Show.8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0"/>
                        <a:ext cx="9151937" cy="6864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90600" y="1125538"/>
            <a:ext cx="7772400" cy="2516187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8800" dirty="0"/>
              <a:t>Účinky síly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endParaRPr lang="cs-CZ" sz="6000" b="1"/>
          </a:p>
        </p:txBody>
      </p:sp>
      <p:pic>
        <p:nvPicPr>
          <p:cNvPr id="2052" name="Picture 4" descr="C:\Users\ZSTREBON\AppData\Local\Microsoft\Windows\Temporary Internet Files\Content.IE5\XJ5LUPFK\MC9004465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606800"/>
            <a:ext cx="3649662" cy="2287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Users\ZSTREBON\AppData\Local\Microsoft\Windows\Temporary Internet Files\Content.IE5\8NBSO597\MC9002961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3606800"/>
            <a:ext cx="2800350" cy="241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385175" cy="1196975"/>
          </a:xfrm>
        </p:spPr>
        <p:txBody>
          <a:bodyPr/>
          <a:lstStyle/>
          <a:p>
            <a:pPr algn="ctr" eaLnBrk="1" hangingPunct="1"/>
            <a:r>
              <a:rPr lang="cs-CZ" sz="6000" b="0" smtClean="0">
                <a:effectLst/>
              </a:rPr>
              <a:t>Síla a tvar tělesa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268413"/>
            <a:ext cx="9144000" cy="5256212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/>
              </a:rPr>
              <a:t>Najdeš příklady</a:t>
            </a:r>
            <a:r>
              <a:rPr lang="cs-CZ" b="1" dirty="0">
                <a:effectLst/>
              </a:rPr>
              <a:t>, </a:t>
            </a:r>
            <a:r>
              <a:rPr lang="cs-CZ" b="1" dirty="0" smtClean="0">
                <a:effectLst/>
              </a:rPr>
              <a:t>jak </a:t>
            </a:r>
            <a:r>
              <a:rPr lang="cs-CZ" b="1" dirty="0">
                <a:effectLst/>
              </a:rPr>
              <a:t>působením síly změnit </a:t>
            </a:r>
            <a:r>
              <a:rPr lang="cs-CZ" b="1" dirty="0" smtClean="0">
                <a:effectLst/>
              </a:rPr>
              <a:t>      tvar tělesa ?</a:t>
            </a: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Jak </a:t>
            </a:r>
            <a:r>
              <a:rPr lang="cs-CZ" b="1" dirty="0">
                <a:effectLst/>
              </a:rPr>
              <a:t>nazýváme </a:t>
            </a:r>
            <a:r>
              <a:rPr lang="cs-CZ" b="1" dirty="0" smtClean="0">
                <a:effectLst/>
              </a:rPr>
              <a:t>tělesa s dočasnou změnou tvaru ?</a:t>
            </a: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Jak </a:t>
            </a:r>
            <a:r>
              <a:rPr lang="cs-CZ" b="1" dirty="0">
                <a:effectLst/>
              </a:rPr>
              <a:t>nazýváme </a:t>
            </a:r>
            <a:r>
              <a:rPr lang="cs-CZ" b="1" dirty="0" smtClean="0">
                <a:effectLst/>
              </a:rPr>
              <a:t>tělesa s trvalou změnou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dirty="0">
                <a:effectLst/>
              </a:rPr>
              <a:t> </a:t>
            </a:r>
            <a:r>
              <a:rPr lang="cs-CZ" b="1" dirty="0" smtClean="0">
                <a:effectLst/>
              </a:rPr>
              <a:t>  tvaru ?</a:t>
            </a:r>
            <a:endParaRPr lang="cs-CZ" b="1" dirty="0">
              <a:effectLst/>
            </a:endParaRPr>
          </a:p>
        </p:txBody>
      </p:sp>
      <p:pic>
        <p:nvPicPr>
          <p:cNvPr id="7174" name="Picture 6" descr="C:\Users\ZSTREBON\AppData\Local\Microsoft\Windows\Temporary Internet Files\Content.IE5\XJ5LUPFK\MC9001917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4025900"/>
            <a:ext cx="21907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10" descr="C:\Users\ZSTREBON\AppData\Local\Microsoft\Windows\Temporary Internet Files\Content.IE5\8NBSO597\MC9002869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4041775"/>
            <a:ext cx="3440112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244475"/>
            <a:ext cx="9144000" cy="1431925"/>
          </a:xfrm>
        </p:spPr>
        <p:txBody>
          <a:bodyPr/>
          <a:lstStyle/>
          <a:p>
            <a:pPr algn="ctr" eaLnBrk="1" hangingPunct="1"/>
            <a:r>
              <a:rPr lang="cs-CZ" sz="6000" smtClean="0">
                <a:effectLst/>
              </a:rPr>
              <a:t>Síla a pohybový stav tělesa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773238"/>
            <a:ext cx="9144000" cy="4968875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/>
              </a:rPr>
              <a:t>Najdeš příklady, </a:t>
            </a:r>
            <a:r>
              <a:rPr lang="cs-CZ" b="1" dirty="0">
                <a:effectLst/>
              </a:rPr>
              <a:t>kdy síla uvádí těleso do </a:t>
            </a:r>
            <a:r>
              <a:rPr lang="cs-CZ" b="1" dirty="0" smtClean="0">
                <a:effectLst/>
              </a:rPr>
              <a:t>pohybu ? Vysvětli je.</a:t>
            </a:r>
            <a:endParaRPr lang="cs-CZ" b="1" dirty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b="1" dirty="0" smtClean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b="1" dirty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b="1" dirty="0" smtClean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b="1" dirty="0">
              <a:effectLst/>
            </a:endParaRPr>
          </a:p>
          <a:p>
            <a:pPr eaLnBrk="1" hangingPunct="1">
              <a:defRPr/>
            </a:pPr>
            <a:r>
              <a:rPr lang="cs-CZ" b="1" dirty="0">
                <a:effectLst/>
              </a:rPr>
              <a:t>Fotbalista kope do míče. Které síly působí na míč v okamžiku kopnutí a co způsobují? Které síly působí na letící míč?</a:t>
            </a:r>
          </a:p>
        </p:txBody>
      </p:sp>
      <p:pic>
        <p:nvPicPr>
          <p:cNvPr id="8198" name="Picture 6" descr="C:\Users\ZSTREBON\AppData\Local\Microsoft\Windows\Temporary Internet Files\Content.IE5\VNE1GDJN\MP9004221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068638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 descr="C:\Users\ZSTREBON\AppData\Local\Microsoft\Windows\Temporary Internet Files\Content.IE5\XJ5LUPFK\MP90043061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3068638"/>
            <a:ext cx="122555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 descr="C:\Users\ZSTREBON\AppData\Local\Microsoft\Windows\Temporary Internet Files\Content.IE5\VNE1GDJN\MC90014980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3014663"/>
            <a:ext cx="267652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3" name="Picture 11" descr="C:\Users\ZSTREBON\AppData\Local\Microsoft\Windows\Temporary Internet Files\Content.IE5\XJ5LUPFK\MC900441295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04025" y="3068638"/>
            <a:ext cx="18446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7950" y="244475"/>
            <a:ext cx="9036050" cy="1312863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/>
              <a:t>Účinky síly na těleso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0" y="1628775"/>
            <a:ext cx="9144000" cy="522922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folHlink"/>
                </a:solidFill>
              </a:rPr>
              <a:t>deformační</a:t>
            </a:r>
            <a:r>
              <a:rPr lang="cs-CZ" b="1" dirty="0" smtClean="0">
                <a:solidFill>
                  <a:schemeClr val="folHlink"/>
                </a:solidFill>
              </a:rPr>
              <a:t> </a:t>
            </a:r>
            <a:r>
              <a:rPr lang="cs-CZ" b="1" dirty="0" smtClean="0"/>
              <a:t> </a:t>
            </a:r>
            <a:r>
              <a:rPr lang="cs-CZ" b="1" dirty="0"/>
              <a:t>- síla mění tvar tělesa</a:t>
            </a:r>
            <a:r>
              <a:rPr lang="cs-CZ" dirty="0"/>
              <a:t> </a:t>
            </a: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</a:t>
            </a:r>
            <a:r>
              <a:rPr lang="cs-CZ" dirty="0" smtClean="0">
                <a:effectLst/>
              </a:rPr>
              <a:t>plastelína, </a:t>
            </a:r>
            <a:r>
              <a:rPr lang="cs-CZ" dirty="0">
                <a:effectLst/>
              </a:rPr>
              <a:t>mačkání papíru</a:t>
            </a:r>
            <a:r>
              <a:rPr lang="cs-CZ" dirty="0" smtClean="0">
                <a:effectLst/>
              </a:rPr>
              <a:t>, zlomení, řezání, 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deformace </a:t>
            </a:r>
            <a:r>
              <a:rPr lang="cs-CZ" dirty="0">
                <a:effectLst/>
              </a:rPr>
              <a:t>po </a:t>
            </a:r>
            <a:r>
              <a:rPr lang="cs-CZ" dirty="0" smtClean="0">
                <a:effectLst/>
              </a:rPr>
              <a:t>nárazu apod.</a:t>
            </a:r>
            <a:endParaRPr lang="cs-CZ" dirty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rgbClr val="FFFF00"/>
                </a:solidFill>
                <a:effectLst/>
              </a:rPr>
              <a:t> </a:t>
            </a:r>
            <a:r>
              <a:rPr lang="cs-CZ" b="1" dirty="0" smtClean="0">
                <a:effectLst/>
              </a:rPr>
              <a:t>tělesa pružná nebo tvárná</a:t>
            </a:r>
            <a:endParaRPr lang="cs-CZ" b="1" dirty="0">
              <a:effectLst/>
            </a:endParaRPr>
          </a:p>
          <a:p>
            <a:pPr eaLnBrk="1" hangingPunct="1">
              <a:defRPr/>
            </a:pPr>
            <a:r>
              <a:rPr lang="cs-CZ" sz="3600" b="1" dirty="0">
                <a:solidFill>
                  <a:schemeClr val="folHlink"/>
                </a:solidFill>
              </a:rPr>
              <a:t>p</a:t>
            </a:r>
            <a:r>
              <a:rPr lang="cs-CZ" sz="3600" b="1" dirty="0" smtClean="0">
                <a:solidFill>
                  <a:schemeClr val="folHlink"/>
                </a:solidFill>
              </a:rPr>
              <a:t>ohybový</a:t>
            </a:r>
            <a:r>
              <a:rPr lang="cs-CZ" b="1" dirty="0" smtClean="0">
                <a:solidFill>
                  <a:schemeClr val="folHlink"/>
                </a:solidFill>
              </a:rPr>
              <a:t> </a:t>
            </a:r>
            <a:r>
              <a:rPr lang="cs-CZ" b="1" dirty="0" smtClean="0"/>
              <a:t>- </a:t>
            </a:r>
            <a:r>
              <a:rPr lang="cs-CZ" b="1" dirty="0">
                <a:effectLst/>
              </a:rPr>
              <a:t>síla uvádí těleso do pohybu nebo klidu, může měnit rychlost a směr </a:t>
            </a:r>
            <a:r>
              <a:rPr lang="cs-CZ" b="1" dirty="0" smtClean="0">
                <a:effectLst/>
              </a:rPr>
              <a:t>pohybu tělesa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dirty="0">
                <a:solidFill>
                  <a:schemeClr val="folHlink"/>
                </a:solidFill>
                <a:effectLst/>
              </a:rPr>
              <a:t> </a:t>
            </a:r>
            <a:r>
              <a:rPr lang="cs-CZ" b="1" dirty="0" smtClean="0">
                <a:solidFill>
                  <a:schemeClr val="folHlink"/>
                </a:solidFill>
                <a:effectLst/>
              </a:rPr>
              <a:t>  </a:t>
            </a:r>
            <a:r>
              <a:rPr lang="cs-CZ" dirty="0" smtClean="0">
                <a:effectLst/>
              </a:rPr>
              <a:t>kopnutí, házení, kolo, automobil, bruslení apod.</a:t>
            </a:r>
            <a:endParaRPr lang="cs-CZ" b="1" dirty="0">
              <a:solidFill>
                <a:schemeClr val="folHlink"/>
              </a:solidFill>
              <a:effectLst/>
            </a:endParaRPr>
          </a:p>
        </p:txBody>
      </p:sp>
      <p:pic>
        <p:nvPicPr>
          <p:cNvPr id="9221" name="Picture 5" descr="C:\Users\ZSTREBON\AppData\Local\Microsoft\Windows\Temporary Internet Files\Content.IE5\PJJ4B25O\MC9003612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2852738"/>
            <a:ext cx="2581275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8525" cy="981075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6000" dirty="0" smtClean="0"/>
              <a:t>Otázky k opakování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761038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1.Jaké znáš účinky síly ?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i="1" dirty="0" smtClean="0">
                <a:solidFill>
                  <a:srgbClr val="FF0000"/>
                </a:solidFill>
              </a:rPr>
              <a:t>deformační a pohybové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2.Uveď a vysvětli deformační účinek síly.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3.Uveď a vysvětli pohybový účinek síly.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4.Doplň do tabulky o jaký jde účinek síly :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i="1" dirty="0" smtClean="0"/>
              <a:t>krájení chleba, mávání rukou, psaní, ořezávání tužky, skok do dálky, broušení nože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388" y="5229225"/>
          <a:ext cx="8784976" cy="1195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244"/>
                <a:gridCol w="2196244"/>
                <a:gridCol w="2196244"/>
                <a:gridCol w="2196244"/>
              </a:tblGrid>
              <a:tr h="611264">
                <a:tc>
                  <a:txBody>
                    <a:bodyPr/>
                    <a:lstStyle/>
                    <a:p>
                      <a:pPr algn="ctr"/>
                      <a:r>
                        <a:rPr lang="cs-CZ" sz="2800" i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deformační</a:t>
                      </a:r>
                      <a:endParaRPr lang="cs-CZ" sz="2800" i="1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krájení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ořezávání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broušení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4548">
                <a:tc>
                  <a:txBody>
                    <a:bodyPr/>
                    <a:lstStyle/>
                    <a:p>
                      <a:pPr algn="l"/>
                      <a:r>
                        <a:rPr lang="cs-CZ" sz="2800" b="1" i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pohybový</a:t>
                      </a:r>
                      <a:endParaRPr lang="cs-CZ" sz="280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shade val="30000"/>
                            <a:satMod val="115000"/>
                          </a:schemeClr>
                        </a:gs>
                        <a:gs pos="50000">
                          <a:schemeClr val="accent1">
                            <a:shade val="67500"/>
                            <a:satMod val="115000"/>
                          </a:schemeClr>
                        </a:gs>
                        <a:gs pos="100000">
                          <a:schemeClr val="accent1">
                            <a:shade val="100000"/>
                            <a:satMod val="115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mávání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psaní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skok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242" name="Picture 2" descr="C:\Users\ZSTREBON\AppData\Local\Microsoft\Windows\Temporary Internet Files\Content.IE5\VNE1GDJN\MC9001977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31075" y="846138"/>
            <a:ext cx="1812925" cy="1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29600" cy="58674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/>
              <a:t>Použitá literatura a zdroje obrázků :</a:t>
            </a:r>
          </a:p>
          <a:p>
            <a:pPr eaLnBrk="1" hangingPunct="1">
              <a:defRPr/>
            </a:pP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TESAŘ, Jiří; JÁCHYM, František . </a:t>
            </a:r>
            <a:r>
              <a:rPr lang="cs-CZ" sz="2400" i="1" dirty="0" smtClean="0"/>
              <a:t>Fyzika 2 pro ZŠ : Síla a její účinky</a:t>
            </a:r>
            <a:r>
              <a:rPr lang="cs-CZ" sz="2400" dirty="0" smtClean="0"/>
              <a:t>. Vyd. 1. Praha : SPN, 2008. 88 s. ISBN 978-80-7235-381-1.</a:t>
            </a:r>
          </a:p>
          <a:p>
            <a:pPr marL="65087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defRPr/>
            </a:pPr>
            <a:r>
              <a:rPr lang="cs-CZ" sz="2400" dirty="0" smtClean="0"/>
              <a:t>www.office.microsoft.com </a:t>
            </a:r>
          </a:p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171</TotalTime>
  <Words>224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Vrstvy skla</vt:lpstr>
      <vt:lpstr>Prezentace aplikace Microsoft PowerPoint 97–2003</vt:lpstr>
      <vt:lpstr>Prezentace aplikace PowerPoint</vt:lpstr>
      <vt:lpstr>Účinky síly</vt:lpstr>
      <vt:lpstr>Síla a tvar tělesa</vt:lpstr>
      <vt:lpstr>Síla a pohybový stav tělesa</vt:lpstr>
      <vt:lpstr>Účinky síly na těleso</vt:lpstr>
      <vt:lpstr>Otázky k 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Účinky síly</dc:title>
  <dc:creator>XX</dc:creator>
  <cp:lastModifiedBy>ZSTREBON</cp:lastModifiedBy>
  <cp:revision>15</cp:revision>
  <dcterms:created xsi:type="dcterms:W3CDTF">2009-02-16T16:31:09Z</dcterms:created>
  <dcterms:modified xsi:type="dcterms:W3CDTF">2011-10-17T11:31:14Z</dcterms:modified>
</cp:coreProperties>
</file>