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2"/>
  </p:notesMasterIdLst>
  <p:sldIdLst>
    <p:sldId id="262" r:id="rId2"/>
    <p:sldId id="263" r:id="rId3"/>
    <p:sldId id="264" r:id="rId4"/>
    <p:sldId id="265" r:id="rId5"/>
    <p:sldId id="267" r:id="rId6"/>
    <p:sldId id="269" r:id="rId7"/>
    <p:sldId id="266" r:id="rId8"/>
    <p:sldId id="271" r:id="rId9"/>
    <p:sldId id="270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66"/>
    <a:srgbClr val="00CC99"/>
    <a:srgbClr val="33CC33"/>
    <a:srgbClr val="009999"/>
    <a:srgbClr val="00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22058F-A6EC-4A5F-9247-90E86E00CB9D}" type="doc">
      <dgm:prSet loTypeId="urn:microsoft.com/office/officeart/2005/8/layout/lProcess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2B405A-5197-4C13-86A9-3CDA7BBC1661}">
      <dgm:prSet phldrT="[Text]" custT="1"/>
      <dgm:spPr/>
      <dgm:t>
        <a:bodyPr/>
        <a:lstStyle/>
        <a:p>
          <a:endParaRPr lang="cs-CZ" sz="2800" dirty="0"/>
        </a:p>
      </dgm:t>
    </dgm:pt>
    <dgm:pt modelId="{11CC116F-44B3-4B86-AA3D-7824E25EEC75}" type="parTrans" cxnId="{33CE3378-E00A-444C-BA0E-E049BD2644AB}">
      <dgm:prSet/>
      <dgm:spPr/>
      <dgm:t>
        <a:bodyPr/>
        <a:lstStyle/>
        <a:p>
          <a:endParaRPr lang="cs-CZ"/>
        </a:p>
      </dgm:t>
    </dgm:pt>
    <dgm:pt modelId="{1BA63470-2ACE-401D-A441-6737413D0FDD}" type="sibTrans" cxnId="{33CE3378-E00A-444C-BA0E-E049BD2644AB}">
      <dgm:prSet/>
      <dgm:spPr/>
      <dgm:t>
        <a:bodyPr/>
        <a:lstStyle/>
        <a:p>
          <a:endParaRPr lang="cs-CZ"/>
        </a:p>
      </dgm:t>
    </dgm:pt>
    <dgm:pt modelId="{5C9971FF-7532-4E44-BCD7-548FC7199664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1. der </a:t>
          </a:r>
          <a:r>
            <a:rPr lang="cs-CZ" sz="2400" b="1" dirty="0" err="1" smtClean="0">
              <a:solidFill>
                <a:schemeClr val="tx1"/>
              </a:solidFill>
            </a:rPr>
            <a:t>Hund</a:t>
          </a:r>
          <a:endParaRPr lang="cs-CZ" sz="2400" b="1" dirty="0">
            <a:solidFill>
              <a:schemeClr val="tx1"/>
            </a:solidFill>
          </a:endParaRPr>
        </a:p>
      </dgm:t>
    </dgm:pt>
    <dgm:pt modelId="{A521C116-AAED-44DF-9795-A40649B43049}" type="parTrans" cxnId="{9391E01A-F94A-44F5-A118-D75F850C6130}">
      <dgm:prSet/>
      <dgm:spPr/>
      <dgm:t>
        <a:bodyPr/>
        <a:lstStyle/>
        <a:p>
          <a:endParaRPr lang="cs-CZ"/>
        </a:p>
      </dgm:t>
    </dgm:pt>
    <dgm:pt modelId="{707BA1C4-6CD7-4D6D-A173-06948A372512}" type="sibTrans" cxnId="{9391E01A-F94A-44F5-A118-D75F850C6130}">
      <dgm:prSet/>
      <dgm:spPr/>
      <dgm:t>
        <a:bodyPr/>
        <a:lstStyle/>
        <a:p>
          <a:endParaRPr lang="cs-CZ"/>
        </a:p>
      </dgm:t>
    </dgm:pt>
    <dgm:pt modelId="{3442D8AE-51E8-4213-A585-10FAC60E41C5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2. des </a:t>
          </a:r>
          <a:r>
            <a:rPr lang="cs-CZ" sz="2400" b="1" dirty="0" err="1" smtClean="0">
              <a:solidFill>
                <a:schemeClr val="tx1"/>
              </a:solidFill>
            </a:rPr>
            <a:t>Hundes</a:t>
          </a:r>
          <a:endParaRPr lang="cs-CZ" sz="2400" b="1" dirty="0">
            <a:solidFill>
              <a:schemeClr val="tx1"/>
            </a:solidFill>
          </a:endParaRPr>
        </a:p>
      </dgm:t>
    </dgm:pt>
    <dgm:pt modelId="{D9D1ED4E-A3D9-4565-9662-42E538A199A8}" type="parTrans" cxnId="{37A04A73-BC68-491B-A4E0-871581274C03}">
      <dgm:prSet/>
      <dgm:spPr/>
      <dgm:t>
        <a:bodyPr/>
        <a:lstStyle/>
        <a:p>
          <a:endParaRPr lang="cs-CZ"/>
        </a:p>
      </dgm:t>
    </dgm:pt>
    <dgm:pt modelId="{17141E07-50D9-444A-8D2E-27A138410042}" type="sibTrans" cxnId="{37A04A73-BC68-491B-A4E0-871581274C03}">
      <dgm:prSet/>
      <dgm:spPr/>
      <dgm:t>
        <a:bodyPr/>
        <a:lstStyle/>
        <a:p>
          <a:endParaRPr lang="cs-CZ"/>
        </a:p>
      </dgm:t>
    </dgm:pt>
    <dgm:pt modelId="{8C83610D-2962-4444-A891-9A2282DC2270}">
      <dgm:prSet phldrT="[Text]" custT="1"/>
      <dgm:spPr/>
      <dgm:t>
        <a:bodyPr/>
        <a:lstStyle/>
        <a:p>
          <a:endParaRPr lang="cs-CZ" sz="2800" dirty="0"/>
        </a:p>
      </dgm:t>
    </dgm:pt>
    <dgm:pt modelId="{A256148F-BC63-4718-8B69-A19B72B91AA6}" type="parTrans" cxnId="{EEE51D45-3EA8-4BD5-A3B1-EC83F8EAC66A}">
      <dgm:prSet/>
      <dgm:spPr/>
      <dgm:t>
        <a:bodyPr/>
        <a:lstStyle/>
        <a:p>
          <a:endParaRPr lang="cs-CZ"/>
        </a:p>
      </dgm:t>
    </dgm:pt>
    <dgm:pt modelId="{CF4720F2-13B7-4A50-B6ED-C5B6D6C9B191}" type="sibTrans" cxnId="{EEE51D45-3EA8-4BD5-A3B1-EC83F8EAC66A}">
      <dgm:prSet/>
      <dgm:spPr/>
      <dgm:t>
        <a:bodyPr/>
        <a:lstStyle/>
        <a:p>
          <a:endParaRPr lang="cs-CZ"/>
        </a:p>
      </dgm:t>
    </dgm:pt>
    <dgm:pt modelId="{9C4C53FD-10CF-412F-A3DF-37706D0FC8AA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1. </a:t>
          </a:r>
          <a:r>
            <a:rPr lang="cs-CZ" sz="2400" b="1" dirty="0" err="1" smtClean="0">
              <a:solidFill>
                <a:schemeClr val="tx1"/>
              </a:solidFill>
            </a:rPr>
            <a:t>die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Katze</a:t>
          </a:r>
          <a:endParaRPr lang="cs-CZ" sz="2400" b="1" dirty="0">
            <a:solidFill>
              <a:schemeClr val="tx1"/>
            </a:solidFill>
          </a:endParaRPr>
        </a:p>
      </dgm:t>
    </dgm:pt>
    <dgm:pt modelId="{9DC8EC2E-C1D0-47B8-8549-7EDA0EB48590}" type="parTrans" cxnId="{046A461E-CB21-4E55-8796-0E565F8910FD}">
      <dgm:prSet/>
      <dgm:spPr/>
      <dgm:t>
        <a:bodyPr/>
        <a:lstStyle/>
        <a:p>
          <a:endParaRPr lang="cs-CZ"/>
        </a:p>
      </dgm:t>
    </dgm:pt>
    <dgm:pt modelId="{61A52AC6-F615-4EB4-A09A-221926A02A1A}" type="sibTrans" cxnId="{046A461E-CB21-4E55-8796-0E565F8910FD}">
      <dgm:prSet/>
      <dgm:spPr/>
      <dgm:t>
        <a:bodyPr/>
        <a:lstStyle/>
        <a:p>
          <a:endParaRPr lang="cs-CZ"/>
        </a:p>
      </dgm:t>
    </dgm:pt>
    <dgm:pt modelId="{E03ED996-9847-4920-BC7C-76CFE40D8BAF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2. der </a:t>
          </a:r>
          <a:r>
            <a:rPr lang="cs-CZ" sz="2400" b="1" dirty="0" err="1" smtClean="0">
              <a:solidFill>
                <a:schemeClr val="tx1"/>
              </a:solidFill>
            </a:rPr>
            <a:t>Katze</a:t>
          </a:r>
          <a:endParaRPr lang="cs-CZ" sz="2400" b="1" dirty="0">
            <a:solidFill>
              <a:schemeClr val="tx1"/>
            </a:solidFill>
          </a:endParaRPr>
        </a:p>
      </dgm:t>
    </dgm:pt>
    <dgm:pt modelId="{6F0841B7-C90F-4536-9B2D-5666F0537C99}" type="parTrans" cxnId="{435294C3-DCE5-4CFE-A234-247A3C599F2B}">
      <dgm:prSet/>
      <dgm:spPr/>
      <dgm:t>
        <a:bodyPr/>
        <a:lstStyle/>
        <a:p>
          <a:endParaRPr lang="cs-CZ"/>
        </a:p>
      </dgm:t>
    </dgm:pt>
    <dgm:pt modelId="{8878CD02-7E04-4DF4-B008-EB644D88915D}" type="sibTrans" cxnId="{435294C3-DCE5-4CFE-A234-247A3C599F2B}">
      <dgm:prSet/>
      <dgm:spPr/>
      <dgm:t>
        <a:bodyPr/>
        <a:lstStyle/>
        <a:p>
          <a:endParaRPr lang="cs-CZ"/>
        </a:p>
      </dgm:t>
    </dgm:pt>
    <dgm:pt modelId="{31817469-F4EC-447B-B70F-C5AE52F0826C}">
      <dgm:prSet phldrT="[Text]" custT="1"/>
      <dgm:spPr/>
      <dgm:t>
        <a:bodyPr/>
        <a:lstStyle/>
        <a:p>
          <a:endParaRPr lang="cs-CZ" sz="2800" dirty="0"/>
        </a:p>
      </dgm:t>
    </dgm:pt>
    <dgm:pt modelId="{02B508F4-3B75-4E6E-8EAC-0A3FE3D173E9}" type="parTrans" cxnId="{503EA5BA-3906-40F3-A05F-C3667B6C0D5C}">
      <dgm:prSet/>
      <dgm:spPr/>
      <dgm:t>
        <a:bodyPr/>
        <a:lstStyle/>
        <a:p>
          <a:endParaRPr lang="cs-CZ"/>
        </a:p>
      </dgm:t>
    </dgm:pt>
    <dgm:pt modelId="{F6C6AC08-5DE7-4407-BA1F-565603C343BB}" type="sibTrans" cxnId="{503EA5BA-3906-40F3-A05F-C3667B6C0D5C}">
      <dgm:prSet/>
      <dgm:spPr/>
      <dgm:t>
        <a:bodyPr/>
        <a:lstStyle/>
        <a:p>
          <a:endParaRPr lang="cs-CZ"/>
        </a:p>
      </dgm:t>
    </dgm:pt>
    <dgm:pt modelId="{7DEF381C-098D-42FB-BA60-6E488E94730D}">
      <dgm:prSet phldrT="[Text]" custT="1"/>
      <dgm:spPr/>
      <dgm:t>
        <a:bodyPr/>
        <a:lstStyle/>
        <a:p>
          <a:pPr algn="l"/>
          <a:r>
            <a:rPr lang="cs-CZ" sz="2200" b="1" dirty="0" smtClean="0">
              <a:solidFill>
                <a:schemeClr val="tx1"/>
              </a:solidFill>
            </a:rPr>
            <a:t>1. </a:t>
          </a:r>
          <a:r>
            <a:rPr lang="cs-CZ" sz="2200" b="1" dirty="0" err="1" smtClean="0">
              <a:solidFill>
                <a:schemeClr val="tx1"/>
              </a:solidFill>
            </a:rPr>
            <a:t>das</a:t>
          </a:r>
          <a:r>
            <a:rPr lang="cs-CZ" sz="2200" b="1" dirty="0" smtClean="0">
              <a:solidFill>
                <a:schemeClr val="tx1"/>
              </a:solidFill>
            </a:rPr>
            <a:t> </a:t>
          </a:r>
          <a:r>
            <a:rPr lang="cs-CZ" sz="2200" b="1" dirty="0" err="1" smtClean="0">
              <a:solidFill>
                <a:schemeClr val="tx1"/>
              </a:solidFill>
            </a:rPr>
            <a:t>Schwein</a:t>
          </a:r>
          <a:endParaRPr lang="cs-CZ" sz="2200" b="1" dirty="0">
            <a:solidFill>
              <a:schemeClr val="tx1"/>
            </a:solidFill>
          </a:endParaRPr>
        </a:p>
      </dgm:t>
    </dgm:pt>
    <dgm:pt modelId="{4407D5C0-E07B-4791-A0F2-EA7999FE3FD2}" type="parTrans" cxnId="{BFD68FE8-7E74-426B-9FE5-32BF11709D28}">
      <dgm:prSet/>
      <dgm:spPr/>
      <dgm:t>
        <a:bodyPr/>
        <a:lstStyle/>
        <a:p>
          <a:endParaRPr lang="cs-CZ"/>
        </a:p>
      </dgm:t>
    </dgm:pt>
    <dgm:pt modelId="{D70C35EA-E6E1-4981-A08B-8789A48348B1}" type="sibTrans" cxnId="{BFD68FE8-7E74-426B-9FE5-32BF11709D28}">
      <dgm:prSet/>
      <dgm:spPr/>
      <dgm:t>
        <a:bodyPr/>
        <a:lstStyle/>
        <a:p>
          <a:endParaRPr lang="cs-CZ"/>
        </a:p>
      </dgm:t>
    </dgm:pt>
    <dgm:pt modelId="{6A012D77-79A7-47FB-9F22-D2FFC705BD7F}">
      <dgm:prSet phldrT="[Text]" custT="1"/>
      <dgm:spPr/>
      <dgm:t>
        <a:bodyPr/>
        <a:lstStyle/>
        <a:p>
          <a:pPr algn="l"/>
          <a:r>
            <a:rPr lang="cs-CZ" sz="2000" b="1" dirty="0" smtClean="0">
              <a:solidFill>
                <a:schemeClr val="tx1"/>
              </a:solidFill>
            </a:rPr>
            <a:t>2. des </a:t>
          </a:r>
          <a:r>
            <a:rPr lang="cs-CZ" sz="2000" b="1" dirty="0" err="1" smtClean="0">
              <a:solidFill>
                <a:schemeClr val="tx1"/>
              </a:solidFill>
            </a:rPr>
            <a:t>Schweines</a:t>
          </a:r>
          <a:endParaRPr lang="cs-CZ" sz="2000" b="1" dirty="0">
            <a:solidFill>
              <a:schemeClr val="tx1"/>
            </a:solidFill>
          </a:endParaRPr>
        </a:p>
      </dgm:t>
    </dgm:pt>
    <dgm:pt modelId="{5521BE31-FBEE-4D82-BC1C-31F86A14E7B2}" type="parTrans" cxnId="{B44E78FB-9B6E-4FF8-8379-DED1FA5862A4}">
      <dgm:prSet/>
      <dgm:spPr/>
      <dgm:t>
        <a:bodyPr/>
        <a:lstStyle/>
        <a:p>
          <a:endParaRPr lang="cs-CZ"/>
        </a:p>
      </dgm:t>
    </dgm:pt>
    <dgm:pt modelId="{3FBB0C8F-81D6-418E-B935-A1EA974BFBFD}" type="sibTrans" cxnId="{B44E78FB-9B6E-4FF8-8379-DED1FA5862A4}">
      <dgm:prSet/>
      <dgm:spPr/>
      <dgm:t>
        <a:bodyPr/>
        <a:lstStyle/>
        <a:p>
          <a:endParaRPr lang="cs-CZ"/>
        </a:p>
      </dgm:t>
    </dgm:pt>
    <dgm:pt modelId="{E0102D75-EE43-4EF0-850B-67A848D808B9}">
      <dgm:prSet/>
      <dgm:spPr/>
      <dgm:t>
        <a:bodyPr/>
        <a:lstStyle/>
        <a:p>
          <a:pPr algn="l"/>
          <a:r>
            <a:rPr lang="cs-CZ" b="1" dirty="0" smtClean="0">
              <a:solidFill>
                <a:schemeClr val="tx1"/>
              </a:solidFill>
            </a:rPr>
            <a:t>1. </a:t>
          </a:r>
          <a:r>
            <a:rPr lang="cs-CZ" b="1" dirty="0" err="1" smtClean="0">
              <a:solidFill>
                <a:schemeClr val="tx1"/>
              </a:solidFill>
            </a:rPr>
            <a:t>das</a:t>
          </a:r>
          <a:r>
            <a:rPr lang="cs-CZ" b="1" dirty="0" smtClean="0">
              <a:solidFill>
                <a:schemeClr val="tx1"/>
              </a:solidFill>
            </a:rPr>
            <a:t> </a:t>
          </a:r>
          <a:r>
            <a:rPr lang="cs-CZ" b="1" dirty="0" err="1" smtClean="0">
              <a:solidFill>
                <a:schemeClr val="tx1"/>
              </a:solidFill>
            </a:rPr>
            <a:t>Schwein</a:t>
          </a:r>
          <a:endParaRPr lang="cs-CZ" dirty="0"/>
        </a:p>
      </dgm:t>
    </dgm:pt>
    <dgm:pt modelId="{A20B2548-4CE5-4C3E-BB78-456D15A7B570}" type="parTrans" cxnId="{805CC979-1F6E-487E-A1CB-AC9973C74763}">
      <dgm:prSet/>
      <dgm:spPr/>
      <dgm:t>
        <a:bodyPr/>
        <a:lstStyle/>
        <a:p>
          <a:endParaRPr lang="cs-CZ"/>
        </a:p>
      </dgm:t>
    </dgm:pt>
    <dgm:pt modelId="{4AC167BC-397B-4CE6-803E-98A2A1AB19F6}" type="sibTrans" cxnId="{805CC979-1F6E-487E-A1CB-AC9973C74763}">
      <dgm:prSet/>
      <dgm:spPr/>
      <dgm:t>
        <a:bodyPr/>
        <a:lstStyle/>
        <a:p>
          <a:endParaRPr lang="cs-CZ"/>
        </a:p>
      </dgm:t>
    </dgm:pt>
    <dgm:pt modelId="{A796A5A2-9EBA-4CEB-AC81-91E300AA6368}">
      <dgm:prSet/>
      <dgm:spPr/>
      <dgm:t>
        <a:bodyPr/>
        <a:lstStyle/>
        <a:p>
          <a:pPr algn="l"/>
          <a:r>
            <a:rPr lang="cs-CZ" b="1" dirty="0" smtClean="0">
              <a:solidFill>
                <a:schemeClr val="tx1"/>
              </a:solidFill>
            </a:rPr>
            <a:t>1. </a:t>
          </a:r>
          <a:r>
            <a:rPr lang="cs-CZ" b="1" dirty="0" err="1" smtClean="0">
              <a:solidFill>
                <a:schemeClr val="tx1"/>
              </a:solidFill>
            </a:rPr>
            <a:t>dem</a:t>
          </a:r>
          <a:r>
            <a:rPr lang="cs-CZ" b="1" dirty="0" smtClean="0">
              <a:solidFill>
                <a:schemeClr val="tx1"/>
              </a:solidFill>
            </a:rPr>
            <a:t> </a:t>
          </a:r>
          <a:r>
            <a:rPr lang="cs-CZ" b="1" dirty="0" err="1" smtClean="0">
              <a:solidFill>
                <a:schemeClr val="tx1"/>
              </a:solidFill>
            </a:rPr>
            <a:t>Schwein</a:t>
          </a:r>
          <a:endParaRPr lang="cs-CZ" dirty="0"/>
        </a:p>
      </dgm:t>
    </dgm:pt>
    <dgm:pt modelId="{4A6F8933-C9D6-4AE6-9FCC-758A453626D7}" type="parTrans" cxnId="{3C49E5A3-EB02-4DE1-9822-F3CB44A4EB75}">
      <dgm:prSet/>
      <dgm:spPr/>
      <dgm:t>
        <a:bodyPr/>
        <a:lstStyle/>
        <a:p>
          <a:endParaRPr lang="cs-CZ"/>
        </a:p>
      </dgm:t>
    </dgm:pt>
    <dgm:pt modelId="{66E72CF6-A114-4606-B182-968242C1C05C}" type="sibTrans" cxnId="{3C49E5A3-EB02-4DE1-9822-F3CB44A4EB75}">
      <dgm:prSet/>
      <dgm:spPr/>
      <dgm:t>
        <a:bodyPr/>
        <a:lstStyle/>
        <a:p>
          <a:endParaRPr lang="cs-CZ"/>
        </a:p>
      </dgm:t>
    </dgm:pt>
    <dgm:pt modelId="{82E540F7-0E8D-4EBF-B233-782172C00EB6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3. der </a:t>
          </a:r>
          <a:r>
            <a:rPr lang="cs-CZ" sz="2400" b="1" dirty="0" err="1" smtClean="0">
              <a:solidFill>
                <a:schemeClr val="tx1"/>
              </a:solidFill>
            </a:rPr>
            <a:t>Katze</a:t>
          </a:r>
          <a:endParaRPr lang="cs-CZ" sz="2400" b="1" dirty="0">
            <a:solidFill>
              <a:schemeClr val="tx1"/>
            </a:solidFill>
          </a:endParaRPr>
        </a:p>
      </dgm:t>
    </dgm:pt>
    <dgm:pt modelId="{9FA2EC18-9469-43E8-9E5D-C47434FE0422}" type="parTrans" cxnId="{887602EB-1684-463D-8676-33538C0561E3}">
      <dgm:prSet/>
      <dgm:spPr/>
      <dgm:t>
        <a:bodyPr/>
        <a:lstStyle/>
        <a:p>
          <a:endParaRPr lang="cs-CZ"/>
        </a:p>
      </dgm:t>
    </dgm:pt>
    <dgm:pt modelId="{2469949A-7E67-4D66-8959-77ABC9DBF187}" type="sibTrans" cxnId="{887602EB-1684-463D-8676-33538C0561E3}">
      <dgm:prSet/>
      <dgm:spPr/>
      <dgm:t>
        <a:bodyPr/>
        <a:lstStyle/>
        <a:p>
          <a:endParaRPr lang="cs-CZ"/>
        </a:p>
      </dgm:t>
    </dgm:pt>
    <dgm:pt modelId="{0B32DA65-8B5B-4B58-8376-3344E0CBC838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4. </a:t>
          </a:r>
          <a:r>
            <a:rPr lang="cs-CZ" sz="2400" b="1" dirty="0" err="1" smtClean="0">
              <a:solidFill>
                <a:schemeClr val="tx1"/>
              </a:solidFill>
            </a:rPr>
            <a:t>die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Katze</a:t>
          </a:r>
          <a:endParaRPr lang="cs-CZ" sz="2400" b="1" dirty="0">
            <a:solidFill>
              <a:schemeClr val="tx1"/>
            </a:solidFill>
          </a:endParaRPr>
        </a:p>
      </dgm:t>
    </dgm:pt>
    <dgm:pt modelId="{99C4E8FD-1596-4CED-B68F-9A28DDF392D0}" type="parTrans" cxnId="{361CBB70-0F4E-4A8E-A5C0-DFBA3BA71652}">
      <dgm:prSet/>
      <dgm:spPr/>
      <dgm:t>
        <a:bodyPr/>
        <a:lstStyle/>
        <a:p>
          <a:endParaRPr lang="cs-CZ"/>
        </a:p>
      </dgm:t>
    </dgm:pt>
    <dgm:pt modelId="{9327A8B5-E674-4FC5-A295-35281F13A003}" type="sibTrans" cxnId="{361CBB70-0F4E-4A8E-A5C0-DFBA3BA71652}">
      <dgm:prSet/>
      <dgm:spPr/>
      <dgm:t>
        <a:bodyPr/>
        <a:lstStyle/>
        <a:p>
          <a:endParaRPr lang="cs-CZ"/>
        </a:p>
      </dgm:t>
    </dgm:pt>
    <dgm:pt modelId="{FC2D06C3-0D59-4194-901D-1814E35A6864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3. </a:t>
          </a:r>
          <a:r>
            <a:rPr lang="cs-CZ" sz="2400" b="1" dirty="0" err="1" smtClean="0">
              <a:solidFill>
                <a:schemeClr val="tx1"/>
              </a:solidFill>
            </a:rPr>
            <a:t>dem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Hund</a:t>
          </a:r>
          <a:endParaRPr lang="cs-CZ" sz="2400" b="1" dirty="0">
            <a:solidFill>
              <a:schemeClr val="tx1"/>
            </a:solidFill>
          </a:endParaRPr>
        </a:p>
      </dgm:t>
    </dgm:pt>
    <dgm:pt modelId="{5CE06899-AF2E-4193-A942-B3911EAEC448}" type="parTrans" cxnId="{A773C2B1-1984-4269-AC6A-E557D1C29BA0}">
      <dgm:prSet/>
      <dgm:spPr/>
      <dgm:t>
        <a:bodyPr/>
        <a:lstStyle/>
        <a:p>
          <a:endParaRPr lang="cs-CZ"/>
        </a:p>
      </dgm:t>
    </dgm:pt>
    <dgm:pt modelId="{F7FC03DA-7572-44F8-A0A0-13DEC476234F}" type="sibTrans" cxnId="{A773C2B1-1984-4269-AC6A-E557D1C29BA0}">
      <dgm:prSet/>
      <dgm:spPr/>
      <dgm:t>
        <a:bodyPr/>
        <a:lstStyle/>
        <a:p>
          <a:endParaRPr lang="cs-CZ"/>
        </a:p>
      </dgm:t>
    </dgm:pt>
    <dgm:pt modelId="{2D48CDED-2D32-4AD2-B33A-5BDE29C6B461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4. den </a:t>
          </a:r>
          <a:r>
            <a:rPr lang="cs-CZ" sz="2400" b="1" dirty="0" err="1" smtClean="0">
              <a:solidFill>
                <a:schemeClr val="tx1"/>
              </a:solidFill>
            </a:rPr>
            <a:t>Hund</a:t>
          </a:r>
          <a:endParaRPr lang="cs-CZ" sz="2400" b="1" dirty="0">
            <a:solidFill>
              <a:schemeClr val="tx1"/>
            </a:solidFill>
          </a:endParaRPr>
        </a:p>
      </dgm:t>
    </dgm:pt>
    <dgm:pt modelId="{053BD1AC-5D60-4C7C-99D4-BF9C91C37483}" type="parTrans" cxnId="{FC1BA94A-9152-461E-8C4C-0F702B12E51C}">
      <dgm:prSet/>
      <dgm:spPr/>
      <dgm:t>
        <a:bodyPr/>
        <a:lstStyle/>
        <a:p>
          <a:endParaRPr lang="cs-CZ"/>
        </a:p>
      </dgm:t>
    </dgm:pt>
    <dgm:pt modelId="{EC132AAE-F1A1-470B-ABFF-AEC61B5FC56C}" type="sibTrans" cxnId="{FC1BA94A-9152-461E-8C4C-0F702B12E51C}">
      <dgm:prSet/>
      <dgm:spPr/>
      <dgm:t>
        <a:bodyPr/>
        <a:lstStyle/>
        <a:p>
          <a:endParaRPr lang="cs-CZ"/>
        </a:p>
      </dgm:t>
    </dgm:pt>
    <dgm:pt modelId="{56AAF93F-2190-4273-8120-C6F60E7EFA38}" type="pres">
      <dgm:prSet presAssocID="{B322058F-A6EC-4A5F-9247-90E86E00CB9D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D63A38-5ED0-4694-A5D9-7D859C9AA0EF}" type="pres">
      <dgm:prSet presAssocID="{3E2B405A-5197-4C13-86A9-3CDA7BBC1661}" presName="compNode" presStyleCnt="0"/>
      <dgm:spPr/>
      <dgm:t>
        <a:bodyPr/>
        <a:lstStyle/>
        <a:p>
          <a:endParaRPr lang="cs-CZ"/>
        </a:p>
      </dgm:t>
    </dgm:pt>
    <dgm:pt modelId="{B2EB62AB-CA8F-4D8F-8ADE-5F183A8D7E99}" type="pres">
      <dgm:prSet presAssocID="{3E2B405A-5197-4C13-86A9-3CDA7BBC1661}" presName="aNode" presStyleLbl="bgShp" presStyleIdx="0" presStyleCnt="3"/>
      <dgm:spPr/>
      <dgm:t>
        <a:bodyPr/>
        <a:lstStyle/>
        <a:p>
          <a:endParaRPr lang="cs-CZ"/>
        </a:p>
      </dgm:t>
    </dgm:pt>
    <dgm:pt modelId="{1AD36107-4800-42EF-BE93-9B58FEEF6894}" type="pres">
      <dgm:prSet presAssocID="{3E2B405A-5197-4C13-86A9-3CDA7BBC1661}" presName="textNode" presStyleLbl="bgShp" presStyleIdx="0" presStyleCnt="3"/>
      <dgm:spPr/>
      <dgm:t>
        <a:bodyPr/>
        <a:lstStyle/>
        <a:p>
          <a:endParaRPr lang="cs-CZ"/>
        </a:p>
      </dgm:t>
    </dgm:pt>
    <dgm:pt modelId="{14ED69F3-03A9-410E-9F39-962BCB4578C1}" type="pres">
      <dgm:prSet presAssocID="{3E2B405A-5197-4C13-86A9-3CDA7BBC1661}" presName="compChildNode" presStyleCnt="0"/>
      <dgm:spPr/>
      <dgm:t>
        <a:bodyPr/>
        <a:lstStyle/>
        <a:p>
          <a:endParaRPr lang="cs-CZ"/>
        </a:p>
      </dgm:t>
    </dgm:pt>
    <dgm:pt modelId="{EE6DD789-9893-452C-BF40-91F7194B16D1}" type="pres">
      <dgm:prSet presAssocID="{3E2B405A-5197-4C13-86A9-3CDA7BBC1661}" presName="theInnerList" presStyleCnt="0"/>
      <dgm:spPr/>
      <dgm:t>
        <a:bodyPr/>
        <a:lstStyle/>
        <a:p>
          <a:endParaRPr lang="cs-CZ"/>
        </a:p>
      </dgm:t>
    </dgm:pt>
    <dgm:pt modelId="{292A4FCF-8477-47F7-A2EC-502928ACFD3A}" type="pres">
      <dgm:prSet presAssocID="{5C9971FF-7532-4E44-BCD7-548FC7199664}" presName="child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F47BC4-7D9B-4291-A01B-536E3D62445E}" type="pres">
      <dgm:prSet presAssocID="{5C9971FF-7532-4E44-BCD7-548FC7199664}" presName="aSpace2" presStyleCnt="0"/>
      <dgm:spPr/>
      <dgm:t>
        <a:bodyPr/>
        <a:lstStyle/>
        <a:p>
          <a:endParaRPr lang="cs-CZ"/>
        </a:p>
      </dgm:t>
    </dgm:pt>
    <dgm:pt modelId="{C92D40FB-211C-45B3-9262-A0C9B584E319}" type="pres">
      <dgm:prSet presAssocID="{3442D8AE-51E8-4213-A585-10FAC60E41C5}" presName="child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76A9D3-13BB-41DC-881C-3C41C7150E63}" type="pres">
      <dgm:prSet presAssocID="{3442D8AE-51E8-4213-A585-10FAC60E41C5}" presName="aSpace2" presStyleCnt="0"/>
      <dgm:spPr/>
      <dgm:t>
        <a:bodyPr/>
        <a:lstStyle/>
        <a:p>
          <a:endParaRPr lang="cs-CZ"/>
        </a:p>
      </dgm:t>
    </dgm:pt>
    <dgm:pt modelId="{5483001F-8A7F-48EF-BFDE-73020E4A0BEA}" type="pres">
      <dgm:prSet presAssocID="{FC2D06C3-0D59-4194-901D-1814E35A6864}" presName="child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C18D78-278B-4F1D-B7FE-8FFD99292D3F}" type="pres">
      <dgm:prSet presAssocID="{FC2D06C3-0D59-4194-901D-1814E35A6864}" presName="aSpace2" presStyleCnt="0"/>
      <dgm:spPr/>
      <dgm:t>
        <a:bodyPr/>
        <a:lstStyle/>
        <a:p>
          <a:endParaRPr lang="cs-CZ"/>
        </a:p>
      </dgm:t>
    </dgm:pt>
    <dgm:pt modelId="{6A048882-BBB1-43A4-9072-44FB9134236E}" type="pres">
      <dgm:prSet presAssocID="{2D48CDED-2D32-4AD2-B33A-5BDE29C6B461}" presName="child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9171EF-92C2-48D2-8007-2D481AE15D0E}" type="pres">
      <dgm:prSet presAssocID="{3E2B405A-5197-4C13-86A9-3CDA7BBC1661}" presName="aSpace" presStyleCnt="0"/>
      <dgm:spPr/>
      <dgm:t>
        <a:bodyPr/>
        <a:lstStyle/>
        <a:p>
          <a:endParaRPr lang="cs-CZ"/>
        </a:p>
      </dgm:t>
    </dgm:pt>
    <dgm:pt modelId="{B31B24C2-F1B8-4624-9553-D7FCD54F44F4}" type="pres">
      <dgm:prSet presAssocID="{8C83610D-2962-4444-A891-9A2282DC2270}" presName="compNode" presStyleCnt="0"/>
      <dgm:spPr/>
      <dgm:t>
        <a:bodyPr/>
        <a:lstStyle/>
        <a:p>
          <a:endParaRPr lang="cs-CZ"/>
        </a:p>
      </dgm:t>
    </dgm:pt>
    <dgm:pt modelId="{EE9BD746-994E-4C36-AC5F-E7DFEB328AF9}" type="pres">
      <dgm:prSet presAssocID="{8C83610D-2962-4444-A891-9A2282DC2270}" presName="aNode" presStyleLbl="bgShp" presStyleIdx="1" presStyleCnt="3"/>
      <dgm:spPr/>
      <dgm:t>
        <a:bodyPr/>
        <a:lstStyle/>
        <a:p>
          <a:endParaRPr lang="cs-CZ"/>
        </a:p>
      </dgm:t>
    </dgm:pt>
    <dgm:pt modelId="{4681258D-0B33-4378-A2B3-9D905638A1DA}" type="pres">
      <dgm:prSet presAssocID="{8C83610D-2962-4444-A891-9A2282DC2270}" presName="textNode" presStyleLbl="bgShp" presStyleIdx="1" presStyleCnt="3"/>
      <dgm:spPr/>
      <dgm:t>
        <a:bodyPr/>
        <a:lstStyle/>
        <a:p>
          <a:endParaRPr lang="cs-CZ"/>
        </a:p>
      </dgm:t>
    </dgm:pt>
    <dgm:pt modelId="{364F7D61-2595-4A41-8CCE-55EDBCBB2E92}" type="pres">
      <dgm:prSet presAssocID="{8C83610D-2962-4444-A891-9A2282DC2270}" presName="compChildNode" presStyleCnt="0"/>
      <dgm:spPr/>
      <dgm:t>
        <a:bodyPr/>
        <a:lstStyle/>
        <a:p>
          <a:endParaRPr lang="cs-CZ"/>
        </a:p>
      </dgm:t>
    </dgm:pt>
    <dgm:pt modelId="{56BA5ED8-F591-4CDD-8C46-F89DEE7F6CA0}" type="pres">
      <dgm:prSet presAssocID="{8C83610D-2962-4444-A891-9A2282DC2270}" presName="theInnerList" presStyleCnt="0"/>
      <dgm:spPr/>
      <dgm:t>
        <a:bodyPr/>
        <a:lstStyle/>
        <a:p>
          <a:endParaRPr lang="cs-CZ"/>
        </a:p>
      </dgm:t>
    </dgm:pt>
    <dgm:pt modelId="{F05BCD54-BE03-4C42-A151-C357B22AC78D}" type="pres">
      <dgm:prSet presAssocID="{9C4C53FD-10CF-412F-A3DF-37706D0FC8AA}" presName="childNode" presStyleLbl="node1" presStyleIdx="4" presStyleCnt="12" custLinFactNeighborX="-928" custLinFactNeighborY="53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8C9CD5-183A-4BEF-A423-87F603BDA01C}" type="pres">
      <dgm:prSet presAssocID="{9C4C53FD-10CF-412F-A3DF-37706D0FC8AA}" presName="aSpace2" presStyleCnt="0"/>
      <dgm:spPr/>
      <dgm:t>
        <a:bodyPr/>
        <a:lstStyle/>
        <a:p>
          <a:endParaRPr lang="cs-CZ"/>
        </a:p>
      </dgm:t>
    </dgm:pt>
    <dgm:pt modelId="{0CFB511C-D7B6-421C-84A6-8B206ECF36B6}" type="pres">
      <dgm:prSet presAssocID="{E03ED996-9847-4920-BC7C-76CFE40D8BAF}" presName="child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00D3D6-2006-4707-B7B8-C3CB005C2C33}" type="pres">
      <dgm:prSet presAssocID="{E03ED996-9847-4920-BC7C-76CFE40D8BAF}" presName="aSpace2" presStyleCnt="0"/>
      <dgm:spPr/>
      <dgm:t>
        <a:bodyPr/>
        <a:lstStyle/>
        <a:p>
          <a:endParaRPr lang="cs-CZ"/>
        </a:p>
      </dgm:t>
    </dgm:pt>
    <dgm:pt modelId="{ABFC78AB-A981-4A67-8245-5AA61BCB5E59}" type="pres">
      <dgm:prSet presAssocID="{82E540F7-0E8D-4EBF-B233-782172C00EB6}" presName="child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ADEBD4-500A-4593-814C-BD05BB4F9677}" type="pres">
      <dgm:prSet presAssocID="{82E540F7-0E8D-4EBF-B233-782172C00EB6}" presName="aSpace2" presStyleCnt="0"/>
      <dgm:spPr/>
      <dgm:t>
        <a:bodyPr/>
        <a:lstStyle/>
        <a:p>
          <a:endParaRPr lang="cs-CZ"/>
        </a:p>
      </dgm:t>
    </dgm:pt>
    <dgm:pt modelId="{31D41BFF-A9F1-49E4-A981-168162B0592A}" type="pres">
      <dgm:prSet presAssocID="{0B32DA65-8B5B-4B58-8376-3344E0CBC838}" presName="child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395CEF-9DA6-4716-ACC8-A134E372403A}" type="pres">
      <dgm:prSet presAssocID="{8C83610D-2962-4444-A891-9A2282DC2270}" presName="aSpace" presStyleCnt="0"/>
      <dgm:spPr/>
      <dgm:t>
        <a:bodyPr/>
        <a:lstStyle/>
        <a:p>
          <a:endParaRPr lang="cs-CZ"/>
        </a:p>
      </dgm:t>
    </dgm:pt>
    <dgm:pt modelId="{FCBDC7F0-638B-417B-AC4D-B97AB92B4A81}" type="pres">
      <dgm:prSet presAssocID="{31817469-F4EC-447B-B70F-C5AE52F0826C}" presName="compNode" presStyleCnt="0"/>
      <dgm:spPr/>
      <dgm:t>
        <a:bodyPr/>
        <a:lstStyle/>
        <a:p>
          <a:endParaRPr lang="cs-CZ"/>
        </a:p>
      </dgm:t>
    </dgm:pt>
    <dgm:pt modelId="{CAA5310D-F6FB-48BB-9D7F-F3EEE94C3535}" type="pres">
      <dgm:prSet presAssocID="{31817469-F4EC-447B-B70F-C5AE52F0826C}" presName="aNode" presStyleLbl="bgShp" presStyleIdx="2" presStyleCnt="3"/>
      <dgm:spPr/>
      <dgm:t>
        <a:bodyPr/>
        <a:lstStyle/>
        <a:p>
          <a:endParaRPr lang="cs-CZ"/>
        </a:p>
      </dgm:t>
    </dgm:pt>
    <dgm:pt modelId="{ECA2B812-688E-4018-ABB4-79AEA0B32D94}" type="pres">
      <dgm:prSet presAssocID="{31817469-F4EC-447B-B70F-C5AE52F0826C}" presName="textNode" presStyleLbl="bgShp" presStyleIdx="2" presStyleCnt="3"/>
      <dgm:spPr/>
      <dgm:t>
        <a:bodyPr/>
        <a:lstStyle/>
        <a:p>
          <a:endParaRPr lang="cs-CZ"/>
        </a:p>
      </dgm:t>
    </dgm:pt>
    <dgm:pt modelId="{0CE3C94F-BFAE-4F63-87E1-0C8237CEC967}" type="pres">
      <dgm:prSet presAssocID="{31817469-F4EC-447B-B70F-C5AE52F0826C}" presName="compChildNode" presStyleCnt="0"/>
      <dgm:spPr/>
      <dgm:t>
        <a:bodyPr/>
        <a:lstStyle/>
        <a:p>
          <a:endParaRPr lang="cs-CZ"/>
        </a:p>
      </dgm:t>
    </dgm:pt>
    <dgm:pt modelId="{B0C7252C-87AB-4D11-940F-16882054541F}" type="pres">
      <dgm:prSet presAssocID="{31817469-F4EC-447B-B70F-C5AE52F0826C}" presName="theInnerList" presStyleCnt="0"/>
      <dgm:spPr/>
      <dgm:t>
        <a:bodyPr/>
        <a:lstStyle/>
        <a:p>
          <a:endParaRPr lang="cs-CZ"/>
        </a:p>
      </dgm:t>
    </dgm:pt>
    <dgm:pt modelId="{19443A3E-8EA7-46E1-A418-0D8204724910}" type="pres">
      <dgm:prSet presAssocID="{7DEF381C-098D-42FB-BA60-6E488E94730D}" presName="child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2739CC-F0A1-4A79-AC55-1B949D20420D}" type="pres">
      <dgm:prSet presAssocID="{7DEF381C-098D-42FB-BA60-6E488E94730D}" presName="aSpace2" presStyleCnt="0"/>
      <dgm:spPr/>
      <dgm:t>
        <a:bodyPr/>
        <a:lstStyle/>
        <a:p>
          <a:endParaRPr lang="cs-CZ"/>
        </a:p>
      </dgm:t>
    </dgm:pt>
    <dgm:pt modelId="{7179775C-E467-4D10-A537-4372FAC8CC75}" type="pres">
      <dgm:prSet presAssocID="{6A012D77-79A7-47FB-9F22-D2FFC705BD7F}" presName="childNode" presStyleLbl="node1" presStyleIdx="9" presStyleCnt="12" custLinFactNeighborX="-635" custLinFactNeighborY="-299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C4E5AF-EADC-4618-B728-DCBBBF9684CF}" type="pres">
      <dgm:prSet presAssocID="{6A012D77-79A7-47FB-9F22-D2FFC705BD7F}" presName="aSpace2" presStyleCnt="0"/>
      <dgm:spPr/>
      <dgm:t>
        <a:bodyPr/>
        <a:lstStyle/>
        <a:p>
          <a:endParaRPr lang="cs-CZ"/>
        </a:p>
      </dgm:t>
    </dgm:pt>
    <dgm:pt modelId="{81BB49FA-5E7F-4DB7-9241-BF08F5E10FBA}" type="pres">
      <dgm:prSet presAssocID="{A796A5A2-9EBA-4CEB-AC81-91E300AA6368}" presName="child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4DA4DD-67C1-4CA0-B3C0-B52952116466}" type="pres">
      <dgm:prSet presAssocID="{A796A5A2-9EBA-4CEB-AC81-91E300AA6368}" presName="aSpace2" presStyleCnt="0"/>
      <dgm:spPr/>
      <dgm:t>
        <a:bodyPr/>
        <a:lstStyle/>
        <a:p>
          <a:endParaRPr lang="cs-CZ"/>
        </a:p>
      </dgm:t>
    </dgm:pt>
    <dgm:pt modelId="{1DD10383-E044-42BB-B4B5-A440EDC605FC}" type="pres">
      <dgm:prSet presAssocID="{E0102D75-EE43-4EF0-850B-67A848D808B9}" presName="child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834222-0144-4A3E-A162-41BA7F6D8267}" type="presOf" srcId="{5C9971FF-7532-4E44-BCD7-548FC7199664}" destId="{292A4FCF-8477-47F7-A2EC-502928ACFD3A}" srcOrd="0" destOrd="0" presId="urn:microsoft.com/office/officeart/2005/8/layout/lProcess2"/>
    <dgm:cxn modelId="{8AF4B1ED-C376-48C8-8D17-26E48B7D68D9}" type="presOf" srcId="{B322058F-A6EC-4A5F-9247-90E86E00CB9D}" destId="{56AAF93F-2190-4273-8120-C6F60E7EFA38}" srcOrd="0" destOrd="0" presId="urn:microsoft.com/office/officeart/2005/8/layout/lProcess2"/>
    <dgm:cxn modelId="{11799B2E-D463-4494-B71E-712AC8ACB614}" type="presOf" srcId="{8C83610D-2962-4444-A891-9A2282DC2270}" destId="{EE9BD746-994E-4C36-AC5F-E7DFEB328AF9}" srcOrd="0" destOrd="0" presId="urn:microsoft.com/office/officeart/2005/8/layout/lProcess2"/>
    <dgm:cxn modelId="{9391E01A-F94A-44F5-A118-D75F850C6130}" srcId="{3E2B405A-5197-4C13-86A9-3CDA7BBC1661}" destId="{5C9971FF-7532-4E44-BCD7-548FC7199664}" srcOrd="0" destOrd="0" parTransId="{A521C116-AAED-44DF-9795-A40649B43049}" sibTransId="{707BA1C4-6CD7-4D6D-A173-06948A372512}"/>
    <dgm:cxn modelId="{C1AC74B1-61E8-457A-9CA6-473E58F58269}" type="presOf" srcId="{FC2D06C3-0D59-4194-901D-1814E35A6864}" destId="{5483001F-8A7F-48EF-BFDE-73020E4A0BEA}" srcOrd="0" destOrd="0" presId="urn:microsoft.com/office/officeart/2005/8/layout/lProcess2"/>
    <dgm:cxn modelId="{8A29B66F-FCF3-4DAF-8976-E7CC4B2A7CF0}" type="presOf" srcId="{9C4C53FD-10CF-412F-A3DF-37706D0FC8AA}" destId="{F05BCD54-BE03-4C42-A151-C357B22AC78D}" srcOrd="0" destOrd="0" presId="urn:microsoft.com/office/officeart/2005/8/layout/lProcess2"/>
    <dgm:cxn modelId="{EEE51D45-3EA8-4BD5-A3B1-EC83F8EAC66A}" srcId="{B322058F-A6EC-4A5F-9247-90E86E00CB9D}" destId="{8C83610D-2962-4444-A891-9A2282DC2270}" srcOrd="1" destOrd="0" parTransId="{A256148F-BC63-4718-8B69-A19B72B91AA6}" sibTransId="{CF4720F2-13B7-4A50-B6ED-C5B6D6C9B191}"/>
    <dgm:cxn modelId="{F7795098-994F-40FA-9BB5-966AB9725DFB}" type="presOf" srcId="{6A012D77-79A7-47FB-9F22-D2FFC705BD7F}" destId="{7179775C-E467-4D10-A537-4372FAC8CC75}" srcOrd="0" destOrd="0" presId="urn:microsoft.com/office/officeart/2005/8/layout/lProcess2"/>
    <dgm:cxn modelId="{2D0E81F2-50B5-47D8-BE9A-2EF91CD7AB56}" type="presOf" srcId="{8C83610D-2962-4444-A891-9A2282DC2270}" destId="{4681258D-0B33-4378-A2B3-9D905638A1DA}" srcOrd="1" destOrd="0" presId="urn:microsoft.com/office/officeart/2005/8/layout/lProcess2"/>
    <dgm:cxn modelId="{FED1A383-6A93-47D9-B71C-3462355D4E38}" type="presOf" srcId="{A796A5A2-9EBA-4CEB-AC81-91E300AA6368}" destId="{81BB49FA-5E7F-4DB7-9241-BF08F5E10FBA}" srcOrd="0" destOrd="0" presId="urn:microsoft.com/office/officeart/2005/8/layout/lProcess2"/>
    <dgm:cxn modelId="{33CE3378-E00A-444C-BA0E-E049BD2644AB}" srcId="{B322058F-A6EC-4A5F-9247-90E86E00CB9D}" destId="{3E2B405A-5197-4C13-86A9-3CDA7BBC1661}" srcOrd="0" destOrd="0" parTransId="{11CC116F-44B3-4B86-AA3D-7824E25EEC75}" sibTransId="{1BA63470-2ACE-401D-A441-6737413D0FDD}"/>
    <dgm:cxn modelId="{B3A2237E-6265-42AE-BD92-0AEB70CE305A}" type="presOf" srcId="{3442D8AE-51E8-4213-A585-10FAC60E41C5}" destId="{C92D40FB-211C-45B3-9262-A0C9B584E319}" srcOrd="0" destOrd="0" presId="urn:microsoft.com/office/officeart/2005/8/layout/lProcess2"/>
    <dgm:cxn modelId="{887602EB-1684-463D-8676-33538C0561E3}" srcId="{8C83610D-2962-4444-A891-9A2282DC2270}" destId="{82E540F7-0E8D-4EBF-B233-782172C00EB6}" srcOrd="2" destOrd="0" parTransId="{9FA2EC18-9469-43E8-9E5D-C47434FE0422}" sibTransId="{2469949A-7E67-4D66-8959-77ABC9DBF187}"/>
    <dgm:cxn modelId="{361CBB70-0F4E-4A8E-A5C0-DFBA3BA71652}" srcId="{8C83610D-2962-4444-A891-9A2282DC2270}" destId="{0B32DA65-8B5B-4B58-8376-3344E0CBC838}" srcOrd="3" destOrd="0" parTransId="{99C4E8FD-1596-4CED-B68F-9A28DDF392D0}" sibTransId="{9327A8B5-E674-4FC5-A295-35281F13A003}"/>
    <dgm:cxn modelId="{0155DBAC-BE58-4945-842D-D33B16B00BE6}" type="presOf" srcId="{7DEF381C-098D-42FB-BA60-6E488E94730D}" destId="{19443A3E-8EA7-46E1-A418-0D8204724910}" srcOrd="0" destOrd="0" presId="urn:microsoft.com/office/officeart/2005/8/layout/lProcess2"/>
    <dgm:cxn modelId="{9AD02BD7-6194-4CC4-ABD4-9ABDFB262298}" type="presOf" srcId="{3E2B405A-5197-4C13-86A9-3CDA7BBC1661}" destId="{1AD36107-4800-42EF-BE93-9B58FEEF6894}" srcOrd="1" destOrd="0" presId="urn:microsoft.com/office/officeart/2005/8/layout/lProcess2"/>
    <dgm:cxn modelId="{435294C3-DCE5-4CFE-A234-247A3C599F2B}" srcId="{8C83610D-2962-4444-A891-9A2282DC2270}" destId="{E03ED996-9847-4920-BC7C-76CFE40D8BAF}" srcOrd="1" destOrd="0" parTransId="{6F0841B7-C90F-4536-9B2D-5666F0537C99}" sibTransId="{8878CD02-7E04-4DF4-B008-EB644D88915D}"/>
    <dgm:cxn modelId="{A773C2B1-1984-4269-AC6A-E557D1C29BA0}" srcId="{3E2B405A-5197-4C13-86A9-3CDA7BBC1661}" destId="{FC2D06C3-0D59-4194-901D-1814E35A6864}" srcOrd="2" destOrd="0" parTransId="{5CE06899-AF2E-4193-A942-B3911EAEC448}" sibTransId="{F7FC03DA-7572-44F8-A0A0-13DEC476234F}"/>
    <dgm:cxn modelId="{B44E78FB-9B6E-4FF8-8379-DED1FA5862A4}" srcId="{31817469-F4EC-447B-B70F-C5AE52F0826C}" destId="{6A012D77-79A7-47FB-9F22-D2FFC705BD7F}" srcOrd="1" destOrd="0" parTransId="{5521BE31-FBEE-4D82-BC1C-31F86A14E7B2}" sibTransId="{3FBB0C8F-81D6-418E-B935-A1EA974BFBFD}"/>
    <dgm:cxn modelId="{805CC979-1F6E-487E-A1CB-AC9973C74763}" srcId="{31817469-F4EC-447B-B70F-C5AE52F0826C}" destId="{E0102D75-EE43-4EF0-850B-67A848D808B9}" srcOrd="3" destOrd="0" parTransId="{A20B2548-4CE5-4C3E-BB78-456D15A7B570}" sibTransId="{4AC167BC-397B-4CE6-803E-98A2A1AB19F6}"/>
    <dgm:cxn modelId="{56491D7F-9889-4C9E-B577-4549948B43B8}" type="presOf" srcId="{2D48CDED-2D32-4AD2-B33A-5BDE29C6B461}" destId="{6A048882-BBB1-43A4-9072-44FB9134236E}" srcOrd="0" destOrd="0" presId="urn:microsoft.com/office/officeart/2005/8/layout/lProcess2"/>
    <dgm:cxn modelId="{530F9390-326C-4ACB-B995-25CBDC91F061}" type="presOf" srcId="{E03ED996-9847-4920-BC7C-76CFE40D8BAF}" destId="{0CFB511C-D7B6-421C-84A6-8B206ECF36B6}" srcOrd="0" destOrd="0" presId="urn:microsoft.com/office/officeart/2005/8/layout/lProcess2"/>
    <dgm:cxn modelId="{37A04A73-BC68-491B-A4E0-871581274C03}" srcId="{3E2B405A-5197-4C13-86A9-3CDA7BBC1661}" destId="{3442D8AE-51E8-4213-A585-10FAC60E41C5}" srcOrd="1" destOrd="0" parTransId="{D9D1ED4E-A3D9-4565-9662-42E538A199A8}" sibTransId="{17141E07-50D9-444A-8D2E-27A138410042}"/>
    <dgm:cxn modelId="{503EA5BA-3906-40F3-A05F-C3667B6C0D5C}" srcId="{B322058F-A6EC-4A5F-9247-90E86E00CB9D}" destId="{31817469-F4EC-447B-B70F-C5AE52F0826C}" srcOrd="2" destOrd="0" parTransId="{02B508F4-3B75-4E6E-8EAC-0A3FE3D173E9}" sibTransId="{F6C6AC08-5DE7-4407-BA1F-565603C343BB}"/>
    <dgm:cxn modelId="{B7578919-1A63-4283-853D-D163B2DD7606}" type="presOf" srcId="{31817469-F4EC-447B-B70F-C5AE52F0826C}" destId="{ECA2B812-688E-4018-ABB4-79AEA0B32D94}" srcOrd="1" destOrd="0" presId="urn:microsoft.com/office/officeart/2005/8/layout/lProcess2"/>
    <dgm:cxn modelId="{3C49E5A3-EB02-4DE1-9822-F3CB44A4EB75}" srcId="{31817469-F4EC-447B-B70F-C5AE52F0826C}" destId="{A796A5A2-9EBA-4CEB-AC81-91E300AA6368}" srcOrd="2" destOrd="0" parTransId="{4A6F8933-C9D6-4AE6-9FCC-758A453626D7}" sibTransId="{66E72CF6-A114-4606-B182-968242C1C05C}"/>
    <dgm:cxn modelId="{7337E33F-AF32-49F2-84D2-8138C778C9D3}" type="presOf" srcId="{3E2B405A-5197-4C13-86A9-3CDA7BBC1661}" destId="{B2EB62AB-CA8F-4D8F-8ADE-5F183A8D7E99}" srcOrd="0" destOrd="0" presId="urn:microsoft.com/office/officeart/2005/8/layout/lProcess2"/>
    <dgm:cxn modelId="{C4465E85-284C-40CA-95AD-F04E9661FBD4}" type="presOf" srcId="{0B32DA65-8B5B-4B58-8376-3344E0CBC838}" destId="{31D41BFF-A9F1-49E4-A981-168162B0592A}" srcOrd="0" destOrd="0" presId="urn:microsoft.com/office/officeart/2005/8/layout/lProcess2"/>
    <dgm:cxn modelId="{FC1BA94A-9152-461E-8C4C-0F702B12E51C}" srcId="{3E2B405A-5197-4C13-86A9-3CDA7BBC1661}" destId="{2D48CDED-2D32-4AD2-B33A-5BDE29C6B461}" srcOrd="3" destOrd="0" parTransId="{053BD1AC-5D60-4C7C-99D4-BF9C91C37483}" sibTransId="{EC132AAE-F1A1-470B-ABFF-AEC61B5FC56C}"/>
    <dgm:cxn modelId="{BFD68FE8-7E74-426B-9FE5-32BF11709D28}" srcId="{31817469-F4EC-447B-B70F-C5AE52F0826C}" destId="{7DEF381C-098D-42FB-BA60-6E488E94730D}" srcOrd="0" destOrd="0" parTransId="{4407D5C0-E07B-4791-A0F2-EA7999FE3FD2}" sibTransId="{D70C35EA-E6E1-4981-A08B-8789A48348B1}"/>
    <dgm:cxn modelId="{6CEB55CC-0468-4EB7-8B0B-894837E1788D}" type="presOf" srcId="{31817469-F4EC-447B-B70F-C5AE52F0826C}" destId="{CAA5310D-F6FB-48BB-9D7F-F3EEE94C3535}" srcOrd="0" destOrd="0" presId="urn:microsoft.com/office/officeart/2005/8/layout/lProcess2"/>
    <dgm:cxn modelId="{A9C17B8E-CC48-497E-9C45-F78972594C83}" type="presOf" srcId="{82E540F7-0E8D-4EBF-B233-782172C00EB6}" destId="{ABFC78AB-A981-4A67-8245-5AA61BCB5E59}" srcOrd="0" destOrd="0" presId="urn:microsoft.com/office/officeart/2005/8/layout/lProcess2"/>
    <dgm:cxn modelId="{046A461E-CB21-4E55-8796-0E565F8910FD}" srcId="{8C83610D-2962-4444-A891-9A2282DC2270}" destId="{9C4C53FD-10CF-412F-A3DF-37706D0FC8AA}" srcOrd="0" destOrd="0" parTransId="{9DC8EC2E-C1D0-47B8-8549-7EDA0EB48590}" sibTransId="{61A52AC6-F615-4EB4-A09A-221926A02A1A}"/>
    <dgm:cxn modelId="{BF890A5E-EEAD-4EA0-917D-4DB9FD7D9FCA}" type="presOf" srcId="{E0102D75-EE43-4EF0-850B-67A848D808B9}" destId="{1DD10383-E044-42BB-B4B5-A440EDC605FC}" srcOrd="0" destOrd="0" presId="urn:microsoft.com/office/officeart/2005/8/layout/lProcess2"/>
    <dgm:cxn modelId="{F20C8DAD-618A-4577-8E8F-B33A7616EB08}" type="presParOf" srcId="{56AAF93F-2190-4273-8120-C6F60E7EFA38}" destId="{D6D63A38-5ED0-4694-A5D9-7D859C9AA0EF}" srcOrd="0" destOrd="0" presId="urn:microsoft.com/office/officeart/2005/8/layout/lProcess2"/>
    <dgm:cxn modelId="{69EEA39B-1046-4F9F-9548-B720548879A3}" type="presParOf" srcId="{D6D63A38-5ED0-4694-A5D9-7D859C9AA0EF}" destId="{B2EB62AB-CA8F-4D8F-8ADE-5F183A8D7E99}" srcOrd="0" destOrd="0" presId="urn:microsoft.com/office/officeart/2005/8/layout/lProcess2"/>
    <dgm:cxn modelId="{F08BCD1B-8BB5-4259-9F34-81D009EB9F95}" type="presParOf" srcId="{D6D63A38-5ED0-4694-A5D9-7D859C9AA0EF}" destId="{1AD36107-4800-42EF-BE93-9B58FEEF6894}" srcOrd="1" destOrd="0" presId="urn:microsoft.com/office/officeart/2005/8/layout/lProcess2"/>
    <dgm:cxn modelId="{5C747166-EF9F-408E-8A26-3A78B7F6A7EF}" type="presParOf" srcId="{D6D63A38-5ED0-4694-A5D9-7D859C9AA0EF}" destId="{14ED69F3-03A9-410E-9F39-962BCB4578C1}" srcOrd="2" destOrd="0" presId="urn:microsoft.com/office/officeart/2005/8/layout/lProcess2"/>
    <dgm:cxn modelId="{44745162-49EA-4378-9709-30A2900A459B}" type="presParOf" srcId="{14ED69F3-03A9-410E-9F39-962BCB4578C1}" destId="{EE6DD789-9893-452C-BF40-91F7194B16D1}" srcOrd="0" destOrd="0" presId="urn:microsoft.com/office/officeart/2005/8/layout/lProcess2"/>
    <dgm:cxn modelId="{DFBB79F7-09C8-4766-8915-5BD7BAE48E85}" type="presParOf" srcId="{EE6DD789-9893-452C-BF40-91F7194B16D1}" destId="{292A4FCF-8477-47F7-A2EC-502928ACFD3A}" srcOrd="0" destOrd="0" presId="urn:microsoft.com/office/officeart/2005/8/layout/lProcess2"/>
    <dgm:cxn modelId="{A3C76C67-804E-4E93-879A-F9D4F0F68F21}" type="presParOf" srcId="{EE6DD789-9893-452C-BF40-91F7194B16D1}" destId="{F2F47BC4-7D9B-4291-A01B-536E3D62445E}" srcOrd="1" destOrd="0" presId="urn:microsoft.com/office/officeart/2005/8/layout/lProcess2"/>
    <dgm:cxn modelId="{DC370FFD-21E6-4B1D-9074-041C3F04DAAF}" type="presParOf" srcId="{EE6DD789-9893-452C-BF40-91F7194B16D1}" destId="{C92D40FB-211C-45B3-9262-A0C9B584E319}" srcOrd="2" destOrd="0" presId="urn:microsoft.com/office/officeart/2005/8/layout/lProcess2"/>
    <dgm:cxn modelId="{ABA6E2D9-8F6A-4423-9F70-C013C307DA14}" type="presParOf" srcId="{EE6DD789-9893-452C-BF40-91F7194B16D1}" destId="{A176A9D3-13BB-41DC-881C-3C41C7150E63}" srcOrd="3" destOrd="0" presId="urn:microsoft.com/office/officeart/2005/8/layout/lProcess2"/>
    <dgm:cxn modelId="{0F9B57E1-EBDD-442F-AF88-DEF6ADF5CF0F}" type="presParOf" srcId="{EE6DD789-9893-452C-BF40-91F7194B16D1}" destId="{5483001F-8A7F-48EF-BFDE-73020E4A0BEA}" srcOrd="4" destOrd="0" presId="urn:microsoft.com/office/officeart/2005/8/layout/lProcess2"/>
    <dgm:cxn modelId="{98F88323-EAB0-400F-8D8F-B1E3ECFBB229}" type="presParOf" srcId="{EE6DD789-9893-452C-BF40-91F7194B16D1}" destId="{0AC18D78-278B-4F1D-B7FE-8FFD99292D3F}" srcOrd="5" destOrd="0" presId="urn:microsoft.com/office/officeart/2005/8/layout/lProcess2"/>
    <dgm:cxn modelId="{477B5B5D-0C6F-4207-AECB-84194F1F303D}" type="presParOf" srcId="{EE6DD789-9893-452C-BF40-91F7194B16D1}" destId="{6A048882-BBB1-43A4-9072-44FB9134236E}" srcOrd="6" destOrd="0" presId="urn:microsoft.com/office/officeart/2005/8/layout/lProcess2"/>
    <dgm:cxn modelId="{F55EFD28-9432-4E68-BAEC-C5B0C88D04EE}" type="presParOf" srcId="{56AAF93F-2190-4273-8120-C6F60E7EFA38}" destId="{8A9171EF-92C2-48D2-8007-2D481AE15D0E}" srcOrd="1" destOrd="0" presId="urn:microsoft.com/office/officeart/2005/8/layout/lProcess2"/>
    <dgm:cxn modelId="{C2D3DD92-45B6-4021-9A5A-C90A83098CCE}" type="presParOf" srcId="{56AAF93F-2190-4273-8120-C6F60E7EFA38}" destId="{B31B24C2-F1B8-4624-9553-D7FCD54F44F4}" srcOrd="2" destOrd="0" presId="urn:microsoft.com/office/officeart/2005/8/layout/lProcess2"/>
    <dgm:cxn modelId="{532845F4-78ED-43C1-811F-608BA6FD82C6}" type="presParOf" srcId="{B31B24C2-F1B8-4624-9553-D7FCD54F44F4}" destId="{EE9BD746-994E-4C36-AC5F-E7DFEB328AF9}" srcOrd="0" destOrd="0" presId="urn:microsoft.com/office/officeart/2005/8/layout/lProcess2"/>
    <dgm:cxn modelId="{36A199F6-13D4-4D0A-BC5A-5608DFD247E5}" type="presParOf" srcId="{B31B24C2-F1B8-4624-9553-D7FCD54F44F4}" destId="{4681258D-0B33-4378-A2B3-9D905638A1DA}" srcOrd="1" destOrd="0" presId="urn:microsoft.com/office/officeart/2005/8/layout/lProcess2"/>
    <dgm:cxn modelId="{42A3F420-82C4-40CC-9142-9D8ECA0175ED}" type="presParOf" srcId="{B31B24C2-F1B8-4624-9553-D7FCD54F44F4}" destId="{364F7D61-2595-4A41-8CCE-55EDBCBB2E92}" srcOrd="2" destOrd="0" presId="urn:microsoft.com/office/officeart/2005/8/layout/lProcess2"/>
    <dgm:cxn modelId="{DEA8452E-D8E9-4B02-BEAC-E7B4DDC44AA9}" type="presParOf" srcId="{364F7D61-2595-4A41-8CCE-55EDBCBB2E92}" destId="{56BA5ED8-F591-4CDD-8C46-F89DEE7F6CA0}" srcOrd="0" destOrd="0" presId="urn:microsoft.com/office/officeart/2005/8/layout/lProcess2"/>
    <dgm:cxn modelId="{43547D39-7B44-40B4-870C-58B3B09ECBF5}" type="presParOf" srcId="{56BA5ED8-F591-4CDD-8C46-F89DEE7F6CA0}" destId="{F05BCD54-BE03-4C42-A151-C357B22AC78D}" srcOrd="0" destOrd="0" presId="urn:microsoft.com/office/officeart/2005/8/layout/lProcess2"/>
    <dgm:cxn modelId="{CC3208C7-30C2-4456-A6EE-FCE8EFE5E46B}" type="presParOf" srcId="{56BA5ED8-F591-4CDD-8C46-F89DEE7F6CA0}" destId="{EA8C9CD5-183A-4BEF-A423-87F603BDA01C}" srcOrd="1" destOrd="0" presId="urn:microsoft.com/office/officeart/2005/8/layout/lProcess2"/>
    <dgm:cxn modelId="{DD8C1E69-FF94-4522-8F36-72EBDF719D50}" type="presParOf" srcId="{56BA5ED8-F591-4CDD-8C46-F89DEE7F6CA0}" destId="{0CFB511C-D7B6-421C-84A6-8B206ECF36B6}" srcOrd="2" destOrd="0" presId="urn:microsoft.com/office/officeart/2005/8/layout/lProcess2"/>
    <dgm:cxn modelId="{A2E20A51-0195-4373-8EC2-D12FB8972234}" type="presParOf" srcId="{56BA5ED8-F591-4CDD-8C46-F89DEE7F6CA0}" destId="{2E00D3D6-2006-4707-B7B8-C3CB005C2C33}" srcOrd="3" destOrd="0" presId="urn:microsoft.com/office/officeart/2005/8/layout/lProcess2"/>
    <dgm:cxn modelId="{8BEAB6AB-9874-41EA-A365-48E5788AE942}" type="presParOf" srcId="{56BA5ED8-F591-4CDD-8C46-F89DEE7F6CA0}" destId="{ABFC78AB-A981-4A67-8245-5AA61BCB5E59}" srcOrd="4" destOrd="0" presId="urn:microsoft.com/office/officeart/2005/8/layout/lProcess2"/>
    <dgm:cxn modelId="{80B46C23-8650-47F8-825D-088F402F93E9}" type="presParOf" srcId="{56BA5ED8-F591-4CDD-8C46-F89DEE7F6CA0}" destId="{ABADEBD4-500A-4593-814C-BD05BB4F9677}" srcOrd="5" destOrd="0" presId="urn:microsoft.com/office/officeart/2005/8/layout/lProcess2"/>
    <dgm:cxn modelId="{34B2064E-4FA3-40BF-9CEE-235F09E0C37A}" type="presParOf" srcId="{56BA5ED8-F591-4CDD-8C46-F89DEE7F6CA0}" destId="{31D41BFF-A9F1-49E4-A981-168162B0592A}" srcOrd="6" destOrd="0" presId="urn:microsoft.com/office/officeart/2005/8/layout/lProcess2"/>
    <dgm:cxn modelId="{3E023298-0E20-46B5-A60A-DF887C8252B7}" type="presParOf" srcId="{56AAF93F-2190-4273-8120-C6F60E7EFA38}" destId="{A3395CEF-9DA6-4716-ACC8-A134E372403A}" srcOrd="3" destOrd="0" presId="urn:microsoft.com/office/officeart/2005/8/layout/lProcess2"/>
    <dgm:cxn modelId="{E2160210-FF01-4BAB-B59E-E5EEF21ECBB5}" type="presParOf" srcId="{56AAF93F-2190-4273-8120-C6F60E7EFA38}" destId="{FCBDC7F0-638B-417B-AC4D-B97AB92B4A81}" srcOrd="4" destOrd="0" presId="urn:microsoft.com/office/officeart/2005/8/layout/lProcess2"/>
    <dgm:cxn modelId="{CFDFC64E-9728-43D1-8010-E7FCA9F1160D}" type="presParOf" srcId="{FCBDC7F0-638B-417B-AC4D-B97AB92B4A81}" destId="{CAA5310D-F6FB-48BB-9D7F-F3EEE94C3535}" srcOrd="0" destOrd="0" presId="urn:microsoft.com/office/officeart/2005/8/layout/lProcess2"/>
    <dgm:cxn modelId="{FDEBF270-79B4-4A1E-8F64-8D3F62B7F545}" type="presParOf" srcId="{FCBDC7F0-638B-417B-AC4D-B97AB92B4A81}" destId="{ECA2B812-688E-4018-ABB4-79AEA0B32D94}" srcOrd="1" destOrd="0" presId="urn:microsoft.com/office/officeart/2005/8/layout/lProcess2"/>
    <dgm:cxn modelId="{388A4186-B27E-4892-AA31-0C6482BC4B17}" type="presParOf" srcId="{FCBDC7F0-638B-417B-AC4D-B97AB92B4A81}" destId="{0CE3C94F-BFAE-4F63-87E1-0C8237CEC967}" srcOrd="2" destOrd="0" presId="urn:microsoft.com/office/officeart/2005/8/layout/lProcess2"/>
    <dgm:cxn modelId="{D8115FA0-AA54-4F88-A4BA-959A8D6324A2}" type="presParOf" srcId="{0CE3C94F-BFAE-4F63-87E1-0C8237CEC967}" destId="{B0C7252C-87AB-4D11-940F-16882054541F}" srcOrd="0" destOrd="0" presId="urn:microsoft.com/office/officeart/2005/8/layout/lProcess2"/>
    <dgm:cxn modelId="{A8E4F21A-77DD-4EC4-AEA2-AB969261049A}" type="presParOf" srcId="{B0C7252C-87AB-4D11-940F-16882054541F}" destId="{19443A3E-8EA7-46E1-A418-0D8204724910}" srcOrd="0" destOrd="0" presId="urn:microsoft.com/office/officeart/2005/8/layout/lProcess2"/>
    <dgm:cxn modelId="{403D87F5-8FDC-4007-8A54-D372DBABCF8B}" type="presParOf" srcId="{B0C7252C-87AB-4D11-940F-16882054541F}" destId="{552739CC-F0A1-4A79-AC55-1B949D20420D}" srcOrd="1" destOrd="0" presId="urn:microsoft.com/office/officeart/2005/8/layout/lProcess2"/>
    <dgm:cxn modelId="{E83F1907-5D06-406B-99D2-4BDB1B92A23B}" type="presParOf" srcId="{B0C7252C-87AB-4D11-940F-16882054541F}" destId="{7179775C-E467-4D10-A537-4372FAC8CC75}" srcOrd="2" destOrd="0" presId="urn:microsoft.com/office/officeart/2005/8/layout/lProcess2"/>
    <dgm:cxn modelId="{7D70739F-47C0-408E-AF1C-90A054665E79}" type="presParOf" srcId="{B0C7252C-87AB-4D11-940F-16882054541F}" destId="{CFC4E5AF-EADC-4618-B728-DCBBBF9684CF}" srcOrd="3" destOrd="0" presId="urn:microsoft.com/office/officeart/2005/8/layout/lProcess2"/>
    <dgm:cxn modelId="{566F06E0-8B20-447F-B5E0-67EB1AB350C1}" type="presParOf" srcId="{B0C7252C-87AB-4D11-940F-16882054541F}" destId="{81BB49FA-5E7F-4DB7-9241-BF08F5E10FBA}" srcOrd="4" destOrd="0" presId="urn:microsoft.com/office/officeart/2005/8/layout/lProcess2"/>
    <dgm:cxn modelId="{EA8653A1-17A8-4718-8589-95B9AE4C2F17}" type="presParOf" srcId="{B0C7252C-87AB-4D11-940F-16882054541F}" destId="{4E4DA4DD-67C1-4CA0-B3C0-B52952116466}" srcOrd="5" destOrd="0" presId="urn:microsoft.com/office/officeart/2005/8/layout/lProcess2"/>
    <dgm:cxn modelId="{679D33A5-FCBB-4D4C-A3AB-181DBBA909EC}" type="presParOf" srcId="{B0C7252C-87AB-4D11-940F-16882054541F}" destId="{1DD10383-E044-42BB-B4B5-A440EDC605FC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22058F-A6EC-4A5F-9247-90E86E00CB9D}" type="doc">
      <dgm:prSet loTypeId="urn:microsoft.com/office/officeart/2005/8/layout/lProcess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2B405A-5197-4C13-86A9-3CDA7BBC1661}">
      <dgm:prSet phldrT="[Text]" custT="1"/>
      <dgm:spPr/>
      <dgm:t>
        <a:bodyPr/>
        <a:lstStyle/>
        <a:p>
          <a:endParaRPr lang="cs-CZ" sz="2800" dirty="0"/>
        </a:p>
      </dgm:t>
    </dgm:pt>
    <dgm:pt modelId="{11CC116F-44B3-4B86-AA3D-7824E25EEC75}" type="parTrans" cxnId="{33CE3378-E00A-444C-BA0E-E049BD2644AB}">
      <dgm:prSet/>
      <dgm:spPr/>
      <dgm:t>
        <a:bodyPr/>
        <a:lstStyle/>
        <a:p>
          <a:endParaRPr lang="cs-CZ"/>
        </a:p>
      </dgm:t>
    </dgm:pt>
    <dgm:pt modelId="{1BA63470-2ACE-401D-A441-6737413D0FDD}" type="sibTrans" cxnId="{33CE3378-E00A-444C-BA0E-E049BD2644AB}">
      <dgm:prSet/>
      <dgm:spPr/>
      <dgm:t>
        <a:bodyPr/>
        <a:lstStyle/>
        <a:p>
          <a:endParaRPr lang="cs-CZ"/>
        </a:p>
      </dgm:t>
    </dgm:pt>
    <dgm:pt modelId="{5C9971FF-7532-4E44-BCD7-548FC7199664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1. </a:t>
          </a:r>
          <a:r>
            <a:rPr lang="cs-CZ" sz="2400" b="1" dirty="0" err="1" smtClean="0">
              <a:solidFill>
                <a:schemeClr val="tx1"/>
              </a:solidFill>
            </a:rPr>
            <a:t>ein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endParaRPr lang="cs-CZ" sz="2400" b="1" dirty="0">
            <a:solidFill>
              <a:schemeClr val="tx1"/>
            </a:solidFill>
          </a:endParaRPr>
        </a:p>
      </dgm:t>
    </dgm:pt>
    <dgm:pt modelId="{A521C116-AAED-44DF-9795-A40649B43049}" type="parTrans" cxnId="{9391E01A-F94A-44F5-A118-D75F850C6130}">
      <dgm:prSet/>
      <dgm:spPr/>
      <dgm:t>
        <a:bodyPr/>
        <a:lstStyle/>
        <a:p>
          <a:endParaRPr lang="cs-CZ"/>
        </a:p>
      </dgm:t>
    </dgm:pt>
    <dgm:pt modelId="{707BA1C4-6CD7-4D6D-A173-06948A372512}" type="sibTrans" cxnId="{9391E01A-F94A-44F5-A118-D75F850C6130}">
      <dgm:prSet/>
      <dgm:spPr/>
      <dgm:t>
        <a:bodyPr/>
        <a:lstStyle/>
        <a:p>
          <a:endParaRPr lang="cs-CZ"/>
        </a:p>
      </dgm:t>
    </dgm:pt>
    <dgm:pt modelId="{3442D8AE-51E8-4213-A585-10FAC60E41C5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2. </a:t>
          </a:r>
          <a:r>
            <a:rPr lang="cs-CZ" sz="2400" b="1" dirty="0" err="1" smtClean="0">
              <a:solidFill>
                <a:schemeClr val="tx1"/>
              </a:solidFill>
            </a:rPr>
            <a:t>eines</a:t>
          </a:r>
          <a:endParaRPr lang="cs-CZ" sz="2400" b="1" dirty="0">
            <a:solidFill>
              <a:schemeClr val="tx1"/>
            </a:solidFill>
          </a:endParaRPr>
        </a:p>
      </dgm:t>
    </dgm:pt>
    <dgm:pt modelId="{D9D1ED4E-A3D9-4565-9662-42E538A199A8}" type="parTrans" cxnId="{37A04A73-BC68-491B-A4E0-871581274C03}">
      <dgm:prSet/>
      <dgm:spPr/>
      <dgm:t>
        <a:bodyPr/>
        <a:lstStyle/>
        <a:p>
          <a:endParaRPr lang="cs-CZ"/>
        </a:p>
      </dgm:t>
    </dgm:pt>
    <dgm:pt modelId="{17141E07-50D9-444A-8D2E-27A138410042}" type="sibTrans" cxnId="{37A04A73-BC68-491B-A4E0-871581274C03}">
      <dgm:prSet/>
      <dgm:spPr/>
      <dgm:t>
        <a:bodyPr/>
        <a:lstStyle/>
        <a:p>
          <a:endParaRPr lang="cs-CZ"/>
        </a:p>
      </dgm:t>
    </dgm:pt>
    <dgm:pt modelId="{8C83610D-2962-4444-A891-9A2282DC2270}">
      <dgm:prSet phldrT="[Text]" custT="1"/>
      <dgm:spPr/>
      <dgm:t>
        <a:bodyPr/>
        <a:lstStyle/>
        <a:p>
          <a:endParaRPr lang="cs-CZ" sz="2800" dirty="0"/>
        </a:p>
      </dgm:t>
    </dgm:pt>
    <dgm:pt modelId="{A256148F-BC63-4718-8B69-A19B72B91AA6}" type="parTrans" cxnId="{EEE51D45-3EA8-4BD5-A3B1-EC83F8EAC66A}">
      <dgm:prSet/>
      <dgm:spPr/>
      <dgm:t>
        <a:bodyPr/>
        <a:lstStyle/>
        <a:p>
          <a:endParaRPr lang="cs-CZ"/>
        </a:p>
      </dgm:t>
    </dgm:pt>
    <dgm:pt modelId="{CF4720F2-13B7-4A50-B6ED-C5B6D6C9B191}" type="sibTrans" cxnId="{EEE51D45-3EA8-4BD5-A3B1-EC83F8EAC66A}">
      <dgm:prSet/>
      <dgm:spPr/>
      <dgm:t>
        <a:bodyPr/>
        <a:lstStyle/>
        <a:p>
          <a:endParaRPr lang="cs-CZ"/>
        </a:p>
      </dgm:t>
    </dgm:pt>
    <dgm:pt modelId="{9C4C53FD-10CF-412F-A3DF-37706D0FC8AA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1. </a:t>
          </a:r>
          <a:r>
            <a:rPr lang="cs-CZ" sz="2400" b="1" dirty="0" err="1" smtClean="0">
              <a:solidFill>
                <a:schemeClr val="tx1"/>
              </a:solidFill>
            </a:rPr>
            <a:t>eine</a:t>
          </a:r>
          <a:endParaRPr lang="cs-CZ" sz="2400" b="1" dirty="0">
            <a:solidFill>
              <a:schemeClr val="tx1"/>
            </a:solidFill>
          </a:endParaRPr>
        </a:p>
      </dgm:t>
    </dgm:pt>
    <dgm:pt modelId="{9DC8EC2E-C1D0-47B8-8549-7EDA0EB48590}" type="parTrans" cxnId="{046A461E-CB21-4E55-8796-0E565F8910FD}">
      <dgm:prSet/>
      <dgm:spPr/>
      <dgm:t>
        <a:bodyPr/>
        <a:lstStyle/>
        <a:p>
          <a:endParaRPr lang="cs-CZ"/>
        </a:p>
      </dgm:t>
    </dgm:pt>
    <dgm:pt modelId="{61A52AC6-F615-4EB4-A09A-221926A02A1A}" type="sibTrans" cxnId="{046A461E-CB21-4E55-8796-0E565F8910FD}">
      <dgm:prSet/>
      <dgm:spPr/>
      <dgm:t>
        <a:bodyPr/>
        <a:lstStyle/>
        <a:p>
          <a:endParaRPr lang="cs-CZ"/>
        </a:p>
      </dgm:t>
    </dgm:pt>
    <dgm:pt modelId="{E03ED996-9847-4920-BC7C-76CFE40D8BAF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2. </a:t>
          </a:r>
          <a:r>
            <a:rPr lang="cs-CZ" sz="2400" b="1" dirty="0" err="1" smtClean="0">
              <a:solidFill>
                <a:schemeClr val="tx1"/>
              </a:solidFill>
            </a:rPr>
            <a:t>einer</a:t>
          </a:r>
          <a:endParaRPr lang="cs-CZ" sz="2400" b="1" dirty="0">
            <a:solidFill>
              <a:schemeClr val="tx1"/>
            </a:solidFill>
          </a:endParaRPr>
        </a:p>
      </dgm:t>
    </dgm:pt>
    <dgm:pt modelId="{6F0841B7-C90F-4536-9B2D-5666F0537C99}" type="parTrans" cxnId="{435294C3-DCE5-4CFE-A234-247A3C599F2B}">
      <dgm:prSet/>
      <dgm:spPr/>
      <dgm:t>
        <a:bodyPr/>
        <a:lstStyle/>
        <a:p>
          <a:endParaRPr lang="cs-CZ"/>
        </a:p>
      </dgm:t>
    </dgm:pt>
    <dgm:pt modelId="{8878CD02-7E04-4DF4-B008-EB644D88915D}" type="sibTrans" cxnId="{435294C3-DCE5-4CFE-A234-247A3C599F2B}">
      <dgm:prSet/>
      <dgm:spPr/>
      <dgm:t>
        <a:bodyPr/>
        <a:lstStyle/>
        <a:p>
          <a:endParaRPr lang="cs-CZ"/>
        </a:p>
      </dgm:t>
    </dgm:pt>
    <dgm:pt modelId="{31817469-F4EC-447B-B70F-C5AE52F0826C}">
      <dgm:prSet phldrT="[Text]" custT="1"/>
      <dgm:spPr/>
      <dgm:t>
        <a:bodyPr/>
        <a:lstStyle/>
        <a:p>
          <a:endParaRPr lang="cs-CZ" sz="2800" dirty="0"/>
        </a:p>
      </dgm:t>
    </dgm:pt>
    <dgm:pt modelId="{02B508F4-3B75-4E6E-8EAC-0A3FE3D173E9}" type="parTrans" cxnId="{503EA5BA-3906-40F3-A05F-C3667B6C0D5C}">
      <dgm:prSet/>
      <dgm:spPr/>
      <dgm:t>
        <a:bodyPr/>
        <a:lstStyle/>
        <a:p>
          <a:endParaRPr lang="cs-CZ"/>
        </a:p>
      </dgm:t>
    </dgm:pt>
    <dgm:pt modelId="{F6C6AC08-5DE7-4407-BA1F-565603C343BB}" type="sibTrans" cxnId="{503EA5BA-3906-40F3-A05F-C3667B6C0D5C}">
      <dgm:prSet/>
      <dgm:spPr/>
      <dgm:t>
        <a:bodyPr/>
        <a:lstStyle/>
        <a:p>
          <a:endParaRPr lang="cs-CZ"/>
        </a:p>
      </dgm:t>
    </dgm:pt>
    <dgm:pt modelId="{7DEF381C-098D-42FB-BA60-6E488E94730D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1. </a:t>
          </a:r>
          <a:r>
            <a:rPr lang="cs-CZ" sz="2400" b="1" dirty="0" err="1" smtClean="0">
              <a:solidFill>
                <a:schemeClr val="tx1"/>
              </a:solidFill>
            </a:rPr>
            <a:t>ein</a:t>
          </a:r>
          <a:endParaRPr lang="cs-CZ" sz="2400" b="1" dirty="0">
            <a:solidFill>
              <a:schemeClr val="tx1"/>
            </a:solidFill>
          </a:endParaRPr>
        </a:p>
      </dgm:t>
    </dgm:pt>
    <dgm:pt modelId="{4407D5C0-E07B-4791-A0F2-EA7999FE3FD2}" type="parTrans" cxnId="{BFD68FE8-7E74-426B-9FE5-32BF11709D28}">
      <dgm:prSet/>
      <dgm:spPr/>
      <dgm:t>
        <a:bodyPr/>
        <a:lstStyle/>
        <a:p>
          <a:endParaRPr lang="cs-CZ"/>
        </a:p>
      </dgm:t>
    </dgm:pt>
    <dgm:pt modelId="{D70C35EA-E6E1-4981-A08B-8789A48348B1}" type="sibTrans" cxnId="{BFD68FE8-7E74-426B-9FE5-32BF11709D28}">
      <dgm:prSet/>
      <dgm:spPr/>
      <dgm:t>
        <a:bodyPr/>
        <a:lstStyle/>
        <a:p>
          <a:endParaRPr lang="cs-CZ"/>
        </a:p>
      </dgm:t>
    </dgm:pt>
    <dgm:pt modelId="{6A012D77-79A7-47FB-9F22-D2FFC705BD7F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2. </a:t>
          </a:r>
          <a:r>
            <a:rPr lang="cs-CZ" sz="2400" b="1" dirty="0" err="1" smtClean="0">
              <a:solidFill>
                <a:schemeClr val="tx1"/>
              </a:solidFill>
            </a:rPr>
            <a:t>eines</a:t>
          </a:r>
          <a:endParaRPr lang="cs-CZ" sz="2400" b="1" dirty="0">
            <a:solidFill>
              <a:schemeClr val="tx1"/>
            </a:solidFill>
          </a:endParaRPr>
        </a:p>
      </dgm:t>
    </dgm:pt>
    <dgm:pt modelId="{5521BE31-FBEE-4D82-BC1C-31F86A14E7B2}" type="parTrans" cxnId="{B44E78FB-9B6E-4FF8-8379-DED1FA5862A4}">
      <dgm:prSet/>
      <dgm:spPr/>
      <dgm:t>
        <a:bodyPr/>
        <a:lstStyle/>
        <a:p>
          <a:endParaRPr lang="cs-CZ"/>
        </a:p>
      </dgm:t>
    </dgm:pt>
    <dgm:pt modelId="{3FBB0C8F-81D6-418E-B935-A1EA974BFBFD}" type="sibTrans" cxnId="{B44E78FB-9B6E-4FF8-8379-DED1FA5862A4}">
      <dgm:prSet/>
      <dgm:spPr/>
      <dgm:t>
        <a:bodyPr/>
        <a:lstStyle/>
        <a:p>
          <a:endParaRPr lang="cs-CZ"/>
        </a:p>
      </dgm:t>
    </dgm:pt>
    <dgm:pt modelId="{E0102D75-EE43-4EF0-850B-67A848D808B9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1. </a:t>
          </a:r>
          <a:r>
            <a:rPr lang="cs-CZ" sz="2400" b="1" dirty="0" err="1" smtClean="0">
              <a:solidFill>
                <a:schemeClr val="tx1"/>
              </a:solidFill>
            </a:rPr>
            <a:t>ein</a:t>
          </a:r>
          <a:endParaRPr lang="cs-CZ" sz="2400" dirty="0"/>
        </a:p>
      </dgm:t>
    </dgm:pt>
    <dgm:pt modelId="{A20B2548-4CE5-4C3E-BB78-456D15A7B570}" type="parTrans" cxnId="{805CC979-1F6E-487E-A1CB-AC9973C74763}">
      <dgm:prSet/>
      <dgm:spPr/>
      <dgm:t>
        <a:bodyPr/>
        <a:lstStyle/>
        <a:p>
          <a:endParaRPr lang="cs-CZ"/>
        </a:p>
      </dgm:t>
    </dgm:pt>
    <dgm:pt modelId="{4AC167BC-397B-4CE6-803E-98A2A1AB19F6}" type="sibTrans" cxnId="{805CC979-1F6E-487E-A1CB-AC9973C74763}">
      <dgm:prSet/>
      <dgm:spPr/>
      <dgm:t>
        <a:bodyPr/>
        <a:lstStyle/>
        <a:p>
          <a:endParaRPr lang="cs-CZ"/>
        </a:p>
      </dgm:t>
    </dgm:pt>
    <dgm:pt modelId="{A796A5A2-9EBA-4CEB-AC81-91E300AA6368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1. </a:t>
          </a:r>
          <a:r>
            <a:rPr lang="cs-CZ" sz="2400" b="1" dirty="0" err="1" smtClean="0">
              <a:solidFill>
                <a:schemeClr val="tx1"/>
              </a:solidFill>
            </a:rPr>
            <a:t>einem</a:t>
          </a:r>
          <a:endParaRPr lang="cs-CZ" sz="2400" dirty="0"/>
        </a:p>
      </dgm:t>
    </dgm:pt>
    <dgm:pt modelId="{4A6F8933-C9D6-4AE6-9FCC-758A453626D7}" type="parTrans" cxnId="{3C49E5A3-EB02-4DE1-9822-F3CB44A4EB75}">
      <dgm:prSet/>
      <dgm:spPr/>
      <dgm:t>
        <a:bodyPr/>
        <a:lstStyle/>
        <a:p>
          <a:endParaRPr lang="cs-CZ"/>
        </a:p>
      </dgm:t>
    </dgm:pt>
    <dgm:pt modelId="{66E72CF6-A114-4606-B182-968242C1C05C}" type="sibTrans" cxnId="{3C49E5A3-EB02-4DE1-9822-F3CB44A4EB75}">
      <dgm:prSet/>
      <dgm:spPr/>
      <dgm:t>
        <a:bodyPr/>
        <a:lstStyle/>
        <a:p>
          <a:endParaRPr lang="cs-CZ"/>
        </a:p>
      </dgm:t>
    </dgm:pt>
    <dgm:pt modelId="{82E540F7-0E8D-4EBF-B233-782172C00EB6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3. </a:t>
          </a:r>
          <a:r>
            <a:rPr lang="cs-CZ" sz="2400" b="1" dirty="0" err="1" smtClean="0">
              <a:solidFill>
                <a:schemeClr val="tx1"/>
              </a:solidFill>
            </a:rPr>
            <a:t>einer</a:t>
          </a:r>
          <a:endParaRPr lang="cs-CZ" sz="2400" b="1" dirty="0">
            <a:solidFill>
              <a:schemeClr val="tx1"/>
            </a:solidFill>
          </a:endParaRPr>
        </a:p>
      </dgm:t>
    </dgm:pt>
    <dgm:pt modelId="{9FA2EC18-9469-43E8-9E5D-C47434FE0422}" type="parTrans" cxnId="{887602EB-1684-463D-8676-33538C0561E3}">
      <dgm:prSet/>
      <dgm:spPr/>
      <dgm:t>
        <a:bodyPr/>
        <a:lstStyle/>
        <a:p>
          <a:endParaRPr lang="cs-CZ"/>
        </a:p>
      </dgm:t>
    </dgm:pt>
    <dgm:pt modelId="{2469949A-7E67-4D66-8959-77ABC9DBF187}" type="sibTrans" cxnId="{887602EB-1684-463D-8676-33538C0561E3}">
      <dgm:prSet/>
      <dgm:spPr/>
      <dgm:t>
        <a:bodyPr/>
        <a:lstStyle/>
        <a:p>
          <a:endParaRPr lang="cs-CZ"/>
        </a:p>
      </dgm:t>
    </dgm:pt>
    <dgm:pt modelId="{0B32DA65-8B5B-4B58-8376-3344E0CBC838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4. </a:t>
          </a:r>
          <a:r>
            <a:rPr lang="cs-CZ" sz="2400" b="1" dirty="0" err="1" smtClean="0">
              <a:solidFill>
                <a:schemeClr val="tx1"/>
              </a:solidFill>
            </a:rPr>
            <a:t>eine</a:t>
          </a:r>
          <a:endParaRPr lang="cs-CZ" sz="2400" b="1" dirty="0">
            <a:solidFill>
              <a:schemeClr val="tx1"/>
            </a:solidFill>
          </a:endParaRPr>
        </a:p>
      </dgm:t>
    </dgm:pt>
    <dgm:pt modelId="{99C4E8FD-1596-4CED-B68F-9A28DDF392D0}" type="parTrans" cxnId="{361CBB70-0F4E-4A8E-A5C0-DFBA3BA71652}">
      <dgm:prSet/>
      <dgm:spPr/>
      <dgm:t>
        <a:bodyPr/>
        <a:lstStyle/>
        <a:p>
          <a:endParaRPr lang="cs-CZ"/>
        </a:p>
      </dgm:t>
    </dgm:pt>
    <dgm:pt modelId="{9327A8B5-E674-4FC5-A295-35281F13A003}" type="sibTrans" cxnId="{361CBB70-0F4E-4A8E-A5C0-DFBA3BA71652}">
      <dgm:prSet/>
      <dgm:spPr/>
      <dgm:t>
        <a:bodyPr/>
        <a:lstStyle/>
        <a:p>
          <a:endParaRPr lang="cs-CZ"/>
        </a:p>
      </dgm:t>
    </dgm:pt>
    <dgm:pt modelId="{FC2D06C3-0D59-4194-901D-1814E35A6864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3. </a:t>
          </a:r>
          <a:r>
            <a:rPr lang="cs-CZ" sz="2400" b="1" dirty="0" err="1" smtClean="0">
              <a:solidFill>
                <a:schemeClr val="tx1"/>
              </a:solidFill>
            </a:rPr>
            <a:t>einem</a:t>
          </a:r>
          <a:endParaRPr lang="cs-CZ" sz="2400" b="1" dirty="0">
            <a:solidFill>
              <a:schemeClr val="tx1"/>
            </a:solidFill>
          </a:endParaRPr>
        </a:p>
      </dgm:t>
    </dgm:pt>
    <dgm:pt modelId="{5CE06899-AF2E-4193-A942-B3911EAEC448}" type="parTrans" cxnId="{A773C2B1-1984-4269-AC6A-E557D1C29BA0}">
      <dgm:prSet/>
      <dgm:spPr/>
      <dgm:t>
        <a:bodyPr/>
        <a:lstStyle/>
        <a:p>
          <a:endParaRPr lang="cs-CZ"/>
        </a:p>
      </dgm:t>
    </dgm:pt>
    <dgm:pt modelId="{F7FC03DA-7572-44F8-A0A0-13DEC476234F}" type="sibTrans" cxnId="{A773C2B1-1984-4269-AC6A-E557D1C29BA0}">
      <dgm:prSet/>
      <dgm:spPr/>
      <dgm:t>
        <a:bodyPr/>
        <a:lstStyle/>
        <a:p>
          <a:endParaRPr lang="cs-CZ"/>
        </a:p>
      </dgm:t>
    </dgm:pt>
    <dgm:pt modelId="{2D48CDED-2D32-4AD2-B33A-5BDE29C6B461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4. </a:t>
          </a:r>
          <a:r>
            <a:rPr lang="cs-CZ" sz="2400" b="1" dirty="0" err="1" smtClean="0">
              <a:solidFill>
                <a:schemeClr val="tx1"/>
              </a:solidFill>
            </a:rPr>
            <a:t>einen</a:t>
          </a:r>
          <a:endParaRPr lang="cs-CZ" sz="2400" b="1" dirty="0">
            <a:solidFill>
              <a:schemeClr val="tx1"/>
            </a:solidFill>
          </a:endParaRPr>
        </a:p>
      </dgm:t>
    </dgm:pt>
    <dgm:pt modelId="{053BD1AC-5D60-4C7C-99D4-BF9C91C37483}" type="parTrans" cxnId="{FC1BA94A-9152-461E-8C4C-0F702B12E51C}">
      <dgm:prSet/>
      <dgm:spPr/>
      <dgm:t>
        <a:bodyPr/>
        <a:lstStyle/>
        <a:p>
          <a:endParaRPr lang="cs-CZ"/>
        </a:p>
      </dgm:t>
    </dgm:pt>
    <dgm:pt modelId="{EC132AAE-F1A1-470B-ABFF-AEC61B5FC56C}" type="sibTrans" cxnId="{FC1BA94A-9152-461E-8C4C-0F702B12E51C}">
      <dgm:prSet/>
      <dgm:spPr/>
      <dgm:t>
        <a:bodyPr/>
        <a:lstStyle/>
        <a:p>
          <a:endParaRPr lang="cs-CZ"/>
        </a:p>
      </dgm:t>
    </dgm:pt>
    <dgm:pt modelId="{56AAF93F-2190-4273-8120-C6F60E7EFA38}" type="pres">
      <dgm:prSet presAssocID="{B322058F-A6EC-4A5F-9247-90E86E00CB9D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D63A38-5ED0-4694-A5D9-7D859C9AA0EF}" type="pres">
      <dgm:prSet presAssocID="{3E2B405A-5197-4C13-86A9-3CDA7BBC1661}" presName="compNode" presStyleCnt="0"/>
      <dgm:spPr/>
      <dgm:t>
        <a:bodyPr/>
        <a:lstStyle/>
        <a:p>
          <a:endParaRPr lang="cs-CZ"/>
        </a:p>
      </dgm:t>
    </dgm:pt>
    <dgm:pt modelId="{B2EB62AB-CA8F-4D8F-8ADE-5F183A8D7E99}" type="pres">
      <dgm:prSet presAssocID="{3E2B405A-5197-4C13-86A9-3CDA7BBC1661}" presName="aNode" presStyleLbl="bgShp" presStyleIdx="0" presStyleCnt="3"/>
      <dgm:spPr/>
      <dgm:t>
        <a:bodyPr/>
        <a:lstStyle/>
        <a:p>
          <a:endParaRPr lang="cs-CZ"/>
        </a:p>
      </dgm:t>
    </dgm:pt>
    <dgm:pt modelId="{1AD36107-4800-42EF-BE93-9B58FEEF6894}" type="pres">
      <dgm:prSet presAssocID="{3E2B405A-5197-4C13-86A9-3CDA7BBC1661}" presName="textNode" presStyleLbl="bgShp" presStyleIdx="0" presStyleCnt="3"/>
      <dgm:spPr/>
      <dgm:t>
        <a:bodyPr/>
        <a:lstStyle/>
        <a:p>
          <a:endParaRPr lang="cs-CZ"/>
        </a:p>
      </dgm:t>
    </dgm:pt>
    <dgm:pt modelId="{14ED69F3-03A9-410E-9F39-962BCB4578C1}" type="pres">
      <dgm:prSet presAssocID="{3E2B405A-5197-4C13-86A9-3CDA7BBC1661}" presName="compChildNode" presStyleCnt="0"/>
      <dgm:spPr/>
      <dgm:t>
        <a:bodyPr/>
        <a:lstStyle/>
        <a:p>
          <a:endParaRPr lang="cs-CZ"/>
        </a:p>
      </dgm:t>
    </dgm:pt>
    <dgm:pt modelId="{EE6DD789-9893-452C-BF40-91F7194B16D1}" type="pres">
      <dgm:prSet presAssocID="{3E2B405A-5197-4C13-86A9-3CDA7BBC1661}" presName="theInnerList" presStyleCnt="0"/>
      <dgm:spPr/>
      <dgm:t>
        <a:bodyPr/>
        <a:lstStyle/>
        <a:p>
          <a:endParaRPr lang="cs-CZ"/>
        </a:p>
      </dgm:t>
    </dgm:pt>
    <dgm:pt modelId="{292A4FCF-8477-47F7-A2EC-502928ACFD3A}" type="pres">
      <dgm:prSet presAssocID="{5C9971FF-7532-4E44-BCD7-548FC7199664}" presName="child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F47BC4-7D9B-4291-A01B-536E3D62445E}" type="pres">
      <dgm:prSet presAssocID="{5C9971FF-7532-4E44-BCD7-548FC7199664}" presName="aSpace2" presStyleCnt="0"/>
      <dgm:spPr/>
      <dgm:t>
        <a:bodyPr/>
        <a:lstStyle/>
        <a:p>
          <a:endParaRPr lang="cs-CZ"/>
        </a:p>
      </dgm:t>
    </dgm:pt>
    <dgm:pt modelId="{C92D40FB-211C-45B3-9262-A0C9B584E319}" type="pres">
      <dgm:prSet presAssocID="{3442D8AE-51E8-4213-A585-10FAC60E41C5}" presName="child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76A9D3-13BB-41DC-881C-3C41C7150E63}" type="pres">
      <dgm:prSet presAssocID="{3442D8AE-51E8-4213-A585-10FAC60E41C5}" presName="aSpace2" presStyleCnt="0"/>
      <dgm:spPr/>
      <dgm:t>
        <a:bodyPr/>
        <a:lstStyle/>
        <a:p>
          <a:endParaRPr lang="cs-CZ"/>
        </a:p>
      </dgm:t>
    </dgm:pt>
    <dgm:pt modelId="{5483001F-8A7F-48EF-BFDE-73020E4A0BEA}" type="pres">
      <dgm:prSet presAssocID="{FC2D06C3-0D59-4194-901D-1814E35A6864}" presName="child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C18D78-278B-4F1D-B7FE-8FFD99292D3F}" type="pres">
      <dgm:prSet presAssocID="{FC2D06C3-0D59-4194-901D-1814E35A6864}" presName="aSpace2" presStyleCnt="0"/>
      <dgm:spPr/>
      <dgm:t>
        <a:bodyPr/>
        <a:lstStyle/>
        <a:p>
          <a:endParaRPr lang="cs-CZ"/>
        </a:p>
      </dgm:t>
    </dgm:pt>
    <dgm:pt modelId="{6A048882-BBB1-43A4-9072-44FB9134236E}" type="pres">
      <dgm:prSet presAssocID="{2D48CDED-2D32-4AD2-B33A-5BDE29C6B461}" presName="child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9171EF-92C2-48D2-8007-2D481AE15D0E}" type="pres">
      <dgm:prSet presAssocID="{3E2B405A-5197-4C13-86A9-3CDA7BBC1661}" presName="aSpace" presStyleCnt="0"/>
      <dgm:spPr/>
      <dgm:t>
        <a:bodyPr/>
        <a:lstStyle/>
        <a:p>
          <a:endParaRPr lang="cs-CZ"/>
        </a:p>
      </dgm:t>
    </dgm:pt>
    <dgm:pt modelId="{B31B24C2-F1B8-4624-9553-D7FCD54F44F4}" type="pres">
      <dgm:prSet presAssocID="{8C83610D-2962-4444-A891-9A2282DC2270}" presName="compNode" presStyleCnt="0"/>
      <dgm:spPr/>
      <dgm:t>
        <a:bodyPr/>
        <a:lstStyle/>
        <a:p>
          <a:endParaRPr lang="cs-CZ"/>
        </a:p>
      </dgm:t>
    </dgm:pt>
    <dgm:pt modelId="{EE9BD746-994E-4C36-AC5F-E7DFEB328AF9}" type="pres">
      <dgm:prSet presAssocID="{8C83610D-2962-4444-A891-9A2282DC2270}" presName="aNode" presStyleLbl="bgShp" presStyleIdx="1" presStyleCnt="3"/>
      <dgm:spPr/>
      <dgm:t>
        <a:bodyPr/>
        <a:lstStyle/>
        <a:p>
          <a:endParaRPr lang="cs-CZ"/>
        </a:p>
      </dgm:t>
    </dgm:pt>
    <dgm:pt modelId="{4681258D-0B33-4378-A2B3-9D905638A1DA}" type="pres">
      <dgm:prSet presAssocID="{8C83610D-2962-4444-A891-9A2282DC2270}" presName="textNode" presStyleLbl="bgShp" presStyleIdx="1" presStyleCnt="3"/>
      <dgm:spPr/>
      <dgm:t>
        <a:bodyPr/>
        <a:lstStyle/>
        <a:p>
          <a:endParaRPr lang="cs-CZ"/>
        </a:p>
      </dgm:t>
    </dgm:pt>
    <dgm:pt modelId="{364F7D61-2595-4A41-8CCE-55EDBCBB2E92}" type="pres">
      <dgm:prSet presAssocID="{8C83610D-2962-4444-A891-9A2282DC2270}" presName="compChildNode" presStyleCnt="0"/>
      <dgm:spPr/>
      <dgm:t>
        <a:bodyPr/>
        <a:lstStyle/>
        <a:p>
          <a:endParaRPr lang="cs-CZ"/>
        </a:p>
      </dgm:t>
    </dgm:pt>
    <dgm:pt modelId="{56BA5ED8-F591-4CDD-8C46-F89DEE7F6CA0}" type="pres">
      <dgm:prSet presAssocID="{8C83610D-2962-4444-A891-9A2282DC2270}" presName="theInnerList" presStyleCnt="0"/>
      <dgm:spPr/>
      <dgm:t>
        <a:bodyPr/>
        <a:lstStyle/>
        <a:p>
          <a:endParaRPr lang="cs-CZ"/>
        </a:p>
      </dgm:t>
    </dgm:pt>
    <dgm:pt modelId="{F05BCD54-BE03-4C42-A151-C357B22AC78D}" type="pres">
      <dgm:prSet presAssocID="{9C4C53FD-10CF-412F-A3DF-37706D0FC8AA}" presName="child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8C9CD5-183A-4BEF-A423-87F603BDA01C}" type="pres">
      <dgm:prSet presAssocID="{9C4C53FD-10CF-412F-A3DF-37706D0FC8AA}" presName="aSpace2" presStyleCnt="0"/>
      <dgm:spPr/>
      <dgm:t>
        <a:bodyPr/>
        <a:lstStyle/>
        <a:p>
          <a:endParaRPr lang="cs-CZ"/>
        </a:p>
      </dgm:t>
    </dgm:pt>
    <dgm:pt modelId="{0CFB511C-D7B6-421C-84A6-8B206ECF36B6}" type="pres">
      <dgm:prSet presAssocID="{E03ED996-9847-4920-BC7C-76CFE40D8BAF}" presName="child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00D3D6-2006-4707-B7B8-C3CB005C2C33}" type="pres">
      <dgm:prSet presAssocID="{E03ED996-9847-4920-BC7C-76CFE40D8BAF}" presName="aSpace2" presStyleCnt="0"/>
      <dgm:spPr/>
      <dgm:t>
        <a:bodyPr/>
        <a:lstStyle/>
        <a:p>
          <a:endParaRPr lang="cs-CZ"/>
        </a:p>
      </dgm:t>
    </dgm:pt>
    <dgm:pt modelId="{ABFC78AB-A981-4A67-8245-5AA61BCB5E59}" type="pres">
      <dgm:prSet presAssocID="{82E540F7-0E8D-4EBF-B233-782172C00EB6}" presName="child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ADEBD4-500A-4593-814C-BD05BB4F9677}" type="pres">
      <dgm:prSet presAssocID="{82E540F7-0E8D-4EBF-B233-782172C00EB6}" presName="aSpace2" presStyleCnt="0"/>
      <dgm:spPr/>
      <dgm:t>
        <a:bodyPr/>
        <a:lstStyle/>
        <a:p>
          <a:endParaRPr lang="cs-CZ"/>
        </a:p>
      </dgm:t>
    </dgm:pt>
    <dgm:pt modelId="{31D41BFF-A9F1-49E4-A981-168162B0592A}" type="pres">
      <dgm:prSet presAssocID="{0B32DA65-8B5B-4B58-8376-3344E0CBC838}" presName="child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395CEF-9DA6-4716-ACC8-A134E372403A}" type="pres">
      <dgm:prSet presAssocID="{8C83610D-2962-4444-A891-9A2282DC2270}" presName="aSpace" presStyleCnt="0"/>
      <dgm:spPr/>
      <dgm:t>
        <a:bodyPr/>
        <a:lstStyle/>
        <a:p>
          <a:endParaRPr lang="cs-CZ"/>
        </a:p>
      </dgm:t>
    </dgm:pt>
    <dgm:pt modelId="{FCBDC7F0-638B-417B-AC4D-B97AB92B4A81}" type="pres">
      <dgm:prSet presAssocID="{31817469-F4EC-447B-B70F-C5AE52F0826C}" presName="compNode" presStyleCnt="0"/>
      <dgm:spPr/>
      <dgm:t>
        <a:bodyPr/>
        <a:lstStyle/>
        <a:p>
          <a:endParaRPr lang="cs-CZ"/>
        </a:p>
      </dgm:t>
    </dgm:pt>
    <dgm:pt modelId="{CAA5310D-F6FB-48BB-9D7F-F3EEE94C3535}" type="pres">
      <dgm:prSet presAssocID="{31817469-F4EC-447B-B70F-C5AE52F0826C}" presName="aNode" presStyleLbl="bgShp" presStyleIdx="2" presStyleCnt="3"/>
      <dgm:spPr/>
      <dgm:t>
        <a:bodyPr/>
        <a:lstStyle/>
        <a:p>
          <a:endParaRPr lang="cs-CZ"/>
        </a:p>
      </dgm:t>
    </dgm:pt>
    <dgm:pt modelId="{ECA2B812-688E-4018-ABB4-79AEA0B32D94}" type="pres">
      <dgm:prSet presAssocID="{31817469-F4EC-447B-B70F-C5AE52F0826C}" presName="textNode" presStyleLbl="bgShp" presStyleIdx="2" presStyleCnt="3"/>
      <dgm:spPr/>
      <dgm:t>
        <a:bodyPr/>
        <a:lstStyle/>
        <a:p>
          <a:endParaRPr lang="cs-CZ"/>
        </a:p>
      </dgm:t>
    </dgm:pt>
    <dgm:pt modelId="{0CE3C94F-BFAE-4F63-87E1-0C8237CEC967}" type="pres">
      <dgm:prSet presAssocID="{31817469-F4EC-447B-B70F-C5AE52F0826C}" presName="compChildNode" presStyleCnt="0"/>
      <dgm:spPr/>
      <dgm:t>
        <a:bodyPr/>
        <a:lstStyle/>
        <a:p>
          <a:endParaRPr lang="cs-CZ"/>
        </a:p>
      </dgm:t>
    </dgm:pt>
    <dgm:pt modelId="{B0C7252C-87AB-4D11-940F-16882054541F}" type="pres">
      <dgm:prSet presAssocID="{31817469-F4EC-447B-B70F-C5AE52F0826C}" presName="theInnerList" presStyleCnt="0"/>
      <dgm:spPr/>
      <dgm:t>
        <a:bodyPr/>
        <a:lstStyle/>
        <a:p>
          <a:endParaRPr lang="cs-CZ"/>
        </a:p>
      </dgm:t>
    </dgm:pt>
    <dgm:pt modelId="{19443A3E-8EA7-46E1-A418-0D8204724910}" type="pres">
      <dgm:prSet presAssocID="{7DEF381C-098D-42FB-BA60-6E488E94730D}" presName="child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2739CC-F0A1-4A79-AC55-1B949D20420D}" type="pres">
      <dgm:prSet presAssocID="{7DEF381C-098D-42FB-BA60-6E488E94730D}" presName="aSpace2" presStyleCnt="0"/>
      <dgm:spPr/>
      <dgm:t>
        <a:bodyPr/>
        <a:lstStyle/>
        <a:p>
          <a:endParaRPr lang="cs-CZ"/>
        </a:p>
      </dgm:t>
    </dgm:pt>
    <dgm:pt modelId="{7179775C-E467-4D10-A537-4372FAC8CC75}" type="pres">
      <dgm:prSet presAssocID="{6A012D77-79A7-47FB-9F22-D2FFC705BD7F}" presName="childNode" presStyleLbl="node1" presStyleIdx="9" presStyleCnt="12" custLinFactNeighborX="-635" custLinFactNeighborY="-299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C4E5AF-EADC-4618-B728-DCBBBF9684CF}" type="pres">
      <dgm:prSet presAssocID="{6A012D77-79A7-47FB-9F22-D2FFC705BD7F}" presName="aSpace2" presStyleCnt="0"/>
      <dgm:spPr/>
      <dgm:t>
        <a:bodyPr/>
        <a:lstStyle/>
        <a:p>
          <a:endParaRPr lang="cs-CZ"/>
        </a:p>
      </dgm:t>
    </dgm:pt>
    <dgm:pt modelId="{81BB49FA-5E7F-4DB7-9241-BF08F5E10FBA}" type="pres">
      <dgm:prSet presAssocID="{A796A5A2-9EBA-4CEB-AC81-91E300AA6368}" presName="child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4DA4DD-67C1-4CA0-B3C0-B52952116466}" type="pres">
      <dgm:prSet presAssocID="{A796A5A2-9EBA-4CEB-AC81-91E300AA6368}" presName="aSpace2" presStyleCnt="0"/>
      <dgm:spPr/>
      <dgm:t>
        <a:bodyPr/>
        <a:lstStyle/>
        <a:p>
          <a:endParaRPr lang="cs-CZ"/>
        </a:p>
      </dgm:t>
    </dgm:pt>
    <dgm:pt modelId="{1DD10383-E044-42BB-B4B5-A440EDC605FC}" type="pres">
      <dgm:prSet presAssocID="{E0102D75-EE43-4EF0-850B-67A848D808B9}" presName="child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2FE646-DA15-4F7A-9500-E1CE21747D33}" type="presOf" srcId="{31817469-F4EC-447B-B70F-C5AE52F0826C}" destId="{ECA2B812-688E-4018-ABB4-79AEA0B32D94}" srcOrd="1" destOrd="0" presId="urn:microsoft.com/office/officeart/2005/8/layout/lProcess2"/>
    <dgm:cxn modelId="{A4B47805-703B-4FED-B8D1-CACB18C97C62}" type="presOf" srcId="{8C83610D-2962-4444-A891-9A2282DC2270}" destId="{4681258D-0B33-4378-A2B3-9D905638A1DA}" srcOrd="1" destOrd="0" presId="urn:microsoft.com/office/officeart/2005/8/layout/lProcess2"/>
    <dgm:cxn modelId="{9391E01A-F94A-44F5-A118-D75F850C6130}" srcId="{3E2B405A-5197-4C13-86A9-3CDA7BBC1661}" destId="{5C9971FF-7532-4E44-BCD7-548FC7199664}" srcOrd="0" destOrd="0" parTransId="{A521C116-AAED-44DF-9795-A40649B43049}" sibTransId="{707BA1C4-6CD7-4D6D-A173-06948A372512}"/>
    <dgm:cxn modelId="{984D4B4D-FF84-4B62-94C8-0D4F7DB5EBCA}" type="presOf" srcId="{B322058F-A6EC-4A5F-9247-90E86E00CB9D}" destId="{56AAF93F-2190-4273-8120-C6F60E7EFA38}" srcOrd="0" destOrd="0" presId="urn:microsoft.com/office/officeart/2005/8/layout/lProcess2"/>
    <dgm:cxn modelId="{793B4974-3A9F-4DF3-A141-D6CB728F0581}" type="presOf" srcId="{82E540F7-0E8D-4EBF-B233-782172C00EB6}" destId="{ABFC78AB-A981-4A67-8245-5AA61BCB5E59}" srcOrd="0" destOrd="0" presId="urn:microsoft.com/office/officeart/2005/8/layout/lProcess2"/>
    <dgm:cxn modelId="{EEE51D45-3EA8-4BD5-A3B1-EC83F8EAC66A}" srcId="{B322058F-A6EC-4A5F-9247-90E86E00CB9D}" destId="{8C83610D-2962-4444-A891-9A2282DC2270}" srcOrd="1" destOrd="0" parTransId="{A256148F-BC63-4718-8B69-A19B72B91AA6}" sibTransId="{CF4720F2-13B7-4A50-B6ED-C5B6D6C9B191}"/>
    <dgm:cxn modelId="{33CE3378-E00A-444C-BA0E-E049BD2644AB}" srcId="{B322058F-A6EC-4A5F-9247-90E86E00CB9D}" destId="{3E2B405A-5197-4C13-86A9-3CDA7BBC1661}" srcOrd="0" destOrd="0" parTransId="{11CC116F-44B3-4B86-AA3D-7824E25EEC75}" sibTransId="{1BA63470-2ACE-401D-A441-6737413D0FDD}"/>
    <dgm:cxn modelId="{887602EB-1684-463D-8676-33538C0561E3}" srcId="{8C83610D-2962-4444-A891-9A2282DC2270}" destId="{82E540F7-0E8D-4EBF-B233-782172C00EB6}" srcOrd="2" destOrd="0" parTransId="{9FA2EC18-9469-43E8-9E5D-C47434FE0422}" sibTransId="{2469949A-7E67-4D66-8959-77ABC9DBF187}"/>
    <dgm:cxn modelId="{361CBB70-0F4E-4A8E-A5C0-DFBA3BA71652}" srcId="{8C83610D-2962-4444-A891-9A2282DC2270}" destId="{0B32DA65-8B5B-4B58-8376-3344E0CBC838}" srcOrd="3" destOrd="0" parTransId="{99C4E8FD-1596-4CED-B68F-9A28DDF392D0}" sibTransId="{9327A8B5-E674-4FC5-A295-35281F13A003}"/>
    <dgm:cxn modelId="{435294C3-DCE5-4CFE-A234-247A3C599F2B}" srcId="{8C83610D-2962-4444-A891-9A2282DC2270}" destId="{E03ED996-9847-4920-BC7C-76CFE40D8BAF}" srcOrd="1" destOrd="0" parTransId="{6F0841B7-C90F-4536-9B2D-5666F0537C99}" sibTransId="{8878CD02-7E04-4DF4-B008-EB644D88915D}"/>
    <dgm:cxn modelId="{D4B2BCC6-DCA3-4CA2-BDED-88AF486CDB2C}" type="presOf" srcId="{0B32DA65-8B5B-4B58-8376-3344E0CBC838}" destId="{31D41BFF-A9F1-49E4-A981-168162B0592A}" srcOrd="0" destOrd="0" presId="urn:microsoft.com/office/officeart/2005/8/layout/lProcess2"/>
    <dgm:cxn modelId="{A34B189D-06BE-4FB9-A5DB-D25749091550}" type="presOf" srcId="{E0102D75-EE43-4EF0-850B-67A848D808B9}" destId="{1DD10383-E044-42BB-B4B5-A440EDC605FC}" srcOrd="0" destOrd="0" presId="urn:microsoft.com/office/officeart/2005/8/layout/lProcess2"/>
    <dgm:cxn modelId="{A773C2B1-1984-4269-AC6A-E557D1C29BA0}" srcId="{3E2B405A-5197-4C13-86A9-3CDA7BBC1661}" destId="{FC2D06C3-0D59-4194-901D-1814E35A6864}" srcOrd="2" destOrd="0" parTransId="{5CE06899-AF2E-4193-A942-B3911EAEC448}" sibTransId="{F7FC03DA-7572-44F8-A0A0-13DEC476234F}"/>
    <dgm:cxn modelId="{B44E78FB-9B6E-4FF8-8379-DED1FA5862A4}" srcId="{31817469-F4EC-447B-B70F-C5AE52F0826C}" destId="{6A012D77-79A7-47FB-9F22-D2FFC705BD7F}" srcOrd="1" destOrd="0" parTransId="{5521BE31-FBEE-4D82-BC1C-31F86A14E7B2}" sibTransId="{3FBB0C8F-81D6-418E-B935-A1EA974BFBFD}"/>
    <dgm:cxn modelId="{805CC979-1F6E-487E-A1CB-AC9973C74763}" srcId="{31817469-F4EC-447B-B70F-C5AE52F0826C}" destId="{E0102D75-EE43-4EF0-850B-67A848D808B9}" srcOrd="3" destOrd="0" parTransId="{A20B2548-4CE5-4C3E-BB78-456D15A7B570}" sibTransId="{4AC167BC-397B-4CE6-803E-98A2A1AB19F6}"/>
    <dgm:cxn modelId="{0E9C607A-92D3-484F-BCD4-23B1D35B7CFC}" type="presOf" srcId="{7DEF381C-098D-42FB-BA60-6E488E94730D}" destId="{19443A3E-8EA7-46E1-A418-0D8204724910}" srcOrd="0" destOrd="0" presId="urn:microsoft.com/office/officeart/2005/8/layout/lProcess2"/>
    <dgm:cxn modelId="{4D981048-E06E-4D4A-9165-3964D9F4E459}" type="presOf" srcId="{3442D8AE-51E8-4213-A585-10FAC60E41C5}" destId="{C92D40FB-211C-45B3-9262-A0C9B584E319}" srcOrd="0" destOrd="0" presId="urn:microsoft.com/office/officeart/2005/8/layout/lProcess2"/>
    <dgm:cxn modelId="{37A04A73-BC68-491B-A4E0-871581274C03}" srcId="{3E2B405A-5197-4C13-86A9-3CDA7BBC1661}" destId="{3442D8AE-51E8-4213-A585-10FAC60E41C5}" srcOrd="1" destOrd="0" parTransId="{D9D1ED4E-A3D9-4565-9662-42E538A199A8}" sibTransId="{17141E07-50D9-444A-8D2E-27A138410042}"/>
    <dgm:cxn modelId="{A20932CC-0C23-4806-B752-C1F7C3103A06}" type="presOf" srcId="{6A012D77-79A7-47FB-9F22-D2FFC705BD7F}" destId="{7179775C-E467-4D10-A537-4372FAC8CC75}" srcOrd="0" destOrd="0" presId="urn:microsoft.com/office/officeart/2005/8/layout/lProcess2"/>
    <dgm:cxn modelId="{503EA5BA-3906-40F3-A05F-C3667B6C0D5C}" srcId="{B322058F-A6EC-4A5F-9247-90E86E00CB9D}" destId="{31817469-F4EC-447B-B70F-C5AE52F0826C}" srcOrd="2" destOrd="0" parTransId="{02B508F4-3B75-4E6E-8EAC-0A3FE3D173E9}" sibTransId="{F6C6AC08-5DE7-4407-BA1F-565603C343BB}"/>
    <dgm:cxn modelId="{F99BF909-D60B-4D18-A20D-6D1BDAAE384C}" type="presOf" srcId="{8C83610D-2962-4444-A891-9A2282DC2270}" destId="{EE9BD746-994E-4C36-AC5F-E7DFEB328AF9}" srcOrd="0" destOrd="0" presId="urn:microsoft.com/office/officeart/2005/8/layout/lProcess2"/>
    <dgm:cxn modelId="{39353C56-2244-40CF-A3F2-4CEEFA89C75F}" type="presOf" srcId="{A796A5A2-9EBA-4CEB-AC81-91E300AA6368}" destId="{81BB49FA-5E7F-4DB7-9241-BF08F5E10FBA}" srcOrd="0" destOrd="0" presId="urn:microsoft.com/office/officeart/2005/8/layout/lProcess2"/>
    <dgm:cxn modelId="{3C49E5A3-EB02-4DE1-9822-F3CB44A4EB75}" srcId="{31817469-F4EC-447B-B70F-C5AE52F0826C}" destId="{A796A5A2-9EBA-4CEB-AC81-91E300AA6368}" srcOrd="2" destOrd="0" parTransId="{4A6F8933-C9D6-4AE6-9FCC-758A453626D7}" sibTransId="{66E72CF6-A114-4606-B182-968242C1C05C}"/>
    <dgm:cxn modelId="{7513C923-890A-4C62-8CEB-8E978E33640B}" type="presOf" srcId="{9C4C53FD-10CF-412F-A3DF-37706D0FC8AA}" destId="{F05BCD54-BE03-4C42-A151-C357B22AC78D}" srcOrd="0" destOrd="0" presId="urn:microsoft.com/office/officeart/2005/8/layout/lProcess2"/>
    <dgm:cxn modelId="{E9CA9F80-B216-43F5-91A4-C8EF48EA7B81}" type="presOf" srcId="{2D48CDED-2D32-4AD2-B33A-5BDE29C6B461}" destId="{6A048882-BBB1-43A4-9072-44FB9134236E}" srcOrd="0" destOrd="0" presId="urn:microsoft.com/office/officeart/2005/8/layout/lProcess2"/>
    <dgm:cxn modelId="{F65DD044-D565-4D23-B13A-1C199D9839CA}" type="presOf" srcId="{E03ED996-9847-4920-BC7C-76CFE40D8BAF}" destId="{0CFB511C-D7B6-421C-84A6-8B206ECF36B6}" srcOrd="0" destOrd="0" presId="urn:microsoft.com/office/officeart/2005/8/layout/lProcess2"/>
    <dgm:cxn modelId="{FC1BA94A-9152-461E-8C4C-0F702B12E51C}" srcId="{3E2B405A-5197-4C13-86A9-3CDA7BBC1661}" destId="{2D48CDED-2D32-4AD2-B33A-5BDE29C6B461}" srcOrd="3" destOrd="0" parTransId="{053BD1AC-5D60-4C7C-99D4-BF9C91C37483}" sibTransId="{EC132AAE-F1A1-470B-ABFF-AEC61B5FC56C}"/>
    <dgm:cxn modelId="{D5DF861C-1C43-446D-AE89-45F0431A19AB}" type="presOf" srcId="{3E2B405A-5197-4C13-86A9-3CDA7BBC1661}" destId="{1AD36107-4800-42EF-BE93-9B58FEEF6894}" srcOrd="1" destOrd="0" presId="urn:microsoft.com/office/officeart/2005/8/layout/lProcess2"/>
    <dgm:cxn modelId="{CF67ECD8-1A83-4F64-AE68-988D97C207E1}" type="presOf" srcId="{5C9971FF-7532-4E44-BCD7-548FC7199664}" destId="{292A4FCF-8477-47F7-A2EC-502928ACFD3A}" srcOrd="0" destOrd="0" presId="urn:microsoft.com/office/officeart/2005/8/layout/lProcess2"/>
    <dgm:cxn modelId="{BF09CEDD-E445-4A75-9656-1A46AB24BCA7}" type="presOf" srcId="{FC2D06C3-0D59-4194-901D-1814E35A6864}" destId="{5483001F-8A7F-48EF-BFDE-73020E4A0BEA}" srcOrd="0" destOrd="0" presId="urn:microsoft.com/office/officeart/2005/8/layout/lProcess2"/>
    <dgm:cxn modelId="{BFD68FE8-7E74-426B-9FE5-32BF11709D28}" srcId="{31817469-F4EC-447B-B70F-C5AE52F0826C}" destId="{7DEF381C-098D-42FB-BA60-6E488E94730D}" srcOrd="0" destOrd="0" parTransId="{4407D5C0-E07B-4791-A0F2-EA7999FE3FD2}" sibTransId="{D70C35EA-E6E1-4981-A08B-8789A48348B1}"/>
    <dgm:cxn modelId="{4C676923-B68C-43EB-8298-51FB07EFD3E9}" type="presOf" srcId="{31817469-F4EC-447B-B70F-C5AE52F0826C}" destId="{CAA5310D-F6FB-48BB-9D7F-F3EEE94C3535}" srcOrd="0" destOrd="0" presId="urn:microsoft.com/office/officeart/2005/8/layout/lProcess2"/>
    <dgm:cxn modelId="{48C3514F-F6BF-425C-8E2F-E41E45AC2413}" type="presOf" srcId="{3E2B405A-5197-4C13-86A9-3CDA7BBC1661}" destId="{B2EB62AB-CA8F-4D8F-8ADE-5F183A8D7E99}" srcOrd="0" destOrd="0" presId="urn:microsoft.com/office/officeart/2005/8/layout/lProcess2"/>
    <dgm:cxn modelId="{046A461E-CB21-4E55-8796-0E565F8910FD}" srcId="{8C83610D-2962-4444-A891-9A2282DC2270}" destId="{9C4C53FD-10CF-412F-A3DF-37706D0FC8AA}" srcOrd="0" destOrd="0" parTransId="{9DC8EC2E-C1D0-47B8-8549-7EDA0EB48590}" sibTransId="{61A52AC6-F615-4EB4-A09A-221926A02A1A}"/>
    <dgm:cxn modelId="{65001F0F-5386-4885-BE9E-16032B077A28}" type="presParOf" srcId="{56AAF93F-2190-4273-8120-C6F60E7EFA38}" destId="{D6D63A38-5ED0-4694-A5D9-7D859C9AA0EF}" srcOrd="0" destOrd="0" presId="urn:microsoft.com/office/officeart/2005/8/layout/lProcess2"/>
    <dgm:cxn modelId="{AAD70FCA-BE5B-4376-858D-AEE404A82A5B}" type="presParOf" srcId="{D6D63A38-5ED0-4694-A5D9-7D859C9AA0EF}" destId="{B2EB62AB-CA8F-4D8F-8ADE-5F183A8D7E99}" srcOrd="0" destOrd="0" presId="urn:microsoft.com/office/officeart/2005/8/layout/lProcess2"/>
    <dgm:cxn modelId="{8CFA46B4-2295-4D69-804F-F1AD53866ADB}" type="presParOf" srcId="{D6D63A38-5ED0-4694-A5D9-7D859C9AA0EF}" destId="{1AD36107-4800-42EF-BE93-9B58FEEF6894}" srcOrd="1" destOrd="0" presId="urn:microsoft.com/office/officeart/2005/8/layout/lProcess2"/>
    <dgm:cxn modelId="{45DD8B84-553F-412D-8AFD-0E67DD581CCB}" type="presParOf" srcId="{D6D63A38-5ED0-4694-A5D9-7D859C9AA0EF}" destId="{14ED69F3-03A9-410E-9F39-962BCB4578C1}" srcOrd="2" destOrd="0" presId="urn:microsoft.com/office/officeart/2005/8/layout/lProcess2"/>
    <dgm:cxn modelId="{6AFBF954-5D18-4A31-8A69-6CFB4FC46ABB}" type="presParOf" srcId="{14ED69F3-03A9-410E-9F39-962BCB4578C1}" destId="{EE6DD789-9893-452C-BF40-91F7194B16D1}" srcOrd="0" destOrd="0" presId="urn:microsoft.com/office/officeart/2005/8/layout/lProcess2"/>
    <dgm:cxn modelId="{26B1F3B6-9130-45F9-ADD7-5E3683068126}" type="presParOf" srcId="{EE6DD789-9893-452C-BF40-91F7194B16D1}" destId="{292A4FCF-8477-47F7-A2EC-502928ACFD3A}" srcOrd="0" destOrd="0" presId="urn:microsoft.com/office/officeart/2005/8/layout/lProcess2"/>
    <dgm:cxn modelId="{F1AD6F03-ADA5-4264-9795-83A920CB6C37}" type="presParOf" srcId="{EE6DD789-9893-452C-BF40-91F7194B16D1}" destId="{F2F47BC4-7D9B-4291-A01B-536E3D62445E}" srcOrd="1" destOrd="0" presId="urn:microsoft.com/office/officeart/2005/8/layout/lProcess2"/>
    <dgm:cxn modelId="{21BC7CEB-228D-411A-9C2C-645C1778C0F0}" type="presParOf" srcId="{EE6DD789-9893-452C-BF40-91F7194B16D1}" destId="{C92D40FB-211C-45B3-9262-A0C9B584E319}" srcOrd="2" destOrd="0" presId="urn:microsoft.com/office/officeart/2005/8/layout/lProcess2"/>
    <dgm:cxn modelId="{1E278BE6-8DAD-455A-99D8-B5947560B0FF}" type="presParOf" srcId="{EE6DD789-9893-452C-BF40-91F7194B16D1}" destId="{A176A9D3-13BB-41DC-881C-3C41C7150E63}" srcOrd="3" destOrd="0" presId="urn:microsoft.com/office/officeart/2005/8/layout/lProcess2"/>
    <dgm:cxn modelId="{11B8472F-1F92-4148-84A2-EF29F767C1F9}" type="presParOf" srcId="{EE6DD789-9893-452C-BF40-91F7194B16D1}" destId="{5483001F-8A7F-48EF-BFDE-73020E4A0BEA}" srcOrd="4" destOrd="0" presId="urn:microsoft.com/office/officeart/2005/8/layout/lProcess2"/>
    <dgm:cxn modelId="{0B9F3710-F179-49EB-8FD4-D4442E0597BF}" type="presParOf" srcId="{EE6DD789-9893-452C-BF40-91F7194B16D1}" destId="{0AC18D78-278B-4F1D-B7FE-8FFD99292D3F}" srcOrd="5" destOrd="0" presId="urn:microsoft.com/office/officeart/2005/8/layout/lProcess2"/>
    <dgm:cxn modelId="{5EC91E1D-436F-40E2-BDD4-CF4FA0F6AA9C}" type="presParOf" srcId="{EE6DD789-9893-452C-BF40-91F7194B16D1}" destId="{6A048882-BBB1-43A4-9072-44FB9134236E}" srcOrd="6" destOrd="0" presId="urn:microsoft.com/office/officeart/2005/8/layout/lProcess2"/>
    <dgm:cxn modelId="{F1201A5B-0367-4BC5-A907-66E453BCAEB4}" type="presParOf" srcId="{56AAF93F-2190-4273-8120-C6F60E7EFA38}" destId="{8A9171EF-92C2-48D2-8007-2D481AE15D0E}" srcOrd="1" destOrd="0" presId="urn:microsoft.com/office/officeart/2005/8/layout/lProcess2"/>
    <dgm:cxn modelId="{2070F393-784F-4333-8FE3-1429A073B292}" type="presParOf" srcId="{56AAF93F-2190-4273-8120-C6F60E7EFA38}" destId="{B31B24C2-F1B8-4624-9553-D7FCD54F44F4}" srcOrd="2" destOrd="0" presId="urn:microsoft.com/office/officeart/2005/8/layout/lProcess2"/>
    <dgm:cxn modelId="{F53EC4EB-3B47-4301-807A-19454826AA61}" type="presParOf" srcId="{B31B24C2-F1B8-4624-9553-D7FCD54F44F4}" destId="{EE9BD746-994E-4C36-AC5F-E7DFEB328AF9}" srcOrd="0" destOrd="0" presId="urn:microsoft.com/office/officeart/2005/8/layout/lProcess2"/>
    <dgm:cxn modelId="{869957E5-6A1F-4EA9-A91A-76CB2AF210C4}" type="presParOf" srcId="{B31B24C2-F1B8-4624-9553-D7FCD54F44F4}" destId="{4681258D-0B33-4378-A2B3-9D905638A1DA}" srcOrd="1" destOrd="0" presId="urn:microsoft.com/office/officeart/2005/8/layout/lProcess2"/>
    <dgm:cxn modelId="{F1B6E05F-8FBF-4678-9276-68ADE3326B4D}" type="presParOf" srcId="{B31B24C2-F1B8-4624-9553-D7FCD54F44F4}" destId="{364F7D61-2595-4A41-8CCE-55EDBCBB2E92}" srcOrd="2" destOrd="0" presId="urn:microsoft.com/office/officeart/2005/8/layout/lProcess2"/>
    <dgm:cxn modelId="{10023EA6-100D-47A0-9E10-861006E52963}" type="presParOf" srcId="{364F7D61-2595-4A41-8CCE-55EDBCBB2E92}" destId="{56BA5ED8-F591-4CDD-8C46-F89DEE7F6CA0}" srcOrd="0" destOrd="0" presId="urn:microsoft.com/office/officeart/2005/8/layout/lProcess2"/>
    <dgm:cxn modelId="{A6CA1A5C-3D63-4458-A358-1A41911A22F4}" type="presParOf" srcId="{56BA5ED8-F591-4CDD-8C46-F89DEE7F6CA0}" destId="{F05BCD54-BE03-4C42-A151-C357B22AC78D}" srcOrd="0" destOrd="0" presId="urn:microsoft.com/office/officeart/2005/8/layout/lProcess2"/>
    <dgm:cxn modelId="{EF70B0EC-B3E5-4A59-B6E6-E4FA2E671E1A}" type="presParOf" srcId="{56BA5ED8-F591-4CDD-8C46-F89DEE7F6CA0}" destId="{EA8C9CD5-183A-4BEF-A423-87F603BDA01C}" srcOrd="1" destOrd="0" presId="urn:microsoft.com/office/officeart/2005/8/layout/lProcess2"/>
    <dgm:cxn modelId="{B2B82C52-74E2-40FD-A284-FF874473181B}" type="presParOf" srcId="{56BA5ED8-F591-4CDD-8C46-F89DEE7F6CA0}" destId="{0CFB511C-D7B6-421C-84A6-8B206ECF36B6}" srcOrd="2" destOrd="0" presId="urn:microsoft.com/office/officeart/2005/8/layout/lProcess2"/>
    <dgm:cxn modelId="{9B0B6CE3-61FA-44E0-9844-940B0109CFBA}" type="presParOf" srcId="{56BA5ED8-F591-4CDD-8C46-F89DEE7F6CA0}" destId="{2E00D3D6-2006-4707-B7B8-C3CB005C2C33}" srcOrd="3" destOrd="0" presId="urn:microsoft.com/office/officeart/2005/8/layout/lProcess2"/>
    <dgm:cxn modelId="{5C45202B-9048-4705-ACD3-6D5E3E68CAAB}" type="presParOf" srcId="{56BA5ED8-F591-4CDD-8C46-F89DEE7F6CA0}" destId="{ABFC78AB-A981-4A67-8245-5AA61BCB5E59}" srcOrd="4" destOrd="0" presId="urn:microsoft.com/office/officeart/2005/8/layout/lProcess2"/>
    <dgm:cxn modelId="{B958E253-B5A2-456B-88E8-5EB7F3D86A65}" type="presParOf" srcId="{56BA5ED8-F591-4CDD-8C46-F89DEE7F6CA0}" destId="{ABADEBD4-500A-4593-814C-BD05BB4F9677}" srcOrd="5" destOrd="0" presId="urn:microsoft.com/office/officeart/2005/8/layout/lProcess2"/>
    <dgm:cxn modelId="{98CC7D14-DA09-4D5E-80DF-0AE09A605DE2}" type="presParOf" srcId="{56BA5ED8-F591-4CDD-8C46-F89DEE7F6CA0}" destId="{31D41BFF-A9F1-49E4-A981-168162B0592A}" srcOrd="6" destOrd="0" presId="urn:microsoft.com/office/officeart/2005/8/layout/lProcess2"/>
    <dgm:cxn modelId="{46EF29B1-DB9F-4846-88C4-986210F6834B}" type="presParOf" srcId="{56AAF93F-2190-4273-8120-C6F60E7EFA38}" destId="{A3395CEF-9DA6-4716-ACC8-A134E372403A}" srcOrd="3" destOrd="0" presId="urn:microsoft.com/office/officeart/2005/8/layout/lProcess2"/>
    <dgm:cxn modelId="{52CE1AA7-F7B6-4A92-8D03-6F661B28F5EA}" type="presParOf" srcId="{56AAF93F-2190-4273-8120-C6F60E7EFA38}" destId="{FCBDC7F0-638B-417B-AC4D-B97AB92B4A81}" srcOrd="4" destOrd="0" presId="urn:microsoft.com/office/officeart/2005/8/layout/lProcess2"/>
    <dgm:cxn modelId="{C1DF0388-88C0-43F8-A254-469F26778765}" type="presParOf" srcId="{FCBDC7F0-638B-417B-AC4D-B97AB92B4A81}" destId="{CAA5310D-F6FB-48BB-9D7F-F3EEE94C3535}" srcOrd="0" destOrd="0" presId="urn:microsoft.com/office/officeart/2005/8/layout/lProcess2"/>
    <dgm:cxn modelId="{45BE9279-8742-480A-9C1F-4879B628A03F}" type="presParOf" srcId="{FCBDC7F0-638B-417B-AC4D-B97AB92B4A81}" destId="{ECA2B812-688E-4018-ABB4-79AEA0B32D94}" srcOrd="1" destOrd="0" presId="urn:microsoft.com/office/officeart/2005/8/layout/lProcess2"/>
    <dgm:cxn modelId="{AAF5D92D-8061-4BC1-AFD3-D3EA6EC43A8B}" type="presParOf" srcId="{FCBDC7F0-638B-417B-AC4D-B97AB92B4A81}" destId="{0CE3C94F-BFAE-4F63-87E1-0C8237CEC967}" srcOrd="2" destOrd="0" presId="urn:microsoft.com/office/officeart/2005/8/layout/lProcess2"/>
    <dgm:cxn modelId="{FEC86CAD-C206-4499-87A7-59309A5984ED}" type="presParOf" srcId="{0CE3C94F-BFAE-4F63-87E1-0C8237CEC967}" destId="{B0C7252C-87AB-4D11-940F-16882054541F}" srcOrd="0" destOrd="0" presId="urn:microsoft.com/office/officeart/2005/8/layout/lProcess2"/>
    <dgm:cxn modelId="{ABA1677E-0F86-490C-B37D-F6E97E99DD5D}" type="presParOf" srcId="{B0C7252C-87AB-4D11-940F-16882054541F}" destId="{19443A3E-8EA7-46E1-A418-0D8204724910}" srcOrd="0" destOrd="0" presId="urn:microsoft.com/office/officeart/2005/8/layout/lProcess2"/>
    <dgm:cxn modelId="{CCD9A202-8950-441B-BC8D-EBCFD9CBE87F}" type="presParOf" srcId="{B0C7252C-87AB-4D11-940F-16882054541F}" destId="{552739CC-F0A1-4A79-AC55-1B949D20420D}" srcOrd="1" destOrd="0" presId="urn:microsoft.com/office/officeart/2005/8/layout/lProcess2"/>
    <dgm:cxn modelId="{06491E9B-B3E5-46BA-98A6-CCF6EF7D9F7D}" type="presParOf" srcId="{B0C7252C-87AB-4D11-940F-16882054541F}" destId="{7179775C-E467-4D10-A537-4372FAC8CC75}" srcOrd="2" destOrd="0" presId="urn:microsoft.com/office/officeart/2005/8/layout/lProcess2"/>
    <dgm:cxn modelId="{E66DD214-097E-4BC2-8E0A-7B25187E229F}" type="presParOf" srcId="{B0C7252C-87AB-4D11-940F-16882054541F}" destId="{CFC4E5AF-EADC-4618-B728-DCBBBF9684CF}" srcOrd="3" destOrd="0" presId="urn:microsoft.com/office/officeart/2005/8/layout/lProcess2"/>
    <dgm:cxn modelId="{B97D0A6B-0EEE-4EC7-836E-C227A1B2B904}" type="presParOf" srcId="{B0C7252C-87AB-4D11-940F-16882054541F}" destId="{81BB49FA-5E7F-4DB7-9241-BF08F5E10FBA}" srcOrd="4" destOrd="0" presId="urn:microsoft.com/office/officeart/2005/8/layout/lProcess2"/>
    <dgm:cxn modelId="{78E4CECD-33F4-401E-96BB-FFC06414A180}" type="presParOf" srcId="{B0C7252C-87AB-4D11-940F-16882054541F}" destId="{4E4DA4DD-67C1-4CA0-B3C0-B52952116466}" srcOrd="5" destOrd="0" presId="urn:microsoft.com/office/officeart/2005/8/layout/lProcess2"/>
    <dgm:cxn modelId="{441B4197-6098-4EF1-8F30-000EFB8DBCBB}" type="presParOf" srcId="{B0C7252C-87AB-4D11-940F-16882054541F}" destId="{1DD10383-E044-42BB-B4B5-A440EDC605FC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22058F-A6EC-4A5F-9247-90E86E00CB9D}" type="doc">
      <dgm:prSet loTypeId="urn:microsoft.com/office/officeart/2005/8/layout/lProcess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2B405A-5197-4C13-86A9-3CDA7BBC1661}">
      <dgm:prSet phldrT="[Text]" custT="1"/>
      <dgm:spPr/>
      <dgm:t>
        <a:bodyPr/>
        <a:lstStyle/>
        <a:p>
          <a:pPr algn="l"/>
          <a:endParaRPr lang="cs-CZ" sz="2800" dirty="0"/>
        </a:p>
      </dgm:t>
    </dgm:pt>
    <dgm:pt modelId="{11CC116F-44B3-4B86-AA3D-7824E25EEC75}" type="parTrans" cxnId="{33CE3378-E00A-444C-BA0E-E049BD2644AB}">
      <dgm:prSet/>
      <dgm:spPr/>
      <dgm:t>
        <a:bodyPr/>
        <a:lstStyle/>
        <a:p>
          <a:endParaRPr lang="cs-CZ"/>
        </a:p>
      </dgm:t>
    </dgm:pt>
    <dgm:pt modelId="{1BA63470-2ACE-401D-A441-6737413D0FDD}" type="sibTrans" cxnId="{33CE3378-E00A-444C-BA0E-E049BD2644AB}">
      <dgm:prSet/>
      <dgm:spPr/>
      <dgm:t>
        <a:bodyPr/>
        <a:lstStyle/>
        <a:p>
          <a:endParaRPr lang="cs-CZ"/>
        </a:p>
      </dgm:t>
    </dgm:pt>
    <dgm:pt modelId="{5C9971FF-7532-4E44-BCD7-548FC7199664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1. der  Student  / </a:t>
          </a:r>
          <a:r>
            <a:rPr lang="cs-CZ" sz="2400" b="1" dirty="0" err="1" smtClean="0">
              <a:solidFill>
                <a:schemeClr val="tx1"/>
              </a:solidFill>
            </a:rPr>
            <a:t>Herr</a:t>
          </a:r>
          <a:r>
            <a:rPr lang="cs-CZ" sz="2400" b="1" dirty="0" smtClean="0">
              <a:solidFill>
                <a:schemeClr val="tx1"/>
              </a:solidFill>
            </a:rPr>
            <a:t> / </a:t>
          </a:r>
          <a:r>
            <a:rPr lang="cs-CZ" sz="2400" b="1" dirty="0" err="1" smtClean="0">
              <a:solidFill>
                <a:schemeClr val="tx1"/>
              </a:solidFill>
            </a:rPr>
            <a:t>Kollege</a:t>
          </a:r>
          <a:endParaRPr lang="cs-CZ" sz="2400" b="1" dirty="0">
            <a:solidFill>
              <a:schemeClr val="tx1"/>
            </a:solidFill>
          </a:endParaRPr>
        </a:p>
      </dgm:t>
    </dgm:pt>
    <dgm:pt modelId="{A521C116-AAED-44DF-9795-A40649B43049}" type="parTrans" cxnId="{9391E01A-F94A-44F5-A118-D75F850C6130}">
      <dgm:prSet/>
      <dgm:spPr/>
      <dgm:t>
        <a:bodyPr/>
        <a:lstStyle/>
        <a:p>
          <a:endParaRPr lang="cs-CZ"/>
        </a:p>
      </dgm:t>
    </dgm:pt>
    <dgm:pt modelId="{707BA1C4-6CD7-4D6D-A173-06948A372512}" type="sibTrans" cxnId="{9391E01A-F94A-44F5-A118-D75F850C6130}">
      <dgm:prSet/>
      <dgm:spPr/>
      <dgm:t>
        <a:bodyPr/>
        <a:lstStyle/>
        <a:p>
          <a:endParaRPr lang="cs-CZ"/>
        </a:p>
      </dgm:t>
    </dgm:pt>
    <dgm:pt modelId="{3442D8AE-51E8-4213-A585-10FAC60E41C5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2. des </a:t>
          </a:r>
          <a:r>
            <a:rPr lang="cs-CZ" sz="2400" b="1" dirty="0" err="1" smtClean="0">
              <a:solidFill>
                <a:schemeClr val="tx1"/>
              </a:solidFill>
            </a:rPr>
            <a:t>Studenten</a:t>
          </a:r>
          <a:r>
            <a:rPr lang="cs-CZ" sz="2400" b="1" dirty="0" smtClean="0">
              <a:solidFill>
                <a:schemeClr val="tx1"/>
              </a:solidFill>
            </a:rPr>
            <a:t> / </a:t>
          </a:r>
          <a:r>
            <a:rPr lang="cs-CZ" sz="2400" b="1" dirty="0" err="1" smtClean="0">
              <a:solidFill>
                <a:schemeClr val="tx1"/>
              </a:solidFill>
            </a:rPr>
            <a:t>Herrn</a:t>
          </a:r>
          <a:r>
            <a:rPr lang="cs-CZ" sz="2400" b="1" dirty="0" smtClean="0">
              <a:solidFill>
                <a:schemeClr val="tx1"/>
              </a:solidFill>
            </a:rPr>
            <a:t> / </a:t>
          </a:r>
          <a:r>
            <a:rPr lang="cs-CZ" sz="2400" b="1" dirty="0" err="1" smtClean="0">
              <a:solidFill>
                <a:schemeClr val="tx1"/>
              </a:solidFill>
            </a:rPr>
            <a:t>Kollegen</a:t>
          </a:r>
          <a:endParaRPr lang="cs-CZ" sz="2400" b="1" dirty="0">
            <a:solidFill>
              <a:schemeClr val="tx1"/>
            </a:solidFill>
          </a:endParaRPr>
        </a:p>
      </dgm:t>
    </dgm:pt>
    <dgm:pt modelId="{D9D1ED4E-A3D9-4565-9662-42E538A199A8}" type="parTrans" cxnId="{37A04A73-BC68-491B-A4E0-871581274C03}">
      <dgm:prSet/>
      <dgm:spPr/>
      <dgm:t>
        <a:bodyPr/>
        <a:lstStyle/>
        <a:p>
          <a:endParaRPr lang="cs-CZ"/>
        </a:p>
      </dgm:t>
    </dgm:pt>
    <dgm:pt modelId="{17141E07-50D9-444A-8D2E-27A138410042}" type="sibTrans" cxnId="{37A04A73-BC68-491B-A4E0-871581274C03}">
      <dgm:prSet/>
      <dgm:spPr/>
      <dgm:t>
        <a:bodyPr/>
        <a:lstStyle/>
        <a:p>
          <a:endParaRPr lang="cs-CZ"/>
        </a:p>
      </dgm:t>
    </dgm:pt>
    <dgm:pt modelId="{FC2D06C3-0D59-4194-901D-1814E35A6864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3. </a:t>
          </a:r>
          <a:r>
            <a:rPr lang="cs-CZ" sz="2400" b="1" dirty="0" err="1" smtClean="0">
              <a:solidFill>
                <a:schemeClr val="tx1"/>
              </a:solidFill>
            </a:rPr>
            <a:t>dem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Studenten</a:t>
          </a:r>
          <a:r>
            <a:rPr lang="cs-CZ" sz="2400" b="1" dirty="0" smtClean="0">
              <a:solidFill>
                <a:schemeClr val="tx1"/>
              </a:solidFill>
            </a:rPr>
            <a:t> / </a:t>
          </a:r>
          <a:r>
            <a:rPr lang="cs-CZ" sz="2400" b="1" dirty="0" err="1" smtClean="0">
              <a:solidFill>
                <a:schemeClr val="tx1"/>
              </a:solidFill>
            </a:rPr>
            <a:t>Herrn</a:t>
          </a:r>
          <a:r>
            <a:rPr lang="cs-CZ" sz="2400" b="1" dirty="0" smtClean="0">
              <a:solidFill>
                <a:schemeClr val="tx1"/>
              </a:solidFill>
            </a:rPr>
            <a:t> / </a:t>
          </a:r>
          <a:r>
            <a:rPr lang="cs-CZ" sz="2400" b="1" dirty="0" err="1" smtClean="0">
              <a:solidFill>
                <a:schemeClr val="tx1"/>
              </a:solidFill>
            </a:rPr>
            <a:t>Kollegen</a:t>
          </a:r>
          <a:endParaRPr lang="cs-CZ" sz="2400" b="1" dirty="0">
            <a:solidFill>
              <a:schemeClr val="tx1"/>
            </a:solidFill>
          </a:endParaRPr>
        </a:p>
      </dgm:t>
    </dgm:pt>
    <dgm:pt modelId="{5CE06899-AF2E-4193-A942-B3911EAEC448}" type="parTrans" cxnId="{A773C2B1-1984-4269-AC6A-E557D1C29BA0}">
      <dgm:prSet/>
      <dgm:spPr/>
      <dgm:t>
        <a:bodyPr/>
        <a:lstStyle/>
        <a:p>
          <a:endParaRPr lang="cs-CZ"/>
        </a:p>
      </dgm:t>
    </dgm:pt>
    <dgm:pt modelId="{F7FC03DA-7572-44F8-A0A0-13DEC476234F}" type="sibTrans" cxnId="{A773C2B1-1984-4269-AC6A-E557D1C29BA0}">
      <dgm:prSet/>
      <dgm:spPr/>
      <dgm:t>
        <a:bodyPr/>
        <a:lstStyle/>
        <a:p>
          <a:endParaRPr lang="cs-CZ"/>
        </a:p>
      </dgm:t>
    </dgm:pt>
    <dgm:pt modelId="{2D48CDED-2D32-4AD2-B33A-5BDE29C6B461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4. den </a:t>
          </a:r>
          <a:r>
            <a:rPr lang="cs-CZ" sz="2400" b="1" dirty="0" err="1" smtClean="0">
              <a:solidFill>
                <a:schemeClr val="tx1"/>
              </a:solidFill>
            </a:rPr>
            <a:t>Studenten</a:t>
          </a:r>
          <a:r>
            <a:rPr lang="cs-CZ" sz="2400" b="1" dirty="0" smtClean="0">
              <a:solidFill>
                <a:schemeClr val="tx1"/>
              </a:solidFill>
            </a:rPr>
            <a:t> / </a:t>
          </a:r>
          <a:r>
            <a:rPr lang="cs-CZ" sz="2400" b="1" dirty="0" err="1" smtClean="0">
              <a:solidFill>
                <a:schemeClr val="tx1"/>
              </a:solidFill>
            </a:rPr>
            <a:t>Herrn</a:t>
          </a:r>
          <a:r>
            <a:rPr lang="cs-CZ" sz="2400" b="1" dirty="0" smtClean="0">
              <a:solidFill>
                <a:schemeClr val="tx1"/>
              </a:solidFill>
            </a:rPr>
            <a:t> / </a:t>
          </a:r>
          <a:r>
            <a:rPr lang="cs-CZ" sz="2400" b="1" dirty="0" err="1" smtClean="0">
              <a:solidFill>
                <a:schemeClr val="tx1"/>
              </a:solidFill>
            </a:rPr>
            <a:t>Kollegen</a:t>
          </a:r>
          <a:endParaRPr lang="cs-CZ" sz="2400" b="1" dirty="0">
            <a:solidFill>
              <a:schemeClr val="tx1"/>
            </a:solidFill>
          </a:endParaRPr>
        </a:p>
      </dgm:t>
    </dgm:pt>
    <dgm:pt modelId="{053BD1AC-5D60-4C7C-99D4-BF9C91C37483}" type="parTrans" cxnId="{FC1BA94A-9152-461E-8C4C-0F702B12E51C}">
      <dgm:prSet/>
      <dgm:spPr/>
      <dgm:t>
        <a:bodyPr/>
        <a:lstStyle/>
        <a:p>
          <a:endParaRPr lang="cs-CZ"/>
        </a:p>
      </dgm:t>
    </dgm:pt>
    <dgm:pt modelId="{EC132AAE-F1A1-470B-ABFF-AEC61B5FC56C}" type="sibTrans" cxnId="{FC1BA94A-9152-461E-8C4C-0F702B12E51C}">
      <dgm:prSet/>
      <dgm:spPr/>
      <dgm:t>
        <a:bodyPr/>
        <a:lstStyle/>
        <a:p>
          <a:endParaRPr lang="cs-CZ"/>
        </a:p>
      </dgm:t>
    </dgm:pt>
    <dgm:pt modelId="{56AAF93F-2190-4273-8120-C6F60E7EFA38}" type="pres">
      <dgm:prSet presAssocID="{B322058F-A6EC-4A5F-9247-90E86E00CB9D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D63A38-5ED0-4694-A5D9-7D859C9AA0EF}" type="pres">
      <dgm:prSet presAssocID="{3E2B405A-5197-4C13-86A9-3CDA7BBC1661}" presName="compNode" presStyleCnt="0"/>
      <dgm:spPr/>
      <dgm:t>
        <a:bodyPr/>
        <a:lstStyle/>
        <a:p>
          <a:endParaRPr lang="cs-CZ"/>
        </a:p>
      </dgm:t>
    </dgm:pt>
    <dgm:pt modelId="{B2EB62AB-CA8F-4D8F-8ADE-5F183A8D7E99}" type="pres">
      <dgm:prSet presAssocID="{3E2B405A-5197-4C13-86A9-3CDA7BBC1661}" presName="aNode" presStyleLbl="bgShp" presStyleIdx="0" presStyleCnt="1"/>
      <dgm:spPr/>
      <dgm:t>
        <a:bodyPr/>
        <a:lstStyle/>
        <a:p>
          <a:endParaRPr lang="cs-CZ"/>
        </a:p>
      </dgm:t>
    </dgm:pt>
    <dgm:pt modelId="{1AD36107-4800-42EF-BE93-9B58FEEF6894}" type="pres">
      <dgm:prSet presAssocID="{3E2B405A-5197-4C13-86A9-3CDA7BBC1661}" presName="textNode" presStyleLbl="bgShp" presStyleIdx="0" presStyleCnt="1"/>
      <dgm:spPr/>
      <dgm:t>
        <a:bodyPr/>
        <a:lstStyle/>
        <a:p>
          <a:endParaRPr lang="cs-CZ"/>
        </a:p>
      </dgm:t>
    </dgm:pt>
    <dgm:pt modelId="{14ED69F3-03A9-410E-9F39-962BCB4578C1}" type="pres">
      <dgm:prSet presAssocID="{3E2B405A-5197-4C13-86A9-3CDA7BBC1661}" presName="compChildNode" presStyleCnt="0"/>
      <dgm:spPr/>
      <dgm:t>
        <a:bodyPr/>
        <a:lstStyle/>
        <a:p>
          <a:endParaRPr lang="cs-CZ"/>
        </a:p>
      </dgm:t>
    </dgm:pt>
    <dgm:pt modelId="{EE6DD789-9893-452C-BF40-91F7194B16D1}" type="pres">
      <dgm:prSet presAssocID="{3E2B405A-5197-4C13-86A9-3CDA7BBC1661}" presName="theInnerList" presStyleCnt="0"/>
      <dgm:spPr/>
      <dgm:t>
        <a:bodyPr/>
        <a:lstStyle/>
        <a:p>
          <a:endParaRPr lang="cs-CZ"/>
        </a:p>
      </dgm:t>
    </dgm:pt>
    <dgm:pt modelId="{292A4FCF-8477-47F7-A2EC-502928ACFD3A}" type="pres">
      <dgm:prSet presAssocID="{5C9971FF-7532-4E44-BCD7-548FC7199664}" presName="child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F47BC4-7D9B-4291-A01B-536E3D62445E}" type="pres">
      <dgm:prSet presAssocID="{5C9971FF-7532-4E44-BCD7-548FC7199664}" presName="aSpace2" presStyleCnt="0"/>
      <dgm:spPr/>
      <dgm:t>
        <a:bodyPr/>
        <a:lstStyle/>
        <a:p>
          <a:endParaRPr lang="cs-CZ"/>
        </a:p>
      </dgm:t>
    </dgm:pt>
    <dgm:pt modelId="{C92D40FB-211C-45B3-9262-A0C9B584E319}" type="pres">
      <dgm:prSet presAssocID="{3442D8AE-51E8-4213-A585-10FAC60E41C5}" presName="child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76A9D3-13BB-41DC-881C-3C41C7150E63}" type="pres">
      <dgm:prSet presAssocID="{3442D8AE-51E8-4213-A585-10FAC60E41C5}" presName="aSpace2" presStyleCnt="0"/>
      <dgm:spPr/>
      <dgm:t>
        <a:bodyPr/>
        <a:lstStyle/>
        <a:p>
          <a:endParaRPr lang="cs-CZ"/>
        </a:p>
      </dgm:t>
    </dgm:pt>
    <dgm:pt modelId="{5483001F-8A7F-48EF-BFDE-73020E4A0BEA}" type="pres">
      <dgm:prSet presAssocID="{FC2D06C3-0D59-4194-901D-1814E35A6864}" presName="child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C18D78-278B-4F1D-B7FE-8FFD99292D3F}" type="pres">
      <dgm:prSet presAssocID="{FC2D06C3-0D59-4194-901D-1814E35A6864}" presName="aSpace2" presStyleCnt="0"/>
      <dgm:spPr/>
      <dgm:t>
        <a:bodyPr/>
        <a:lstStyle/>
        <a:p>
          <a:endParaRPr lang="cs-CZ"/>
        </a:p>
      </dgm:t>
    </dgm:pt>
    <dgm:pt modelId="{6A048882-BBB1-43A4-9072-44FB9134236E}" type="pres">
      <dgm:prSet presAssocID="{2D48CDED-2D32-4AD2-B33A-5BDE29C6B461}" presName="child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4F8832-B340-4BE1-937B-73AAACA7EA4F}" type="presOf" srcId="{3E2B405A-5197-4C13-86A9-3CDA7BBC1661}" destId="{B2EB62AB-CA8F-4D8F-8ADE-5F183A8D7E99}" srcOrd="0" destOrd="0" presId="urn:microsoft.com/office/officeart/2005/8/layout/lProcess2"/>
    <dgm:cxn modelId="{37A04A73-BC68-491B-A4E0-871581274C03}" srcId="{3E2B405A-5197-4C13-86A9-3CDA7BBC1661}" destId="{3442D8AE-51E8-4213-A585-10FAC60E41C5}" srcOrd="1" destOrd="0" parTransId="{D9D1ED4E-A3D9-4565-9662-42E538A199A8}" sibTransId="{17141E07-50D9-444A-8D2E-27A138410042}"/>
    <dgm:cxn modelId="{33CE3378-E00A-444C-BA0E-E049BD2644AB}" srcId="{B322058F-A6EC-4A5F-9247-90E86E00CB9D}" destId="{3E2B405A-5197-4C13-86A9-3CDA7BBC1661}" srcOrd="0" destOrd="0" parTransId="{11CC116F-44B3-4B86-AA3D-7824E25EEC75}" sibTransId="{1BA63470-2ACE-401D-A441-6737413D0FDD}"/>
    <dgm:cxn modelId="{78A4A669-EFB3-4652-8B7F-706E97FB0109}" type="presOf" srcId="{3442D8AE-51E8-4213-A585-10FAC60E41C5}" destId="{C92D40FB-211C-45B3-9262-A0C9B584E319}" srcOrd="0" destOrd="0" presId="urn:microsoft.com/office/officeart/2005/8/layout/lProcess2"/>
    <dgm:cxn modelId="{B3EC8E37-EA5C-4818-85DE-3F9000F46B35}" type="presOf" srcId="{5C9971FF-7532-4E44-BCD7-548FC7199664}" destId="{292A4FCF-8477-47F7-A2EC-502928ACFD3A}" srcOrd="0" destOrd="0" presId="urn:microsoft.com/office/officeart/2005/8/layout/lProcess2"/>
    <dgm:cxn modelId="{FC1BA94A-9152-461E-8C4C-0F702B12E51C}" srcId="{3E2B405A-5197-4C13-86A9-3CDA7BBC1661}" destId="{2D48CDED-2D32-4AD2-B33A-5BDE29C6B461}" srcOrd="3" destOrd="0" parTransId="{053BD1AC-5D60-4C7C-99D4-BF9C91C37483}" sibTransId="{EC132AAE-F1A1-470B-ABFF-AEC61B5FC56C}"/>
    <dgm:cxn modelId="{AC98E4ED-92E6-4630-90EB-326BCF4AF992}" type="presOf" srcId="{B322058F-A6EC-4A5F-9247-90E86E00CB9D}" destId="{56AAF93F-2190-4273-8120-C6F60E7EFA38}" srcOrd="0" destOrd="0" presId="urn:microsoft.com/office/officeart/2005/8/layout/lProcess2"/>
    <dgm:cxn modelId="{A19CFC9F-EF43-4979-B808-F60DC1ACD41A}" type="presOf" srcId="{FC2D06C3-0D59-4194-901D-1814E35A6864}" destId="{5483001F-8A7F-48EF-BFDE-73020E4A0BEA}" srcOrd="0" destOrd="0" presId="urn:microsoft.com/office/officeart/2005/8/layout/lProcess2"/>
    <dgm:cxn modelId="{9391E01A-F94A-44F5-A118-D75F850C6130}" srcId="{3E2B405A-5197-4C13-86A9-3CDA7BBC1661}" destId="{5C9971FF-7532-4E44-BCD7-548FC7199664}" srcOrd="0" destOrd="0" parTransId="{A521C116-AAED-44DF-9795-A40649B43049}" sibTransId="{707BA1C4-6CD7-4D6D-A173-06948A372512}"/>
    <dgm:cxn modelId="{67195E0B-C928-4F92-88D9-C88F889C5AF8}" type="presOf" srcId="{3E2B405A-5197-4C13-86A9-3CDA7BBC1661}" destId="{1AD36107-4800-42EF-BE93-9B58FEEF6894}" srcOrd="1" destOrd="0" presId="urn:microsoft.com/office/officeart/2005/8/layout/lProcess2"/>
    <dgm:cxn modelId="{29B2BCA1-6546-4810-8D36-CEA0168B0E5E}" type="presOf" srcId="{2D48CDED-2D32-4AD2-B33A-5BDE29C6B461}" destId="{6A048882-BBB1-43A4-9072-44FB9134236E}" srcOrd="0" destOrd="0" presId="urn:microsoft.com/office/officeart/2005/8/layout/lProcess2"/>
    <dgm:cxn modelId="{A773C2B1-1984-4269-AC6A-E557D1C29BA0}" srcId="{3E2B405A-5197-4C13-86A9-3CDA7BBC1661}" destId="{FC2D06C3-0D59-4194-901D-1814E35A6864}" srcOrd="2" destOrd="0" parTransId="{5CE06899-AF2E-4193-A942-B3911EAEC448}" sibTransId="{F7FC03DA-7572-44F8-A0A0-13DEC476234F}"/>
    <dgm:cxn modelId="{0911DA0D-31C3-4336-8488-45D9E0D4AA8F}" type="presParOf" srcId="{56AAF93F-2190-4273-8120-C6F60E7EFA38}" destId="{D6D63A38-5ED0-4694-A5D9-7D859C9AA0EF}" srcOrd="0" destOrd="0" presId="urn:microsoft.com/office/officeart/2005/8/layout/lProcess2"/>
    <dgm:cxn modelId="{825AA0DC-C51A-4ADC-B544-1F232285A559}" type="presParOf" srcId="{D6D63A38-5ED0-4694-A5D9-7D859C9AA0EF}" destId="{B2EB62AB-CA8F-4D8F-8ADE-5F183A8D7E99}" srcOrd="0" destOrd="0" presId="urn:microsoft.com/office/officeart/2005/8/layout/lProcess2"/>
    <dgm:cxn modelId="{263F139B-AB58-4473-A3DC-B8C10D947894}" type="presParOf" srcId="{D6D63A38-5ED0-4694-A5D9-7D859C9AA0EF}" destId="{1AD36107-4800-42EF-BE93-9B58FEEF6894}" srcOrd="1" destOrd="0" presId="urn:microsoft.com/office/officeart/2005/8/layout/lProcess2"/>
    <dgm:cxn modelId="{264393E9-CDF3-48B4-8578-691683C036D3}" type="presParOf" srcId="{D6D63A38-5ED0-4694-A5D9-7D859C9AA0EF}" destId="{14ED69F3-03A9-410E-9F39-962BCB4578C1}" srcOrd="2" destOrd="0" presId="urn:microsoft.com/office/officeart/2005/8/layout/lProcess2"/>
    <dgm:cxn modelId="{E7D71AEF-AE54-456F-9FF0-9C62D79AEDAF}" type="presParOf" srcId="{14ED69F3-03A9-410E-9F39-962BCB4578C1}" destId="{EE6DD789-9893-452C-BF40-91F7194B16D1}" srcOrd="0" destOrd="0" presId="urn:microsoft.com/office/officeart/2005/8/layout/lProcess2"/>
    <dgm:cxn modelId="{7C508EC8-7A4C-4C1E-89CC-BB5F43328794}" type="presParOf" srcId="{EE6DD789-9893-452C-BF40-91F7194B16D1}" destId="{292A4FCF-8477-47F7-A2EC-502928ACFD3A}" srcOrd="0" destOrd="0" presId="urn:microsoft.com/office/officeart/2005/8/layout/lProcess2"/>
    <dgm:cxn modelId="{5CAC58CC-4A1E-4571-8590-514B12896365}" type="presParOf" srcId="{EE6DD789-9893-452C-BF40-91F7194B16D1}" destId="{F2F47BC4-7D9B-4291-A01B-536E3D62445E}" srcOrd="1" destOrd="0" presId="urn:microsoft.com/office/officeart/2005/8/layout/lProcess2"/>
    <dgm:cxn modelId="{DB84FFA9-2360-416D-9D4F-FA4BB4CB2F33}" type="presParOf" srcId="{EE6DD789-9893-452C-BF40-91F7194B16D1}" destId="{C92D40FB-211C-45B3-9262-A0C9B584E319}" srcOrd="2" destOrd="0" presId="urn:microsoft.com/office/officeart/2005/8/layout/lProcess2"/>
    <dgm:cxn modelId="{65A9AB12-3AF3-4EB5-B360-9748F5E7B696}" type="presParOf" srcId="{EE6DD789-9893-452C-BF40-91F7194B16D1}" destId="{A176A9D3-13BB-41DC-881C-3C41C7150E63}" srcOrd="3" destOrd="0" presId="urn:microsoft.com/office/officeart/2005/8/layout/lProcess2"/>
    <dgm:cxn modelId="{1CC86B4A-CAF6-43AA-BA87-3C6326ABBE63}" type="presParOf" srcId="{EE6DD789-9893-452C-BF40-91F7194B16D1}" destId="{5483001F-8A7F-48EF-BFDE-73020E4A0BEA}" srcOrd="4" destOrd="0" presId="urn:microsoft.com/office/officeart/2005/8/layout/lProcess2"/>
    <dgm:cxn modelId="{9B939C4A-67F9-434F-9736-AFF4E7D4BF4A}" type="presParOf" srcId="{EE6DD789-9893-452C-BF40-91F7194B16D1}" destId="{0AC18D78-278B-4F1D-B7FE-8FFD99292D3F}" srcOrd="5" destOrd="0" presId="urn:microsoft.com/office/officeart/2005/8/layout/lProcess2"/>
    <dgm:cxn modelId="{E655E2E4-1176-462F-A68A-158E53DB166B}" type="presParOf" srcId="{EE6DD789-9893-452C-BF40-91F7194B16D1}" destId="{6A048882-BBB1-43A4-9072-44FB9134236E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22058F-A6EC-4A5F-9247-90E86E00CB9D}" type="doc">
      <dgm:prSet loTypeId="urn:microsoft.com/office/officeart/2005/8/layout/lProcess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2B405A-5197-4C13-86A9-3CDA7BBC1661}">
      <dgm:prSet phldrT="[Text]" custT="1"/>
      <dgm:spPr/>
      <dgm:t>
        <a:bodyPr/>
        <a:lstStyle/>
        <a:p>
          <a:endParaRPr lang="cs-CZ" sz="2800" dirty="0"/>
        </a:p>
      </dgm:t>
    </dgm:pt>
    <dgm:pt modelId="{11CC116F-44B3-4B86-AA3D-7824E25EEC75}" type="parTrans" cxnId="{33CE3378-E00A-444C-BA0E-E049BD2644AB}">
      <dgm:prSet/>
      <dgm:spPr/>
      <dgm:t>
        <a:bodyPr/>
        <a:lstStyle/>
        <a:p>
          <a:endParaRPr lang="cs-CZ"/>
        </a:p>
      </dgm:t>
    </dgm:pt>
    <dgm:pt modelId="{1BA63470-2ACE-401D-A441-6737413D0FDD}" type="sibTrans" cxnId="{33CE3378-E00A-444C-BA0E-E049BD2644AB}">
      <dgm:prSet/>
      <dgm:spPr/>
      <dgm:t>
        <a:bodyPr/>
        <a:lstStyle/>
        <a:p>
          <a:endParaRPr lang="cs-CZ"/>
        </a:p>
      </dgm:t>
    </dgm:pt>
    <dgm:pt modelId="{5C9971FF-7532-4E44-BCD7-548FC7199664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1</a:t>
          </a:r>
          <a:r>
            <a:rPr lang="cs-CZ" sz="2800" b="1" dirty="0" smtClean="0">
              <a:solidFill>
                <a:schemeClr val="tx1"/>
              </a:solidFill>
            </a:rPr>
            <a:t>. </a:t>
          </a:r>
          <a:r>
            <a:rPr lang="cs-CZ" sz="2800" b="1" dirty="0" err="1" smtClean="0">
              <a:solidFill>
                <a:schemeClr val="tx1"/>
              </a:solidFill>
            </a:rPr>
            <a:t>die</a:t>
          </a:r>
          <a:r>
            <a:rPr lang="cs-CZ" sz="2800" b="1" dirty="0" smtClean="0">
              <a:solidFill>
                <a:schemeClr val="tx1"/>
              </a:solidFill>
            </a:rPr>
            <a:t>  </a:t>
          </a:r>
          <a:r>
            <a:rPr lang="cs-CZ" sz="2400" b="1" dirty="0" err="1" smtClean="0">
              <a:solidFill>
                <a:schemeClr val="tx1"/>
              </a:solidFill>
            </a:rPr>
            <a:t>Hunde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Katzen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Pferde</a:t>
          </a:r>
          <a:endParaRPr lang="cs-CZ" sz="2400" b="1" dirty="0">
            <a:solidFill>
              <a:schemeClr val="tx1"/>
            </a:solidFill>
          </a:endParaRPr>
        </a:p>
      </dgm:t>
    </dgm:pt>
    <dgm:pt modelId="{A521C116-AAED-44DF-9795-A40649B43049}" type="parTrans" cxnId="{9391E01A-F94A-44F5-A118-D75F850C6130}">
      <dgm:prSet/>
      <dgm:spPr/>
      <dgm:t>
        <a:bodyPr/>
        <a:lstStyle/>
        <a:p>
          <a:endParaRPr lang="cs-CZ"/>
        </a:p>
      </dgm:t>
    </dgm:pt>
    <dgm:pt modelId="{707BA1C4-6CD7-4D6D-A173-06948A372512}" type="sibTrans" cxnId="{9391E01A-F94A-44F5-A118-D75F850C6130}">
      <dgm:prSet/>
      <dgm:spPr/>
      <dgm:t>
        <a:bodyPr/>
        <a:lstStyle/>
        <a:p>
          <a:endParaRPr lang="cs-CZ"/>
        </a:p>
      </dgm:t>
    </dgm:pt>
    <dgm:pt modelId="{3442D8AE-51E8-4213-A585-10FAC60E41C5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2. </a:t>
          </a:r>
          <a:r>
            <a:rPr lang="cs-CZ" sz="2800" b="1" dirty="0" smtClean="0">
              <a:solidFill>
                <a:schemeClr val="tx1"/>
              </a:solidFill>
            </a:rPr>
            <a:t>der</a:t>
          </a:r>
          <a:r>
            <a:rPr lang="cs-CZ" sz="2400" b="1" dirty="0" smtClean="0">
              <a:solidFill>
                <a:schemeClr val="tx1"/>
              </a:solidFill>
            </a:rPr>
            <a:t>  </a:t>
          </a:r>
          <a:r>
            <a:rPr lang="cs-CZ" sz="2400" b="1" dirty="0" err="1" smtClean="0">
              <a:solidFill>
                <a:schemeClr val="tx1"/>
              </a:solidFill>
            </a:rPr>
            <a:t>Hunde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Katzen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Pferde</a:t>
          </a:r>
          <a:endParaRPr lang="cs-CZ" sz="2400" b="1" dirty="0">
            <a:solidFill>
              <a:schemeClr val="tx1"/>
            </a:solidFill>
          </a:endParaRPr>
        </a:p>
      </dgm:t>
    </dgm:pt>
    <dgm:pt modelId="{D9D1ED4E-A3D9-4565-9662-42E538A199A8}" type="parTrans" cxnId="{37A04A73-BC68-491B-A4E0-871581274C03}">
      <dgm:prSet/>
      <dgm:spPr/>
      <dgm:t>
        <a:bodyPr/>
        <a:lstStyle/>
        <a:p>
          <a:endParaRPr lang="cs-CZ"/>
        </a:p>
      </dgm:t>
    </dgm:pt>
    <dgm:pt modelId="{17141E07-50D9-444A-8D2E-27A138410042}" type="sibTrans" cxnId="{37A04A73-BC68-491B-A4E0-871581274C03}">
      <dgm:prSet/>
      <dgm:spPr/>
      <dgm:t>
        <a:bodyPr/>
        <a:lstStyle/>
        <a:p>
          <a:endParaRPr lang="cs-CZ"/>
        </a:p>
      </dgm:t>
    </dgm:pt>
    <dgm:pt modelId="{FC2D06C3-0D59-4194-901D-1814E35A6864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3. </a:t>
          </a:r>
          <a:r>
            <a:rPr lang="cs-CZ" sz="2800" b="1" dirty="0" smtClean="0">
              <a:solidFill>
                <a:schemeClr val="tx1"/>
              </a:solidFill>
            </a:rPr>
            <a:t>den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Hunden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Katzen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Pferden</a:t>
          </a:r>
          <a:endParaRPr lang="cs-CZ" sz="2400" b="1" dirty="0">
            <a:solidFill>
              <a:schemeClr val="tx1"/>
            </a:solidFill>
          </a:endParaRPr>
        </a:p>
      </dgm:t>
    </dgm:pt>
    <dgm:pt modelId="{5CE06899-AF2E-4193-A942-B3911EAEC448}" type="parTrans" cxnId="{A773C2B1-1984-4269-AC6A-E557D1C29BA0}">
      <dgm:prSet/>
      <dgm:spPr/>
      <dgm:t>
        <a:bodyPr/>
        <a:lstStyle/>
        <a:p>
          <a:endParaRPr lang="cs-CZ"/>
        </a:p>
      </dgm:t>
    </dgm:pt>
    <dgm:pt modelId="{F7FC03DA-7572-44F8-A0A0-13DEC476234F}" type="sibTrans" cxnId="{A773C2B1-1984-4269-AC6A-E557D1C29BA0}">
      <dgm:prSet/>
      <dgm:spPr/>
      <dgm:t>
        <a:bodyPr/>
        <a:lstStyle/>
        <a:p>
          <a:endParaRPr lang="cs-CZ"/>
        </a:p>
      </dgm:t>
    </dgm:pt>
    <dgm:pt modelId="{2D48CDED-2D32-4AD2-B33A-5BDE29C6B461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4. </a:t>
          </a:r>
          <a:r>
            <a:rPr lang="cs-CZ" sz="2800" b="1" dirty="0" err="1" smtClean="0">
              <a:solidFill>
                <a:schemeClr val="tx1"/>
              </a:solidFill>
            </a:rPr>
            <a:t>die</a:t>
          </a:r>
          <a:r>
            <a:rPr lang="cs-CZ" sz="2800" b="1" dirty="0" smtClean="0">
              <a:solidFill>
                <a:schemeClr val="tx1"/>
              </a:solidFill>
            </a:rPr>
            <a:t>  </a:t>
          </a:r>
          <a:r>
            <a:rPr lang="cs-CZ" sz="2400" b="1" dirty="0" err="1" smtClean="0">
              <a:solidFill>
                <a:schemeClr val="tx1"/>
              </a:solidFill>
            </a:rPr>
            <a:t>Hunde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Katzen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Pferde</a:t>
          </a:r>
          <a:endParaRPr lang="cs-CZ" sz="2400" b="1" dirty="0">
            <a:solidFill>
              <a:schemeClr val="tx1"/>
            </a:solidFill>
          </a:endParaRPr>
        </a:p>
      </dgm:t>
    </dgm:pt>
    <dgm:pt modelId="{053BD1AC-5D60-4C7C-99D4-BF9C91C37483}" type="parTrans" cxnId="{FC1BA94A-9152-461E-8C4C-0F702B12E51C}">
      <dgm:prSet/>
      <dgm:spPr/>
      <dgm:t>
        <a:bodyPr/>
        <a:lstStyle/>
        <a:p>
          <a:endParaRPr lang="cs-CZ"/>
        </a:p>
      </dgm:t>
    </dgm:pt>
    <dgm:pt modelId="{EC132AAE-F1A1-470B-ABFF-AEC61B5FC56C}" type="sibTrans" cxnId="{FC1BA94A-9152-461E-8C4C-0F702B12E51C}">
      <dgm:prSet/>
      <dgm:spPr/>
      <dgm:t>
        <a:bodyPr/>
        <a:lstStyle/>
        <a:p>
          <a:endParaRPr lang="cs-CZ"/>
        </a:p>
      </dgm:t>
    </dgm:pt>
    <dgm:pt modelId="{56AAF93F-2190-4273-8120-C6F60E7EFA38}" type="pres">
      <dgm:prSet presAssocID="{B322058F-A6EC-4A5F-9247-90E86E00CB9D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D63A38-5ED0-4694-A5D9-7D859C9AA0EF}" type="pres">
      <dgm:prSet presAssocID="{3E2B405A-5197-4C13-86A9-3CDA7BBC1661}" presName="compNode" presStyleCnt="0"/>
      <dgm:spPr/>
      <dgm:t>
        <a:bodyPr/>
        <a:lstStyle/>
        <a:p>
          <a:endParaRPr lang="cs-CZ"/>
        </a:p>
      </dgm:t>
    </dgm:pt>
    <dgm:pt modelId="{B2EB62AB-CA8F-4D8F-8ADE-5F183A8D7E99}" type="pres">
      <dgm:prSet presAssocID="{3E2B405A-5197-4C13-86A9-3CDA7BBC1661}" presName="aNode" presStyleLbl="bgShp" presStyleIdx="0" presStyleCnt="1"/>
      <dgm:spPr/>
      <dgm:t>
        <a:bodyPr/>
        <a:lstStyle/>
        <a:p>
          <a:endParaRPr lang="cs-CZ"/>
        </a:p>
      </dgm:t>
    </dgm:pt>
    <dgm:pt modelId="{1AD36107-4800-42EF-BE93-9B58FEEF6894}" type="pres">
      <dgm:prSet presAssocID="{3E2B405A-5197-4C13-86A9-3CDA7BBC1661}" presName="textNode" presStyleLbl="bgShp" presStyleIdx="0" presStyleCnt="1"/>
      <dgm:spPr/>
      <dgm:t>
        <a:bodyPr/>
        <a:lstStyle/>
        <a:p>
          <a:endParaRPr lang="cs-CZ"/>
        </a:p>
      </dgm:t>
    </dgm:pt>
    <dgm:pt modelId="{14ED69F3-03A9-410E-9F39-962BCB4578C1}" type="pres">
      <dgm:prSet presAssocID="{3E2B405A-5197-4C13-86A9-3CDA7BBC1661}" presName="compChildNode" presStyleCnt="0"/>
      <dgm:spPr/>
      <dgm:t>
        <a:bodyPr/>
        <a:lstStyle/>
        <a:p>
          <a:endParaRPr lang="cs-CZ"/>
        </a:p>
      </dgm:t>
    </dgm:pt>
    <dgm:pt modelId="{EE6DD789-9893-452C-BF40-91F7194B16D1}" type="pres">
      <dgm:prSet presAssocID="{3E2B405A-5197-4C13-86A9-3CDA7BBC1661}" presName="theInnerList" presStyleCnt="0"/>
      <dgm:spPr/>
      <dgm:t>
        <a:bodyPr/>
        <a:lstStyle/>
        <a:p>
          <a:endParaRPr lang="cs-CZ"/>
        </a:p>
      </dgm:t>
    </dgm:pt>
    <dgm:pt modelId="{292A4FCF-8477-47F7-A2EC-502928ACFD3A}" type="pres">
      <dgm:prSet presAssocID="{5C9971FF-7532-4E44-BCD7-548FC7199664}" presName="child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F47BC4-7D9B-4291-A01B-536E3D62445E}" type="pres">
      <dgm:prSet presAssocID="{5C9971FF-7532-4E44-BCD7-548FC7199664}" presName="aSpace2" presStyleCnt="0"/>
      <dgm:spPr/>
      <dgm:t>
        <a:bodyPr/>
        <a:lstStyle/>
        <a:p>
          <a:endParaRPr lang="cs-CZ"/>
        </a:p>
      </dgm:t>
    </dgm:pt>
    <dgm:pt modelId="{C92D40FB-211C-45B3-9262-A0C9B584E319}" type="pres">
      <dgm:prSet presAssocID="{3442D8AE-51E8-4213-A585-10FAC60E41C5}" presName="childNode" presStyleLbl="node1" presStyleIdx="1" presStyleCnt="4" custLinFactNeighborX="-245" custLinFactNeighborY="-331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76A9D3-13BB-41DC-881C-3C41C7150E63}" type="pres">
      <dgm:prSet presAssocID="{3442D8AE-51E8-4213-A585-10FAC60E41C5}" presName="aSpace2" presStyleCnt="0"/>
      <dgm:spPr/>
      <dgm:t>
        <a:bodyPr/>
        <a:lstStyle/>
        <a:p>
          <a:endParaRPr lang="cs-CZ"/>
        </a:p>
      </dgm:t>
    </dgm:pt>
    <dgm:pt modelId="{5483001F-8A7F-48EF-BFDE-73020E4A0BEA}" type="pres">
      <dgm:prSet presAssocID="{FC2D06C3-0D59-4194-901D-1814E35A6864}" presName="child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C18D78-278B-4F1D-B7FE-8FFD99292D3F}" type="pres">
      <dgm:prSet presAssocID="{FC2D06C3-0D59-4194-901D-1814E35A6864}" presName="aSpace2" presStyleCnt="0"/>
      <dgm:spPr/>
      <dgm:t>
        <a:bodyPr/>
        <a:lstStyle/>
        <a:p>
          <a:endParaRPr lang="cs-CZ"/>
        </a:p>
      </dgm:t>
    </dgm:pt>
    <dgm:pt modelId="{6A048882-BBB1-43A4-9072-44FB9134236E}" type="pres">
      <dgm:prSet presAssocID="{2D48CDED-2D32-4AD2-B33A-5BDE29C6B461}" presName="childNode" presStyleLbl="node1" presStyleIdx="3" presStyleCnt="4" custLinFactNeighborX="-245" custLinFactNeighborY="-310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CE3378-E00A-444C-BA0E-E049BD2644AB}" srcId="{B322058F-A6EC-4A5F-9247-90E86E00CB9D}" destId="{3E2B405A-5197-4C13-86A9-3CDA7BBC1661}" srcOrd="0" destOrd="0" parTransId="{11CC116F-44B3-4B86-AA3D-7824E25EEC75}" sibTransId="{1BA63470-2ACE-401D-A441-6737413D0FDD}"/>
    <dgm:cxn modelId="{C212FF6F-2AA3-4292-91EA-9E387B63519B}" type="presOf" srcId="{3442D8AE-51E8-4213-A585-10FAC60E41C5}" destId="{C92D40FB-211C-45B3-9262-A0C9B584E319}" srcOrd="0" destOrd="0" presId="urn:microsoft.com/office/officeart/2005/8/layout/lProcess2"/>
    <dgm:cxn modelId="{ADC09F2C-3FB0-4D79-A8AA-234257E9EE76}" type="presOf" srcId="{5C9971FF-7532-4E44-BCD7-548FC7199664}" destId="{292A4FCF-8477-47F7-A2EC-502928ACFD3A}" srcOrd="0" destOrd="0" presId="urn:microsoft.com/office/officeart/2005/8/layout/lProcess2"/>
    <dgm:cxn modelId="{9391E01A-F94A-44F5-A118-D75F850C6130}" srcId="{3E2B405A-5197-4C13-86A9-3CDA7BBC1661}" destId="{5C9971FF-7532-4E44-BCD7-548FC7199664}" srcOrd="0" destOrd="0" parTransId="{A521C116-AAED-44DF-9795-A40649B43049}" sibTransId="{707BA1C4-6CD7-4D6D-A173-06948A372512}"/>
    <dgm:cxn modelId="{FC6F3290-55A0-410A-BEF0-3E5709478F6D}" type="presOf" srcId="{3E2B405A-5197-4C13-86A9-3CDA7BBC1661}" destId="{B2EB62AB-CA8F-4D8F-8ADE-5F183A8D7E99}" srcOrd="0" destOrd="0" presId="urn:microsoft.com/office/officeart/2005/8/layout/lProcess2"/>
    <dgm:cxn modelId="{4C54BE1C-02ED-4D57-B2B7-99D8A6F72E89}" type="presOf" srcId="{3E2B405A-5197-4C13-86A9-3CDA7BBC1661}" destId="{1AD36107-4800-42EF-BE93-9B58FEEF6894}" srcOrd="1" destOrd="0" presId="urn:microsoft.com/office/officeart/2005/8/layout/lProcess2"/>
    <dgm:cxn modelId="{0D457BE0-B18A-4047-A6A0-002609BDD3D4}" type="presOf" srcId="{B322058F-A6EC-4A5F-9247-90E86E00CB9D}" destId="{56AAF93F-2190-4273-8120-C6F60E7EFA38}" srcOrd="0" destOrd="0" presId="urn:microsoft.com/office/officeart/2005/8/layout/lProcess2"/>
    <dgm:cxn modelId="{FC1BA94A-9152-461E-8C4C-0F702B12E51C}" srcId="{3E2B405A-5197-4C13-86A9-3CDA7BBC1661}" destId="{2D48CDED-2D32-4AD2-B33A-5BDE29C6B461}" srcOrd="3" destOrd="0" parTransId="{053BD1AC-5D60-4C7C-99D4-BF9C91C37483}" sibTransId="{EC132AAE-F1A1-470B-ABFF-AEC61B5FC56C}"/>
    <dgm:cxn modelId="{A03D77E6-2AC3-4D96-8914-514EB908CD26}" type="presOf" srcId="{2D48CDED-2D32-4AD2-B33A-5BDE29C6B461}" destId="{6A048882-BBB1-43A4-9072-44FB9134236E}" srcOrd="0" destOrd="0" presId="urn:microsoft.com/office/officeart/2005/8/layout/lProcess2"/>
    <dgm:cxn modelId="{A773C2B1-1984-4269-AC6A-E557D1C29BA0}" srcId="{3E2B405A-5197-4C13-86A9-3CDA7BBC1661}" destId="{FC2D06C3-0D59-4194-901D-1814E35A6864}" srcOrd="2" destOrd="0" parTransId="{5CE06899-AF2E-4193-A942-B3911EAEC448}" sibTransId="{F7FC03DA-7572-44F8-A0A0-13DEC476234F}"/>
    <dgm:cxn modelId="{BE3B71A6-016A-49D1-A2EE-EAC8105B07BD}" type="presOf" srcId="{FC2D06C3-0D59-4194-901D-1814E35A6864}" destId="{5483001F-8A7F-48EF-BFDE-73020E4A0BEA}" srcOrd="0" destOrd="0" presId="urn:microsoft.com/office/officeart/2005/8/layout/lProcess2"/>
    <dgm:cxn modelId="{37A04A73-BC68-491B-A4E0-871581274C03}" srcId="{3E2B405A-5197-4C13-86A9-3CDA7BBC1661}" destId="{3442D8AE-51E8-4213-A585-10FAC60E41C5}" srcOrd="1" destOrd="0" parTransId="{D9D1ED4E-A3D9-4565-9662-42E538A199A8}" sibTransId="{17141E07-50D9-444A-8D2E-27A138410042}"/>
    <dgm:cxn modelId="{EC03ED51-9B81-4049-86ED-6B323A006272}" type="presParOf" srcId="{56AAF93F-2190-4273-8120-C6F60E7EFA38}" destId="{D6D63A38-5ED0-4694-A5D9-7D859C9AA0EF}" srcOrd="0" destOrd="0" presId="urn:microsoft.com/office/officeart/2005/8/layout/lProcess2"/>
    <dgm:cxn modelId="{B0D0A427-D08D-4537-9066-81CE96EA8EBD}" type="presParOf" srcId="{D6D63A38-5ED0-4694-A5D9-7D859C9AA0EF}" destId="{B2EB62AB-CA8F-4D8F-8ADE-5F183A8D7E99}" srcOrd="0" destOrd="0" presId="urn:microsoft.com/office/officeart/2005/8/layout/lProcess2"/>
    <dgm:cxn modelId="{D4CC0F37-6A5F-4D59-904B-2A8802AFD332}" type="presParOf" srcId="{D6D63A38-5ED0-4694-A5D9-7D859C9AA0EF}" destId="{1AD36107-4800-42EF-BE93-9B58FEEF6894}" srcOrd="1" destOrd="0" presId="urn:microsoft.com/office/officeart/2005/8/layout/lProcess2"/>
    <dgm:cxn modelId="{9865D33D-7EAC-40EA-8B1A-E39E50FA4EE4}" type="presParOf" srcId="{D6D63A38-5ED0-4694-A5D9-7D859C9AA0EF}" destId="{14ED69F3-03A9-410E-9F39-962BCB4578C1}" srcOrd="2" destOrd="0" presId="urn:microsoft.com/office/officeart/2005/8/layout/lProcess2"/>
    <dgm:cxn modelId="{6AC62BB3-6F23-4396-9235-506150442E53}" type="presParOf" srcId="{14ED69F3-03A9-410E-9F39-962BCB4578C1}" destId="{EE6DD789-9893-452C-BF40-91F7194B16D1}" srcOrd="0" destOrd="0" presId="urn:microsoft.com/office/officeart/2005/8/layout/lProcess2"/>
    <dgm:cxn modelId="{F419B4FC-3DC4-4996-922F-4E66A2EB3364}" type="presParOf" srcId="{EE6DD789-9893-452C-BF40-91F7194B16D1}" destId="{292A4FCF-8477-47F7-A2EC-502928ACFD3A}" srcOrd="0" destOrd="0" presId="urn:microsoft.com/office/officeart/2005/8/layout/lProcess2"/>
    <dgm:cxn modelId="{742F43ED-AAEF-48B4-92AC-3AB0A90DD003}" type="presParOf" srcId="{EE6DD789-9893-452C-BF40-91F7194B16D1}" destId="{F2F47BC4-7D9B-4291-A01B-536E3D62445E}" srcOrd="1" destOrd="0" presId="urn:microsoft.com/office/officeart/2005/8/layout/lProcess2"/>
    <dgm:cxn modelId="{D4CEFEDC-B830-4609-B59F-A39AB3803F0E}" type="presParOf" srcId="{EE6DD789-9893-452C-BF40-91F7194B16D1}" destId="{C92D40FB-211C-45B3-9262-A0C9B584E319}" srcOrd="2" destOrd="0" presId="urn:microsoft.com/office/officeart/2005/8/layout/lProcess2"/>
    <dgm:cxn modelId="{7FE927C1-3B8E-4586-BD37-C6B39DF5B552}" type="presParOf" srcId="{EE6DD789-9893-452C-BF40-91F7194B16D1}" destId="{A176A9D3-13BB-41DC-881C-3C41C7150E63}" srcOrd="3" destOrd="0" presId="urn:microsoft.com/office/officeart/2005/8/layout/lProcess2"/>
    <dgm:cxn modelId="{B5D3B29B-FB7D-4FC3-9F22-7A6BF0985010}" type="presParOf" srcId="{EE6DD789-9893-452C-BF40-91F7194B16D1}" destId="{5483001F-8A7F-48EF-BFDE-73020E4A0BEA}" srcOrd="4" destOrd="0" presId="urn:microsoft.com/office/officeart/2005/8/layout/lProcess2"/>
    <dgm:cxn modelId="{396DED09-BC70-44E9-B009-AA6B7760FA57}" type="presParOf" srcId="{EE6DD789-9893-452C-BF40-91F7194B16D1}" destId="{0AC18D78-278B-4F1D-B7FE-8FFD99292D3F}" srcOrd="5" destOrd="0" presId="urn:microsoft.com/office/officeart/2005/8/layout/lProcess2"/>
    <dgm:cxn modelId="{D1A23D9F-F7A3-48F1-8164-C792980614D7}" type="presParOf" srcId="{EE6DD789-9893-452C-BF40-91F7194B16D1}" destId="{6A048882-BBB1-43A4-9072-44FB9134236E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B62AB-CA8F-4D8F-8ADE-5F183A8D7E99}">
      <dsp:nvSpPr>
        <dsp:cNvPr id="0" name=""/>
        <dsp:cNvSpPr/>
      </dsp:nvSpPr>
      <dsp:spPr>
        <a:xfrm>
          <a:off x="1019" y="0"/>
          <a:ext cx="2651075" cy="4064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1019" y="0"/>
        <a:ext cx="2651075" cy="1219200"/>
      </dsp:txXfrm>
    </dsp:sp>
    <dsp:sp modelId="{292A4FCF-8477-47F7-A2EC-502928ACFD3A}">
      <dsp:nvSpPr>
        <dsp:cNvPr id="0" name=""/>
        <dsp:cNvSpPr/>
      </dsp:nvSpPr>
      <dsp:spPr>
        <a:xfrm>
          <a:off x="266127" y="1219299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2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1. der </a:t>
          </a:r>
          <a:r>
            <a:rPr lang="cs-CZ" sz="2400" b="1" kern="1200" dirty="0" err="1" smtClean="0">
              <a:solidFill>
                <a:schemeClr val="tx1"/>
              </a:solidFill>
            </a:rPr>
            <a:t>Hund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83467" y="1236639"/>
        <a:ext cx="2086180" cy="557358"/>
      </dsp:txXfrm>
    </dsp:sp>
    <dsp:sp modelId="{C92D40FB-211C-45B3-9262-A0C9B584E319}">
      <dsp:nvSpPr>
        <dsp:cNvPr id="0" name=""/>
        <dsp:cNvSpPr/>
      </dsp:nvSpPr>
      <dsp:spPr>
        <a:xfrm>
          <a:off x="266127" y="1902420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89344"/>
                <a:satOff val="2250"/>
                <a:lumOff val="0"/>
                <a:alphaOff val="0"/>
                <a:shade val="60000"/>
              </a:schemeClr>
            </a:gs>
            <a:gs pos="33000">
              <a:schemeClr val="accent2">
                <a:hueOff val="589344"/>
                <a:satOff val="2250"/>
                <a:lumOff val="0"/>
                <a:alphaOff val="0"/>
                <a:tint val="86500"/>
              </a:schemeClr>
            </a:gs>
            <a:gs pos="46750">
              <a:schemeClr val="accent2">
                <a:hueOff val="589344"/>
                <a:satOff val="2250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589344"/>
                <a:satOff val="2250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589344"/>
                <a:satOff val="2250"/>
                <a:lumOff val="0"/>
                <a:alphaOff val="0"/>
                <a:tint val="86000"/>
              </a:schemeClr>
            </a:gs>
            <a:gs pos="100000">
              <a:schemeClr val="accent2">
                <a:hueOff val="589344"/>
                <a:satOff val="225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2. des </a:t>
          </a:r>
          <a:r>
            <a:rPr lang="cs-CZ" sz="2400" b="1" kern="1200" dirty="0" err="1" smtClean="0">
              <a:solidFill>
                <a:schemeClr val="tx1"/>
              </a:solidFill>
            </a:rPr>
            <a:t>Hundes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83467" y="1919760"/>
        <a:ext cx="2086180" cy="557358"/>
      </dsp:txXfrm>
    </dsp:sp>
    <dsp:sp modelId="{5483001F-8A7F-48EF-BFDE-73020E4A0BEA}">
      <dsp:nvSpPr>
        <dsp:cNvPr id="0" name=""/>
        <dsp:cNvSpPr/>
      </dsp:nvSpPr>
      <dsp:spPr>
        <a:xfrm>
          <a:off x="266127" y="2585541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178688"/>
                <a:satOff val="4501"/>
                <a:lumOff val="0"/>
                <a:alphaOff val="0"/>
                <a:shade val="60000"/>
              </a:schemeClr>
            </a:gs>
            <a:gs pos="33000">
              <a:schemeClr val="accent2">
                <a:hueOff val="1178688"/>
                <a:satOff val="4501"/>
                <a:lumOff val="0"/>
                <a:alphaOff val="0"/>
                <a:tint val="86500"/>
              </a:schemeClr>
            </a:gs>
            <a:gs pos="46750">
              <a:schemeClr val="accent2">
                <a:hueOff val="1178688"/>
                <a:satOff val="4501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1178688"/>
                <a:satOff val="4501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1178688"/>
                <a:satOff val="4501"/>
                <a:lumOff val="0"/>
                <a:alphaOff val="0"/>
                <a:tint val="86000"/>
              </a:schemeClr>
            </a:gs>
            <a:gs pos="100000">
              <a:schemeClr val="accent2">
                <a:hueOff val="1178688"/>
                <a:satOff val="4501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3. </a:t>
          </a:r>
          <a:r>
            <a:rPr lang="cs-CZ" sz="2400" b="1" kern="1200" dirty="0" err="1" smtClean="0">
              <a:solidFill>
                <a:schemeClr val="tx1"/>
              </a:solidFill>
            </a:rPr>
            <a:t>dem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Hund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83467" y="2602881"/>
        <a:ext cx="2086180" cy="557358"/>
      </dsp:txXfrm>
    </dsp:sp>
    <dsp:sp modelId="{6A048882-BBB1-43A4-9072-44FB9134236E}">
      <dsp:nvSpPr>
        <dsp:cNvPr id="0" name=""/>
        <dsp:cNvSpPr/>
      </dsp:nvSpPr>
      <dsp:spPr>
        <a:xfrm>
          <a:off x="266127" y="3268662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768033"/>
                <a:satOff val="6751"/>
                <a:lumOff val="0"/>
                <a:alphaOff val="0"/>
                <a:shade val="60000"/>
              </a:schemeClr>
            </a:gs>
            <a:gs pos="33000">
              <a:schemeClr val="accent2">
                <a:hueOff val="1768033"/>
                <a:satOff val="6751"/>
                <a:lumOff val="0"/>
                <a:alphaOff val="0"/>
                <a:tint val="86500"/>
              </a:schemeClr>
            </a:gs>
            <a:gs pos="46750">
              <a:schemeClr val="accent2">
                <a:hueOff val="1768033"/>
                <a:satOff val="6751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1768033"/>
                <a:satOff val="6751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1768033"/>
                <a:satOff val="6751"/>
                <a:lumOff val="0"/>
                <a:alphaOff val="0"/>
                <a:tint val="86000"/>
              </a:schemeClr>
            </a:gs>
            <a:gs pos="100000">
              <a:schemeClr val="accent2">
                <a:hueOff val="1768033"/>
                <a:satOff val="6751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4. den </a:t>
          </a:r>
          <a:r>
            <a:rPr lang="cs-CZ" sz="2400" b="1" kern="1200" dirty="0" err="1" smtClean="0">
              <a:solidFill>
                <a:schemeClr val="tx1"/>
              </a:solidFill>
            </a:rPr>
            <a:t>Hund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83467" y="3286002"/>
        <a:ext cx="2086180" cy="557358"/>
      </dsp:txXfrm>
    </dsp:sp>
    <dsp:sp modelId="{EE9BD746-994E-4C36-AC5F-E7DFEB328AF9}">
      <dsp:nvSpPr>
        <dsp:cNvPr id="0" name=""/>
        <dsp:cNvSpPr/>
      </dsp:nvSpPr>
      <dsp:spPr>
        <a:xfrm>
          <a:off x="2850926" y="0"/>
          <a:ext cx="2651075" cy="4064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2850926" y="0"/>
        <a:ext cx="2651075" cy="1219200"/>
      </dsp:txXfrm>
    </dsp:sp>
    <dsp:sp modelId="{F05BCD54-BE03-4C42-A151-C357B22AC78D}">
      <dsp:nvSpPr>
        <dsp:cNvPr id="0" name=""/>
        <dsp:cNvSpPr/>
      </dsp:nvSpPr>
      <dsp:spPr>
        <a:xfrm>
          <a:off x="3096352" y="1224136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357377"/>
                <a:satOff val="9001"/>
                <a:lumOff val="0"/>
                <a:alphaOff val="0"/>
                <a:shade val="60000"/>
              </a:schemeClr>
            </a:gs>
            <a:gs pos="33000">
              <a:schemeClr val="accent2">
                <a:hueOff val="2357377"/>
                <a:satOff val="9001"/>
                <a:lumOff val="0"/>
                <a:alphaOff val="0"/>
                <a:tint val="86500"/>
              </a:schemeClr>
            </a:gs>
            <a:gs pos="46750">
              <a:schemeClr val="accent2">
                <a:hueOff val="2357377"/>
                <a:satOff val="9001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2357377"/>
                <a:satOff val="9001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2357377"/>
                <a:satOff val="9001"/>
                <a:lumOff val="0"/>
                <a:alphaOff val="0"/>
                <a:tint val="86000"/>
              </a:schemeClr>
            </a:gs>
            <a:gs pos="100000">
              <a:schemeClr val="accent2">
                <a:hueOff val="2357377"/>
                <a:satOff val="9001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1. </a:t>
          </a:r>
          <a:r>
            <a:rPr lang="cs-CZ" sz="2400" b="1" kern="1200" dirty="0" err="1" smtClean="0">
              <a:solidFill>
                <a:schemeClr val="tx1"/>
              </a:solidFill>
            </a:rPr>
            <a:t>die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Katze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113692" y="1241476"/>
        <a:ext cx="2086180" cy="557358"/>
      </dsp:txXfrm>
    </dsp:sp>
    <dsp:sp modelId="{0CFB511C-D7B6-421C-84A6-8B206ECF36B6}">
      <dsp:nvSpPr>
        <dsp:cNvPr id="0" name=""/>
        <dsp:cNvSpPr/>
      </dsp:nvSpPr>
      <dsp:spPr>
        <a:xfrm>
          <a:off x="3116033" y="1902420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946721"/>
                <a:satOff val="11251"/>
                <a:lumOff val="0"/>
                <a:alphaOff val="0"/>
                <a:shade val="60000"/>
              </a:schemeClr>
            </a:gs>
            <a:gs pos="33000">
              <a:schemeClr val="accent2">
                <a:hueOff val="2946721"/>
                <a:satOff val="11251"/>
                <a:lumOff val="0"/>
                <a:alphaOff val="0"/>
                <a:tint val="86500"/>
              </a:schemeClr>
            </a:gs>
            <a:gs pos="46750">
              <a:schemeClr val="accent2">
                <a:hueOff val="2946721"/>
                <a:satOff val="11251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2946721"/>
                <a:satOff val="11251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2946721"/>
                <a:satOff val="11251"/>
                <a:lumOff val="0"/>
                <a:alphaOff val="0"/>
                <a:tint val="86000"/>
              </a:schemeClr>
            </a:gs>
            <a:gs pos="100000">
              <a:schemeClr val="accent2">
                <a:hueOff val="2946721"/>
                <a:satOff val="11251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2. der </a:t>
          </a:r>
          <a:r>
            <a:rPr lang="cs-CZ" sz="2400" b="1" kern="1200" dirty="0" err="1" smtClean="0">
              <a:solidFill>
                <a:schemeClr val="tx1"/>
              </a:solidFill>
            </a:rPr>
            <a:t>Katze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133373" y="1919760"/>
        <a:ext cx="2086180" cy="557358"/>
      </dsp:txXfrm>
    </dsp:sp>
    <dsp:sp modelId="{ABFC78AB-A981-4A67-8245-5AA61BCB5E59}">
      <dsp:nvSpPr>
        <dsp:cNvPr id="0" name=""/>
        <dsp:cNvSpPr/>
      </dsp:nvSpPr>
      <dsp:spPr>
        <a:xfrm>
          <a:off x="3116033" y="2585541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3536066"/>
                <a:satOff val="13502"/>
                <a:lumOff val="0"/>
                <a:alphaOff val="0"/>
                <a:shade val="60000"/>
              </a:schemeClr>
            </a:gs>
            <a:gs pos="33000">
              <a:schemeClr val="accent2">
                <a:hueOff val="3536066"/>
                <a:satOff val="13502"/>
                <a:lumOff val="0"/>
                <a:alphaOff val="0"/>
                <a:tint val="86500"/>
              </a:schemeClr>
            </a:gs>
            <a:gs pos="46750">
              <a:schemeClr val="accent2">
                <a:hueOff val="3536066"/>
                <a:satOff val="13502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3536066"/>
                <a:satOff val="13502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3536066"/>
                <a:satOff val="13502"/>
                <a:lumOff val="0"/>
                <a:alphaOff val="0"/>
                <a:tint val="86000"/>
              </a:schemeClr>
            </a:gs>
            <a:gs pos="100000">
              <a:schemeClr val="accent2">
                <a:hueOff val="3536066"/>
                <a:satOff val="13502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3. der </a:t>
          </a:r>
          <a:r>
            <a:rPr lang="cs-CZ" sz="2400" b="1" kern="1200" dirty="0" err="1" smtClean="0">
              <a:solidFill>
                <a:schemeClr val="tx1"/>
              </a:solidFill>
            </a:rPr>
            <a:t>Katze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133373" y="2602881"/>
        <a:ext cx="2086180" cy="557358"/>
      </dsp:txXfrm>
    </dsp:sp>
    <dsp:sp modelId="{31D41BFF-A9F1-49E4-A981-168162B0592A}">
      <dsp:nvSpPr>
        <dsp:cNvPr id="0" name=""/>
        <dsp:cNvSpPr/>
      </dsp:nvSpPr>
      <dsp:spPr>
        <a:xfrm>
          <a:off x="3116033" y="3268662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125409"/>
                <a:satOff val="15752"/>
                <a:lumOff val="0"/>
                <a:alphaOff val="0"/>
                <a:shade val="60000"/>
              </a:schemeClr>
            </a:gs>
            <a:gs pos="33000">
              <a:schemeClr val="accent2">
                <a:hueOff val="4125409"/>
                <a:satOff val="15752"/>
                <a:lumOff val="0"/>
                <a:alphaOff val="0"/>
                <a:tint val="86500"/>
              </a:schemeClr>
            </a:gs>
            <a:gs pos="46750">
              <a:schemeClr val="accent2">
                <a:hueOff val="4125409"/>
                <a:satOff val="15752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4125409"/>
                <a:satOff val="15752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4125409"/>
                <a:satOff val="15752"/>
                <a:lumOff val="0"/>
                <a:alphaOff val="0"/>
                <a:tint val="86000"/>
              </a:schemeClr>
            </a:gs>
            <a:gs pos="100000">
              <a:schemeClr val="accent2">
                <a:hueOff val="4125409"/>
                <a:satOff val="15752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4. </a:t>
          </a:r>
          <a:r>
            <a:rPr lang="cs-CZ" sz="2400" b="1" kern="1200" dirty="0" err="1" smtClean="0">
              <a:solidFill>
                <a:schemeClr val="tx1"/>
              </a:solidFill>
            </a:rPr>
            <a:t>die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Katze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133373" y="3286002"/>
        <a:ext cx="2086180" cy="557358"/>
      </dsp:txXfrm>
    </dsp:sp>
    <dsp:sp modelId="{CAA5310D-F6FB-48BB-9D7F-F3EEE94C3535}">
      <dsp:nvSpPr>
        <dsp:cNvPr id="0" name=""/>
        <dsp:cNvSpPr/>
      </dsp:nvSpPr>
      <dsp:spPr>
        <a:xfrm>
          <a:off x="5700832" y="0"/>
          <a:ext cx="2651075" cy="4064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5700832" y="0"/>
        <a:ext cx="2651075" cy="1219200"/>
      </dsp:txXfrm>
    </dsp:sp>
    <dsp:sp modelId="{19443A3E-8EA7-46E1-A418-0D8204724910}">
      <dsp:nvSpPr>
        <dsp:cNvPr id="0" name=""/>
        <dsp:cNvSpPr/>
      </dsp:nvSpPr>
      <dsp:spPr>
        <a:xfrm>
          <a:off x="5965940" y="1219299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714754"/>
                <a:satOff val="18002"/>
                <a:lumOff val="0"/>
                <a:alphaOff val="0"/>
                <a:shade val="60000"/>
              </a:schemeClr>
            </a:gs>
            <a:gs pos="33000">
              <a:schemeClr val="accent2">
                <a:hueOff val="4714754"/>
                <a:satOff val="18002"/>
                <a:lumOff val="0"/>
                <a:alphaOff val="0"/>
                <a:tint val="86500"/>
              </a:schemeClr>
            </a:gs>
            <a:gs pos="46750">
              <a:schemeClr val="accent2">
                <a:hueOff val="4714754"/>
                <a:satOff val="18002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4714754"/>
                <a:satOff val="18002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4714754"/>
                <a:satOff val="18002"/>
                <a:lumOff val="0"/>
                <a:alphaOff val="0"/>
                <a:tint val="86000"/>
              </a:schemeClr>
            </a:gs>
            <a:gs pos="100000">
              <a:schemeClr val="accent2">
                <a:hueOff val="4714754"/>
                <a:satOff val="18002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tx1"/>
              </a:solidFill>
            </a:rPr>
            <a:t>1. </a:t>
          </a:r>
          <a:r>
            <a:rPr lang="cs-CZ" sz="2200" b="1" kern="1200" dirty="0" err="1" smtClean="0">
              <a:solidFill>
                <a:schemeClr val="tx1"/>
              </a:solidFill>
            </a:rPr>
            <a:t>das</a:t>
          </a:r>
          <a:r>
            <a:rPr lang="cs-CZ" sz="2200" b="1" kern="1200" dirty="0" smtClean="0">
              <a:solidFill>
                <a:schemeClr val="tx1"/>
              </a:solidFill>
            </a:rPr>
            <a:t> </a:t>
          </a:r>
          <a:r>
            <a:rPr lang="cs-CZ" sz="2200" b="1" kern="1200" dirty="0" err="1" smtClean="0">
              <a:solidFill>
                <a:schemeClr val="tx1"/>
              </a:solidFill>
            </a:rPr>
            <a:t>Schwein</a:t>
          </a:r>
          <a:endParaRPr lang="cs-CZ" sz="2200" b="1" kern="1200" dirty="0">
            <a:solidFill>
              <a:schemeClr val="tx1"/>
            </a:solidFill>
          </a:endParaRPr>
        </a:p>
      </dsp:txBody>
      <dsp:txXfrm>
        <a:off x="5983280" y="1236639"/>
        <a:ext cx="2086180" cy="557358"/>
      </dsp:txXfrm>
    </dsp:sp>
    <dsp:sp modelId="{7179775C-E467-4D10-A537-4372FAC8CC75}">
      <dsp:nvSpPr>
        <dsp:cNvPr id="0" name=""/>
        <dsp:cNvSpPr/>
      </dsp:nvSpPr>
      <dsp:spPr>
        <a:xfrm>
          <a:off x="5952472" y="1875143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304098"/>
                <a:satOff val="20252"/>
                <a:lumOff val="0"/>
                <a:alphaOff val="0"/>
                <a:shade val="60000"/>
              </a:schemeClr>
            </a:gs>
            <a:gs pos="33000">
              <a:schemeClr val="accent2">
                <a:hueOff val="5304098"/>
                <a:satOff val="20252"/>
                <a:lumOff val="0"/>
                <a:alphaOff val="0"/>
                <a:tint val="86500"/>
              </a:schemeClr>
            </a:gs>
            <a:gs pos="46750">
              <a:schemeClr val="accent2">
                <a:hueOff val="5304098"/>
                <a:satOff val="20252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5304098"/>
                <a:satOff val="20252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5304098"/>
                <a:satOff val="20252"/>
                <a:lumOff val="0"/>
                <a:alphaOff val="0"/>
                <a:tint val="86000"/>
              </a:schemeClr>
            </a:gs>
            <a:gs pos="100000">
              <a:schemeClr val="accent2">
                <a:hueOff val="5304098"/>
                <a:satOff val="20252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</a:rPr>
            <a:t>2. des </a:t>
          </a:r>
          <a:r>
            <a:rPr lang="cs-CZ" sz="2000" b="1" kern="1200" dirty="0" err="1" smtClean="0">
              <a:solidFill>
                <a:schemeClr val="tx1"/>
              </a:solidFill>
            </a:rPr>
            <a:t>Schweines</a:t>
          </a:r>
          <a:endParaRPr lang="cs-CZ" sz="2000" b="1" kern="1200" dirty="0">
            <a:solidFill>
              <a:schemeClr val="tx1"/>
            </a:solidFill>
          </a:endParaRPr>
        </a:p>
      </dsp:txBody>
      <dsp:txXfrm>
        <a:off x="5969812" y="1892483"/>
        <a:ext cx="2086180" cy="557358"/>
      </dsp:txXfrm>
    </dsp:sp>
    <dsp:sp modelId="{81BB49FA-5E7F-4DB7-9241-BF08F5E10FBA}">
      <dsp:nvSpPr>
        <dsp:cNvPr id="0" name=""/>
        <dsp:cNvSpPr/>
      </dsp:nvSpPr>
      <dsp:spPr>
        <a:xfrm>
          <a:off x="5965940" y="2585541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893442"/>
                <a:satOff val="22503"/>
                <a:lumOff val="0"/>
                <a:alphaOff val="0"/>
                <a:shade val="60000"/>
              </a:schemeClr>
            </a:gs>
            <a:gs pos="33000">
              <a:schemeClr val="accent2">
                <a:hueOff val="5893442"/>
                <a:satOff val="22503"/>
                <a:lumOff val="0"/>
                <a:alphaOff val="0"/>
                <a:tint val="86500"/>
              </a:schemeClr>
            </a:gs>
            <a:gs pos="46750">
              <a:schemeClr val="accent2">
                <a:hueOff val="5893442"/>
                <a:satOff val="22503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5893442"/>
                <a:satOff val="22503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5893442"/>
                <a:satOff val="22503"/>
                <a:lumOff val="0"/>
                <a:alphaOff val="0"/>
                <a:tint val="86000"/>
              </a:schemeClr>
            </a:gs>
            <a:gs pos="100000">
              <a:schemeClr val="accent2">
                <a:hueOff val="5893442"/>
                <a:satOff val="22503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40005" rIns="53340" bIns="40005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1"/>
              </a:solidFill>
            </a:rPr>
            <a:t>1. </a:t>
          </a:r>
          <a:r>
            <a:rPr lang="cs-CZ" sz="2100" b="1" kern="1200" dirty="0" err="1" smtClean="0">
              <a:solidFill>
                <a:schemeClr val="tx1"/>
              </a:solidFill>
            </a:rPr>
            <a:t>dem</a:t>
          </a:r>
          <a:r>
            <a:rPr lang="cs-CZ" sz="2100" b="1" kern="1200" dirty="0" smtClean="0">
              <a:solidFill>
                <a:schemeClr val="tx1"/>
              </a:solidFill>
            </a:rPr>
            <a:t> </a:t>
          </a:r>
          <a:r>
            <a:rPr lang="cs-CZ" sz="2100" b="1" kern="1200" dirty="0" err="1" smtClean="0">
              <a:solidFill>
                <a:schemeClr val="tx1"/>
              </a:solidFill>
            </a:rPr>
            <a:t>Schwein</a:t>
          </a:r>
          <a:endParaRPr lang="cs-CZ" sz="2100" kern="1200" dirty="0"/>
        </a:p>
      </dsp:txBody>
      <dsp:txXfrm>
        <a:off x="5983280" y="2602881"/>
        <a:ext cx="2086180" cy="557358"/>
      </dsp:txXfrm>
    </dsp:sp>
    <dsp:sp modelId="{1DD10383-E044-42BB-B4B5-A440EDC605FC}">
      <dsp:nvSpPr>
        <dsp:cNvPr id="0" name=""/>
        <dsp:cNvSpPr/>
      </dsp:nvSpPr>
      <dsp:spPr>
        <a:xfrm>
          <a:off x="5965940" y="3268662"/>
          <a:ext cx="2120860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6482786"/>
                <a:satOff val="24753"/>
                <a:lumOff val="0"/>
                <a:alphaOff val="0"/>
                <a:shade val="60000"/>
              </a:schemeClr>
            </a:gs>
            <a:gs pos="33000">
              <a:schemeClr val="accent2">
                <a:hueOff val="6482786"/>
                <a:satOff val="24753"/>
                <a:lumOff val="0"/>
                <a:alphaOff val="0"/>
                <a:tint val="86500"/>
              </a:schemeClr>
            </a:gs>
            <a:gs pos="46750">
              <a:schemeClr val="accent2">
                <a:hueOff val="6482786"/>
                <a:satOff val="24753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6482786"/>
                <a:satOff val="24753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6482786"/>
                <a:satOff val="24753"/>
                <a:lumOff val="0"/>
                <a:alphaOff val="0"/>
                <a:tint val="86000"/>
              </a:schemeClr>
            </a:gs>
            <a:gs pos="100000">
              <a:schemeClr val="accent2">
                <a:hueOff val="6482786"/>
                <a:satOff val="24753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40005" rIns="53340" bIns="40005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>
              <a:solidFill>
                <a:schemeClr val="tx1"/>
              </a:solidFill>
            </a:rPr>
            <a:t>1. </a:t>
          </a:r>
          <a:r>
            <a:rPr lang="cs-CZ" sz="2100" b="1" kern="1200" dirty="0" err="1" smtClean="0">
              <a:solidFill>
                <a:schemeClr val="tx1"/>
              </a:solidFill>
            </a:rPr>
            <a:t>das</a:t>
          </a:r>
          <a:r>
            <a:rPr lang="cs-CZ" sz="2100" b="1" kern="1200" dirty="0" smtClean="0">
              <a:solidFill>
                <a:schemeClr val="tx1"/>
              </a:solidFill>
            </a:rPr>
            <a:t> </a:t>
          </a:r>
          <a:r>
            <a:rPr lang="cs-CZ" sz="2100" b="1" kern="1200" dirty="0" err="1" smtClean="0">
              <a:solidFill>
                <a:schemeClr val="tx1"/>
              </a:solidFill>
            </a:rPr>
            <a:t>Schwein</a:t>
          </a:r>
          <a:endParaRPr lang="cs-CZ" sz="2100" kern="1200" dirty="0"/>
        </a:p>
      </dsp:txBody>
      <dsp:txXfrm>
        <a:off x="5983280" y="3286002"/>
        <a:ext cx="2086180" cy="5573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B62AB-CA8F-4D8F-8ADE-5F183A8D7E99}">
      <dsp:nvSpPr>
        <dsp:cNvPr id="0" name=""/>
        <dsp:cNvSpPr/>
      </dsp:nvSpPr>
      <dsp:spPr>
        <a:xfrm>
          <a:off x="905" y="0"/>
          <a:ext cx="2353972" cy="4064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905" y="0"/>
        <a:ext cx="2353972" cy="1219200"/>
      </dsp:txXfrm>
    </dsp:sp>
    <dsp:sp modelId="{292A4FCF-8477-47F7-A2EC-502928ACFD3A}">
      <dsp:nvSpPr>
        <dsp:cNvPr id="0" name=""/>
        <dsp:cNvSpPr/>
      </dsp:nvSpPr>
      <dsp:spPr>
        <a:xfrm>
          <a:off x="236302" y="1219299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2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1. </a:t>
          </a:r>
          <a:r>
            <a:rPr lang="cs-CZ" sz="2400" b="1" kern="1200" dirty="0" err="1" smtClean="0">
              <a:solidFill>
                <a:schemeClr val="tx1"/>
              </a:solidFill>
            </a:rPr>
            <a:t>ein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53642" y="1236639"/>
        <a:ext cx="1848497" cy="557358"/>
      </dsp:txXfrm>
    </dsp:sp>
    <dsp:sp modelId="{C92D40FB-211C-45B3-9262-A0C9B584E319}">
      <dsp:nvSpPr>
        <dsp:cNvPr id="0" name=""/>
        <dsp:cNvSpPr/>
      </dsp:nvSpPr>
      <dsp:spPr>
        <a:xfrm>
          <a:off x="236302" y="1902420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89344"/>
                <a:satOff val="2250"/>
                <a:lumOff val="0"/>
                <a:alphaOff val="0"/>
                <a:shade val="60000"/>
              </a:schemeClr>
            </a:gs>
            <a:gs pos="33000">
              <a:schemeClr val="accent2">
                <a:hueOff val="589344"/>
                <a:satOff val="2250"/>
                <a:lumOff val="0"/>
                <a:alphaOff val="0"/>
                <a:tint val="86500"/>
              </a:schemeClr>
            </a:gs>
            <a:gs pos="46750">
              <a:schemeClr val="accent2">
                <a:hueOff val="589344"/>
                <a:satOff val="2250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589344"/>
                <a:satOff val="2250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589344"/>
                <a:satOff val="2250"/>
                <a:lumOff val="0"/>
                <a:alphaOff val="0"/>
                <a:tint val="86000"/>
              </a:schemeClr>
            </a:gs>
            <a:gs pos="100000">
              <a:schemeClr val="accent2">
                <a:hueOff val="589344"/>
                <a:satOff val="225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2. </a:t>
          </a:r>
          <a:r>
            <a:rPr lang="cs-CZ" sz="2400" b="1" kern="1200" dirty="0" err="1" smtClean="0">
              <a:solidFill>
                <a:schemeClr val="tx1"/>
              </a:solidFill>
            </a:rPr>
            <a:t>eines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53642" y="1919760"/>
        <a:ext cx="1848497" cy="557358"/>
      </dsp:txXfrm>
    </dsp:sp>
    <dsp:sp modelId="{5483001F-8A7F-48EF-BFDE-73020E4A0BEA}">
      <dsp:nvSpPr>
        <dsp:cNvPr id="0" name=""/>
        <dsp:cNvSpPr/>
      </dsp:nvSpPr>
      <dsp:spPr>
        <a:xfrm>
          <a:off x="236302" y="2585541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178688"/>
                <a:satOff val="4501"/>
                <a:lumOff val="0"/>
                <a:alphaOff val="0"/>
                <a:shade val="60000"/>
              </a:schemeClr>
            </a:gs>
            <a:gs pos="33000">
              <a:schemeClr val="accent2">
                <a:hueOff val="1178688"/>
                <a:satOff val="4501"/>
                <a:lumOff val="0"/>
                <a:alphaOff val="0"/>
                <a:tint val="86500"/>
              </a:schemeClr>
            </a:gs>
            <a:gs pos="46750">
              <a:schemeClr val="accent2">
                <a:hueOff val="1178688"/>
                <a:satOff val="4501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1178688"/>
                <a:satOff val="4501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1178688"/>
                <a:satOff val="4501"/>
                <a:lumOff val="0"/>
                <a:alphaOff val="0"/>
                <a:tint val="86000"/>
              </a:schemeClr>
            </a:gs>
            <a:gs pos="100000">
              <a:schemeClr val="accent2">
                <a:hueOff val="1178688"/>
                <a:satOff val="4501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3. </a:t>
          </a:r>
          <a:r>
            <a:rPr lang="cs-CZ" sz="2400" b="1" kern="1200" dirty="0" err="1" smtClean="0">
              <a:solidFill>
                <a:schemeClr val="tx1"/>
              </a:solidFill>
            </a:rPr>
            <a:t>einem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53642" y="2602881"/>
        <a:ext cx="1848497" cy="557358"/>
      </dsp:txXfrm>
    </dsp:sp>
    <dsp:sp modelId="{6A048882-BBB1-43A4-9072-44FB9134236E}">
      <dsp:nvSpPr>
        <dsp:cNvPr id="0" name=""/>
        <dsp:cNvSpPr/>
      </dsp:nvSpPr>
      <dsp:spPr>
        <a:xfrm>
          <a:off x="236302" y="3268662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768033"/>
                <a:satOff val="6751"/>
                <a:lumOff val="0"/>
                <a:alphaOff val="0"/>
                <a:shade val="60000"/>
              </a:schemeClr>
            </a:gs>
            <a:gs pos="33000">
              <a:schemeClr val="accent2">
                <a:hueOff val="1768033"/>
                <a:satOff val="6751"/>
                <a:lumOff val="0"/>
                <a:alphaOff val="0"/>
                <a:tint val="86500"/>
              </a:schemeClr>
            </a:gs>
            <a:gs pos="46750">
              <a:schemeClr val="accent2">
                <a:hueOff val="1768033"/>
                <a:satOff val="6751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1768033"/>
                <a:satOff val="6751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1768033"/>
                <a:satOff val="6751"/>
                <a:lumOff val="0"/>
                <a:alphaOff val="0"/>
                <a:tint val="86000"/>
              </a:schemeClr>
            </a:gs>
            <a:gs pos="100000">
              <a:schemeClr val="accent2">
                <a:hueOff val="1768033"/>
                <a:satOff val="6751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4. </a:t>
          </a:r>
          <a:r>
            <a:rPr lang="cs-CZ" sz="2400" b="1" kern="1200" dirty="0" err="1" smtClean="0">
              <a:solidFill>
                <a:schemeClr val="tx1"/>
              </a:solidFill>
            </a:rPr>
            <a:t>einen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53642" y="3286002"/>
        <a:ext cx="1848497" cy="557358"/>
      </dsp:txXfrm>
    </dsp:sp>
    <dsp:sp modelId="{EE9BD746-994E-4C36-AC5F-E7DFEB328AF9}">
      <dsp:nvSpPr>
        <dsp:cNvPr id="0" name=""/>
        <dsp:cNvSpPr/>
      </dsp:nvSpPr>
      <dsp:spPr>
        <a:xfrm>
          <a:off x="2531425" y="0"/>
          <a:ext cx="2353972" cy="4064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2531425" y="0"/>
        <a:ext cx="2353972" cy="1219200"/>
      </dsp:txXfrm>
    </dsp:sp>
    <dsp:sp modelId="{F05BCD54-BE03-4C42-A151-C357B22AC78D}">
      <dsp:nvSpPr>
        <dsp:cNvPr id="0" name=""/>
        <dsp:cNvSpPr/>
      </dsp:nvSpPr>
      <dsp:spPr>
        <a:xfrm>
          <a:off x="2766823" y="1219299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357377"/>
                <a:satOff val="9001"/>
                <a:lumOff val="0"/>
                <a:alphaOff val="0"/>
                <a:shade val="60000"/>
              </a:schemeClr>
            </a:gs>
            <a:gs pos="33000">
              <a:schemeClr val="accent2">
                <a:hueOff val="2357377"/>
                <a:satOff val="9001"/>
                <a:lumOff val="0"/>
                <a:alphaOff val="0"/>
                <a:tint val="86500"/>
              </a:schemeClr>
            </a:gs>
            <a:gs pos="46750">
              <a:schemeClr val="accent2">
                <a:hueOff val="2357377"/>
                <a:satOff val="9001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2357377"/>
                <a:satOff val="9001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2357377"/>
                <a:satOff val="9001"/>
                <a:lumOff val="0"/>
                <a:alphaOff val="0"/>
                <a:tint val="86000"/>
              </a:schemeClr>
            </a:gs>
            <a:gs pos="100000">
              <a:schemeClr val="accent2">
                <a:hueOff val="2357377"/>
                <a:satOff val="9001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1. </a:t>
          </a:r>
          <a:r>
            <a:rPr lang="cs-CZ" sz="2400" b="1" kern="1200" dirty="0" err="1" smtClean="0">
              <a:solidFill>
                <a:schemeClr val="tx1"/>
              </a:solidFill>
            </a:rPr>
            <a:t>eine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784163" y="1236639"/>
        <a:ext cx="1848497" cy="557358"/>
      </dsp:txXfrm>
    </dsp:sp>
    <dsp:sp modelId="{0CFB511C-D7B6-421C-84A6-8B206ECF36B6}">
      <dsp:nvSpPr>
        <dsp:cNvPr id="0" name=""/>
        <dsp:cNvSpPr/>
      </dsp:nvSpPr>
      <dsp:spPr>
        <a:xfrm>
          <a:off x="2766823" y="1902420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946721"/>
                <a:satOff val="11251"/>
                <a:lumOff val="0"/>
                <a:alphaOff val="0"/>
                <a:shade val="60000"/>
              </a:schemeClr>
            </a:gs>
            <a:gs pos="33000">
              <a:schemeClr val="accent2">
                <a:hueOff val="2946721"/>
                <a:satOff val="11251"/>
                <a:lumOff val="0"/>
                <a:alphaOff val="0"/>
                <a:tint val="86500"/>
              </a:schemeClr>
            </a:gs>
            <a:gs pos="46750">
              <a:schemeClr val="accent2">
                <a:hueOff val="2946721"/>
                <a:satOff val="11251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2946721"/>
                <a:satOff val="11251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2946721"/>
                <a:satOff val="11251"/>
                <a:lumOff val="0"/>
                <a:alphaOff val="0"/>
                <a:tint val="86000"/>
              </a:schemeClr>
            </a:gs>
            <a:gs pos="100000">
              <a:schemeClr val="accent2">
                <a:hueOff val="2946721"/>
                <a:satOff val="11251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2. </a:t>
          </a:r>
          <a:r>
            <a:rPr lang="cs-CZ" sz="2400" b="1" kern="1200" dirty="0" err="1" smtClean="0">
              <a:solidFill>
                <a:schemeClr val="tx1"/>
              </a:solidFill>
            </a:rPr>
            <a:t>einer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784163" y="1919760"/>
        <a:ext cx="1848497" cy="557358"/>
      </dsp:txXfrm>
    </dsp:sp>
    <dsp:sp modelId="{ABFC78AB-A981-4A67-8245-5AA61BCB5E59}">
      <dsp:nvSpPr>
        <dsp:cNvPr id="0" name=""/>
        <dsp:cNvSpPr/>
      </dsp:nvSpPr>
      <dsp:spPr>
        <a:xfrm>
          <a:off x="2766823" y="2585541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3536066"/>
                <a:satOff val="13502"/>
                <a:lumOff val="0"/>
                <a:alphaOff val="0"/>
                <a:shade val="60000"/>
              </a:schemeClr>
            </a:gs>
            <a:gs pos="33000">
              <a:schemeClr val="accent2">
                <a:hueOff val="3536066"/>
                <a:satOff val="13502"/>
                <a:lumOff val="0"/>
                <a:alphaOff val="0"/>
                <a:tint val="86500"/>
              </a:schemeClr>
            </a:gs>
            <a:gs pos="46750">
              <a:schemeClr val="accent2">
                <a:hueOff val="3536066"/>
                <a:satOff val="13502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3536066"/>
                <a:satOff val="13502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3536066"/>
                <a:satOff val="13502"/>
                <a:lumOff val="0"/>
                <a:alphaOff val="0"/>
                <a:tint val="86000"/>
              </a:schemeClr>
            </a:gs>
            <a:gs pos="100000">
              <a:schemeClr val="accent2">
                <a:hueOff val="3536066"/>
                <a:satOff val="13502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3. </a:t>
          </a:r>
          <a:r>
            <a:rPr lang="cs-CZ" sz="2400" b="1" kern="1200" dirty="0" err="1" smtClean="0">
              <a:solidFill>
                <a:schemeClr val="tx1"/>
              </a:solidFill>
            </a:rPr>
            <a:t>einer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784163" y="2602881"/>
        <a:ext cx="1848497" cy="557358"/>
      </dsp:txXfrm>
    </dsp:sp>
    <dsp:sp modelId="{31D41BFF-A9F1-49E4-A981-168162B0592A}">
      <dsp:nvSpPr>
        <dsp:cNvPr id="0" name=""/>
        <dsp:cNvSpPr/>
      </dsp:nvSpPr>
      <dsp:spPr>
        <a:xfrm>
          <a:off x="2766823" y="3268662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125409"/>
                <a:satOff val="15752"/>
                <a:lumOff val="0"/>
                <a:alphaOff val="0"/>
                <a:shade val="60000"/>
              </a:schemeClr>
            </a:gs>
            <a:gs pos="33000">
              <a:schemeClr val="accent2">
                <a:hueOff val="4125409"/>
                <a:satOff val="15752"/>
                <a:lumOff val="0"/>
                <a:alphaOff val="0"/>
                <a:tint val="86500"/>
              </a:schemeClr>
            </a:gs>
            <a:gs pos="46750">
              <a:schemeClr val="accent2">
                <a:hueOff val="4125409"/>
                <a:satOff val="15752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4125409"/>
                <a:satOff val="15752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4125409"/>
                <a:satOff val="15752"/>
                <a:lumOff val="0"/>
                <a:alphaOff val="0"/>
                <a:tint val="86000"/>
              </a:schemeClr>
            </a:gs>
            <a:gs pos="100000">
              <a:schemeClr val="accent2">
                <a:hueOff val="4125409"/>
                <a:satOff val="15752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4. </a:t>
          </a:r>
          <a:r>
            <a:rPr lang="cs-CZ" sz="2400" b="1" kern="1200" dirty="0" err="1" smtClean="0">
              <a:solidFill>
                <a:schemeClr val="tx1"/>
              </a:solidFill>
            </a:rPr>
            <a:t>eine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784163" y="3286002"/>
        <a:ext cx="1848497" cy="557358"/>
      </dsp:txXfrm>
    </dsp:sp>
    <dsp:sp modelId="{CAA5310D-F6FB-48BB-9D7F-F3EEE94C3535}">
      <dsp:nvSpPr>
        <dsp:cNvPr id="0" name=""/>
        <dsp:cNvSpPr/>
      </dsp:nvSpPr>
      <dsp:spPr>
        <a:xfrm>
          <a:off x="5061946" y="0"/>
          <a:ext cx="2353972" cy="4064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5061946" y="0"/>
        <a:ext cx="2353972" cy="1219200"/>
      </dsp:txXfrm>
    </dsp:sp>
    <dsp:sp modelId="{19443A3E-8EA7-46E1-A418-0D8204724910}">
      <dsp:nvSpPr>
        <dsp:cNvPr id="0" name=""/>
        <dsp:cNvSpPr/>
      </dsp:nvSpPr>
      <dsp:spPr>
        <a:xfrm>
          <a:off x="5297343" y="1219299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714754"/>
                <a:satOff val="18002"/>
                <a:lumOff val="0"/>
                <a:alphaOff val="0"/>
                <a:shade val="60000"/>
              </a:schemeClr>
            </a:gs>
            <a:gs pos="33000">
              <a:schemeClr val="accent2">
                <a:hueOff val="4714754"/>
                <a:satOff val="18002"/>
                <a:lumOff val="0"/>
                <a:alphaOff val="0"/>
                <a:tint val="86500"/>
              </a:schemeClr>
            </a:gs>
            <a:gs pos="46750">
              <a:schemeClr val="accent2">
                <a:hueOff val="4714754"/>
                <a:satOff val="18002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4714754"/>
                <a:satOff val="18002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4714754"/>
                <a:satOff val="18002"/>
                <a:lumOff val="0"/>
                <a:alphaOff val="0"/>
                <a:tint val="86000"/>
              </a:schemeClr>
            </a:gs>
            <a:gs pos="100000">
              <a:schemeClr val="accent2">
                <a:hueOff val="4714754"/>
                <a:satOff val="18002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1. </a:t>
          </a:r>
          <a:r>
            <a:rPr lang="cs-CZ" sz="2400" b="1" kern="1200" dirty="0" err="1" smtClean="0">
              <a:solidFill>
                <a:schemeClr val="tx1"/>
              </a:solidFill>
            </a:rPr>
            <a:t>ein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5314683" y="1236639"/>
        <a:ext cx="1848497" cy="557358"/>
      </dsp:txXfrm>
    </dsp:sp>
    <dsp:sp modelId="{7179775C-E467-4D10-A537-4372FAC8CC75}">
      <dsp:nvSpPr>
        <dsp:cNvPr id="0" name=""/>
        <dsp:cNvSpPr/>
      </dsp:nvSpPr>
      <dsp:spPr>
        <a:xfrm>
          <a:off x="5285385" y="1875143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304098"/>
                <a:satOff val="20252"/>
                <a:lumOff val="0"/>
                <a:alphaOff val="0"/>
                <a:shade val="60000"/>
              </a:schemeClr>
            </a:gs>
            <a:gs pos="33000">
              <a:schemeClr val="accent2">
                <a:hueOff val="5304098"/>
                <a:satOff val="20252"/>
                <a:lumOff val="0"/>
                <a:alphaOff val="0"/>
                <a:tint val="86500"/>
              </a:schemeClr>
            </a:gs>
            <a:gs pos="46750">
              <a:schemeClr val="accent2">
                <a:hueOff val="5304098"/>
                <a:satOff val="20252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5304098"/>
                <a:satOff val="20252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5304098"/>
                <a:satOff val="20252"/>
                <a:lumOff val="0"/>
                <a:alphaOff val="0"/>
                <a:tint val="86000"/>
              </a:schemeClr>
            </a:gs>
            <a:gs pos="100000">
              <a:schemeClr val="accent2">
                <a:hueOff val="5304098"/>
                <a:satOff val="20252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2. </a:t>
          </a:r>
          <a:r>
            <a:rPr lang="cs-CZ" sz="2400" b="1" kern="1200" dirty="0" err="1" smtClean="0">
              <a:solidFill>
                <a:schemeClr val="tx1"/>
              </a:solidFill>
            </a:rPr>
            <a:t>eines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5302725" y="1892483"/>
        <a:ext cx="1848497" cy="557358"/>
      </dsp:txXfrm>
    </dsp:sp>
    <dsp:sp modelId="{81BB49FA-5E7F-4DB7-9241-BF08F5E10FBA}">
      <dsp:nvSpPr>
        <dsp:cNvPr id="0" name=""/>
        <dsp:cNvSpPr/>
      </dsp:nvSpPr>
      <dsp:spPr>
        <a:xfrm>
          <a:off x="5297343" y="2585541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5893442"/>
                <a:satOff val="22503"/>
                <a:lumOff val="0"/>
                <a:alphaOff val="0"/>
                <a:shade val="60000"/>
              </a:schemeClr>
            </a:gs>
            <a:gs pos="33000">
              <a:schemeClr val="accent2">
                <a:hueOff val="5893442"/>
                <a:satOff val="22503"/>
                <a:lumOff val="0"/>
                <a:alphaOff val="0"/>
                <a:tint val="86500"/>
              </a:schemeClr>
            </a:gs>
            <a:gs pos="46750">
              <a:schemeClr val="accent2">
                <a:hueOff val="5893442"/>
                <a:satOff val="22503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5893442"/>
                <a:satOff val="22503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5893442"/>
                <a:satOff val="22503"/>
                <a:lumOff val="0"/>
                <a:alphaOff val="0"/>
                <a:tint val="86000"/>
              </a:schemeClr>
            </a:gs>
            <a:gs pos="100000">
              <a:schemeClr val="accent2">
                <a:hueOff val="5893442"/>
                <a:satOff val="22503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1. </a:t>
          </a:r>
          <a:r>
            <a:rPr lang="cs-CZ" sz="2400" b="1" kern="1200" dirty="0" err="1" smtClean="0">
              <a:solidFill>
                <a:schemeClr val="tx1"/>
              </a:solidFill>
            </a:rPr>
            <a:t>einem</a:t>
          </a:r>
          <a:endParaRPr lang="cs-CZ" sz="2400" kern="1200" dirty="0"/>
        </a:p>
      </dsp:txBody>
      <dsp:txXfrm>
        <a:off x="5314683" y="2602881"/>
        <a:ext cx="1848497" cy="557358"/>
      </dsp:txXfrm>
    </dsp:sp>
    <dsp:sp modelId="{1DD10383-E044-42BB-B4B5-A440EDC605FC}">
      <dsp:nvSpPr>
        <dsp:cNvPr id="0" name=""/>
        <dsp:cNvSpPr/>
      </dsp:nvSpPr>
      <dsp:spPr>
        <a:xfrm>
          <a:off x="5297343" y="3268662"/>
          <a:ext cx="1883177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6482786"/>
                <a:satOff val="24753"/>
                <a:lumOff val="0"/>
                <a:alphaOff val="0"/>
                <a:shade val="60000"/>
              </a:schemeClr>
            </a:gs>
            <a:gs pos="33000">
              <a:schemeClr val="accent2">
                <a:hueOff val="6482786"/>
                <a:satOff val="24753"/>
                <a:lumOff val="0"/>
                <a:alphaOff val="0"/>
                <a:tint val="86500"/>
              </a:schemeClr>
            </a:gs>
            <a:gs pos="46750">
              <a:schemeClr val="accent2">
                <a:hueOff val="6482786"/>
                <a:satOff val="24753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6482786"/>
                <a:satOff val="24753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6482786"/>
                <a:satOff val="24753"/>
                <a:lumOff val="0"/>
                <a:alphaOff val="0"/>
                <a:tint val="86000"/>
              </a:schemeClr>
            </a:gs>
            <a:gs pos="100000">
              <a:schemeClr val="accent2">
                <a:hueOff val="6482786"/>
                <a:satOff val="24753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1. </a:t>
          </a:r>
          <a:r>
            <a:rPr lang="cs-CZ" sz="2400" b="1" kern="1200" dirty="0" err="1" smtClean="0">
              <a:solidFill>
                <a:schemeClr val="tx1"/>
              </a:solidFill>
            </a:rPr>
            <a:t>ein</a:t>
          </a:r>
          <a:endParaRPr lang="cs-CZ" sz="2400" kern="1200" dirty="0"/>
        </a:p>
      </dsp:txBody>
      <dsp:txXfrm>
        <a:off x="5314683" y="3286002"/>
        <a:ext cx="1848497" cy="5573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B62AB-CA8F-4D8F-8ADE-5F183A8D7E99}">
      <dsp:nvSpPr>
        <dsp:cNvPr id="0" name=""/>
        <dsp:cNvSpPr/>
      </dsp:nvSpPr>
      <dsp:spPr>
        <a:xfrm>
          <a:off x="0" y="0"/>
          <a:ext cx="7632848" cy="470852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0" y="0"/>
        <a:ext cx="7632848" cy="1412557"/>
      </dsp:txXfrm>
    </dsp:sp>
    <dsp:sp modelId="{292A4FCF-8477-47F7-A2EC-502928ACFD3A}">
      <dsp:nvSpPr>
        <dsp:cNvPr id="0" name=""/>
        <dsp:cNvSpPr/>
      </dsp:nvSpPr>
      <dsp:spPr>
        <a:xfrm>
          <a:off x="763284" y="1412672"/>
          <a:ext cx="6106278" cy="6859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2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1. der  Student  / </a:t>
          </a:r>
          <a:r>
            <a:rPr lang="cs-CZ" sz="2400" b="1" kern="1200" dirty="0" err="1" smtClean="0">
              <a:solidFill>
                <a:schemeClr val="tx1"/>
              </a:solidFill>
            </a:rPr>
            <a:t>Herr</a:t>
          </a:r>
          <a:r>
            <a:rPr lang="cs-CZ" sz="2400" b="1" kern="1200" dirty="0" smtClean="0">
              <a:solidFill>
                <a:schemeClr val="tx1"/>
              </a:solidFill>
            </a:rPr>
            <a:t> / </a:t>
          </a:r>
          <a:r>
            <a:rPr lang="cs-CZ" sz="2400" b="1" kern="1200" dirty="0" err="1" smtClean="0">
              <a:solidFill>
                <a:schemeClr val="tx1"/>
              </a:solidFill>
            </a:rPr>
            <a:t>Kollege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83374" y="1432762"/>
        <a:ext cx="6066098" cy="645751"/>
      </dsp:txXfrm>
    </dsp:sp>
    <dsp:sp modelId="{C92D40FB-211C-45B3-9262-A0C9B584E319}">
      <dsp:nvSpPr>
        <dsp:cNvPr id="0" name=""/>
        <dsp:cNvSpPr/>
      </dsp:nvSpPr>
      <dsp:spPr>
        <a:xfrm>
          <a:off x="763284" y="2204132"/>
          <a:ext cx="6106278" cy="6859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160929"/>
                <a:satOff val="8251"/>
                <a:lumOff val="0"/>
                <a:alphaOff val="0"/>
                <a:shade val="60000"/>
              </a:schemeClr>
            </a:gs>
            <a:gs pos="33000">
              <a:schemeClr val="accent2">
                <a:hueOff val="2160929"/>
                <a:satOff val="8251"/>
                <a:lumOff val="0"/>
                <a:alphaOff val="0"/>
                <a:tint val="86500"/>
              </a:schemeClr>
            </a:gs>
            <a:gs pos="46750">
              <a:schemeClr val="accent2">
                <a:hueOff val="2160929"/>
                <a:satOff val="8251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2160929"/>
                <a:satOff val="8251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2160929"/>
                <a:satOff val="8251"/>
                <a:lumOff val="0"/>
                <a:alphaOff val="0"/>
                <a:tint val="86000"/>
              </a:schemeClr>
            </a:gs>
            <a:gs pos="100000">
              <a:schemeClr val="accent2">
                <a:hueOff val="2160929"/>
                <a:satOff val="8251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2. des </a:t>
          </a:r>
          <a:r>
            <a:rPr lang="cs-CZ" sz="2400" b="1" kern="1200" dirty="0" err="1" smtClean="0">
              <a:solidFill>
                <a:schemeClr val="tx1"/>
              </a:solidFill>
            </a:rPr>
            <a:t>Studenten</a:t>
          </a:r>
          <a:r>
            <a:rPr lang="cs-CZ" sz="2400" b="1" kern="1200" dirty="0" smtClean="0">
              <a:solidFill>
                <a:schemeClr val="tx1"/>
              </a:solidFill>
            </a:rPr>
            <a:t> / </a:t>
          </a:r>
          <a:r>
            <a:rPr lang="cs-CZ" sz="2400" b="1" kern="1200" dirty="0" err="1" smtClean="0">
              <a:solidFill>
                <a:schemeClr val="tx1"/>
              </a:solidFill>
            </a:rPr>
            <a:t>Herrn</a:t>
          </a:r>
          <a:r>
            <a:rPr lang="cs-CZ" sz="2400" b="1" kern="1200" dirty="0" smtClean="0">
              <a:solidFill>
                <a:schemeClr val="tx1"/>
              </a:solidFill>
            </a:rPr>
            <a:t> / </a:t>
          </a:r>
          <a:r>
            <a:rPr lang="cs-CZ" sz="2400" b="1" kern="1200" dirty="0" err="1" smtClean="0">
              <a:solidFill>
                <a:schemeClr val="tx1"/>
              </a:solidFill>
            </a:rPr>
            <a:t>Kollegen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83374" y="2224222"/>
        <a:ext cx="6066098" cy="645751"/>
      </dsp:txXfrm>
    </dsp:sp>
    <dsp:sp modelId="{5483001F-8A7F-48EF-BFDE-73020E4A0BEA}">
      <dsp:nvSpPr>
        <dsp:cNvPr id="0" name=""/>
        <dsp:cNvSpPr/>
      </dsp:nvSpPr>
      <dsp:spPr>
        <a:xfrm>
          <a:off x="763284" y="2995592"/>
          <a:ext cx="6106278" cy="6859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321858"/>
                <a:satOff val="16502"/>
                <a:lumOff val="0"/>
                <a:alphaOff val="0"/>
                <a:shade val="60000"/>
              </a:schemeClr>
            </a:gs>
            <a:gs pos="33000">
              <a:schemeClr val="accent2">
                <a:hueOff val="4321858"/>
                <a:satOff val="16502"/>
                <a:lumOff val="0"/>
                <a:alphaOff val="0"/>
                <a:tint val="86500"/>
              </a:schemeClr>
            </a:gs>
            <a:gs pos="46750">
              <a:schemeClr val="accent2">
                <a:hueOff val="4321858"/>
                <a:satOff val="16502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4321858"/>
                <a:satOff val="16502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4321858"/>
                <a:satOff val="16502"/>
                <a:lumOff val="0"/>
                <a:alphaOff val="0"/>
                <a:tint val="86000"/>
              </a:schemeClr>
            </a:gs>
            <a:gs pos="100000">
              <a:schemeClr val="accent2">
                <a:hueOff val="4321858"/>
                <a:satOff val="16502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3. </a:t>
          </a:r>
          <a:r>
            <a:rPr lang="cs-CZ" sz="2400" b="1" kern="1200" dirty="0" err="1" smtClean="0">
              <a:solidFill>
                <a:schemeClr val="tx1"/>
              </a:solidFill>
            </a:rPr>
            <a:t>dem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Studenten</a:t>
          </a:r>
          <a:r>
            <a:rPr lang="cs-CZ" sz="2400" b="1" kern="1200" dirty="0" smtClean="0">
              <a:solidFill>
                <a:schemeClr val="tx1"/>
              </a:solidFill>
            </a:rPr>
            <a:t> / </a:t>
          </a:r>
          <a:r>
            <a:rPr lang="cs-CZ" sz="2400" b="1" kern="1200" dirty="0" err="1" smtClean="0">
              <a:solidFill>
                <a:schemeClr val="tx1"/>
              </a:solidFill>
            </a:rPr>
            <a:t>Herrn</a:t>
          </a:r>
          <a:r>
            <a:rPr lang="cs-CZ" sz="2400" b="1" kern="1200" dirty="0" smtClean="0">
              <a:solidFill>
                <a:schemeClr val="tx1"/>
              </a:solidFill>
            </a:rPr>
            <a:t> / </a:t>
          </a:r>
          <a:r>
            <a:rPr lang="cs-CZ" sz="2400" b="1" kern="1200" dirty="0" err="1" smtClean="0">
              <a:solidFill>
                <a:schemeClr val="tx1"/>
              </a:solidFill>
            </a:rPr>
            <a:t>Kollegen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83374" y="3015682"/>
        <a:ext cx="6066098" cy="645751"/>
      </dsp:txXfrm>
    </dsp:sp>
    <dsp:sp modelId="{6A048882-BBB1-43A4-9072-44FB9134236E}">
      <dsp:nvSpPr>
        <dsp:cNvPr id="0" name=""/>
        <dsp:cNvSpPr/>
      </dsp:nvSpPr>
      <dsp:spPr>
        <a:xfrm>
          <a:off x="763284" y="3787051"/>
          <a:ext cx="6106278" cy="6859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6482786"/>
                <a:satOff val="24753"/>
                <a:lumOff val="0"/>
                <a:alphaOff val="0"/>
                <a:shade val="60000"/>
              </a:schemeClr>
            </a:gs>
            <a:gs pos="33000">
              <a:schemeClr val="accent2">
                <a:hueOff val="6482786"/>
                <a:satOff val="24753"/>
                <a:lumOff val="0"/>
                <a:alphaOff val="0"/>
                <a:tint val="86500"/>
              </a:schemeClr>
            </a:gs>
            <a:gs pos="46750">
              <a:schemeClr val="accent2">
                <a:hueOff val="6482786"/>
                <a:satOff val="24753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6482786"/>
                <a:satOff val="24753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6482786"/>
                <a:satOff val="24753"/>
                <a:lumOff val="0"/>
                <a:alphaOff val="0"/>
                <a:tint val="86000"/>
              </a:schemeClr>
            </a:gs>
            <a:gs pos="100000">
              <a:schemeClr val="accent2">
                <a:hueOff val="6482786"/>
                <a:satOff val="24753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4. den </a:t>
          </a:r>
          <a:r>
            <a:rPr lang="cs-CZ" sz="2400" b="1" kern="1200" dirty="0" err="1" smtClean="0">
              <a:solidFill>
                <a:schemeClr val="tx1"/>
              </a:solidFill>
            </a:rPr>
            <a:t>Studenten</a:t>
          </a:r>
          <a:r>
            <a:rPr lang="cs-CZ" sz="2400" b="1" kern="1200" dirty="0" smtClean="0">
              <a:solidFill>
                <a:schemeClr val="tx1"/>
              </a:solidFill>
            </a:rPr>
            <a:t> / </a:t>
          </a:r>
          <a:r>
            <a:rPr lang="cs-CZ" sz="2400" b="1" kern="1200" dirty="0" err="1" smtClean="0">
              <a:solidFill>
                <a:schemeClr val="tx1"/>
              </a:solidFill>
            </a:rPr>
            <a:t>Herrn</a:t>
          </a:r>
          <a:r>
            <a:rPr lang="cs-CZ" sz="2400" b="1" kern="1200" dirty="0" smtClean="0">
              <a:solidFill>
                <a:schemeClr val="tx1"/>
              </a:solidFill>
            </a:rPr>
            <a:t> / </a:t>
          </a:r>
          <a:r>
            <a:rPr lang="cs-CZ" sz="2400" b="1" kern="1200" dirty="0" err="1" smtClean="0">
              <a:solidFill>
                <a:schemeClr val="tx1"/>
              </a:solidFill>
            </a:rPr>
            <a:t>Kollegen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83374" y="3807141"/>
        <a:ext cx="6066098" cy="6457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B62AB-CA8F-4D8F-8ADE-5F183A8D7E99}">
      <dsp:nvSpPr>
        <dsp:cNvPr id="0" name=""/>
        <dsp:cNvSpPr/>
      </dsp:nvSpPr>
      <dsp:spPr>
        <a:xfrm>
          <a:off x="0" y="0"/>
          <a:ext cx="7344816" cy="4064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0" y="0"/>
        <a:ext cx="7344816" cy="1219200"/>
      </dsp:txXfrm>
    </dsp:sp>
    <dsp:sp modelId="{292A4FCF-8477-47F7-A2EC-502928ACFD3A}">
      <dsp:nvSpPr>
        <dsp:cNvPr id="0" name=""/>
        <dsp:cNvSpPr/>
      </dsp:nvSpPr>
      <dsp:spPr>
        <a:xfrm>
          <a:off x="734481" y="1219299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2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1</a:t>
          </a:r>
          <a:r>
            <a:rPr lang="cs-CZ" sz="2800" b="1" kern="1200" dirty="0" smtClean="0">
              <a:solidFill>
                <a:schemeClr val="tx1"/>
              </a:solidFill>
            </a:rPr>
            <a:t>. </a:t>
          </a:r>
          <a:r>
            <a:rPr lang="cs-CZ" sz="2800" b="1" kern="1200" dirty="0" err="1" smtClean="0">
              <a:solidFill>
                <a:schemeClr val="tx1"/>
              </a:solidFill>
            </a:rPr>
            <a:t>die</a:t>
          </a:r>
          <a:r>
            <a:rPr lang="cs-CZ" sz="2800" b="1" kern="1200" dirty="0" smtClean="0">
              <a:solidFill>
                <a:schemeClr val="tx1"/>
              </a:solidFill>
            </a:rPr>
            <a:t>  </a:t>
          </a:r>
          <a:r>
            <a:rPr lang="cs-CZ" sz="2400" b="1" kern="1200" dirty="0" err="1" smtClean="0">
              <a:solidFill>
                <a:schemeClr val="tx1"/>
              </a:solidFill>
            </a:rPr>
            <a:t>Hunde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Katzen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Pferde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51821" y="1236639"/>
        <a:ext cx="5841172" cy="557358"/>
      </dsp:txXfrm>
    </dsp:sp>
    <dsp:sp modelId="{C92D40FB-211C-45B3-9262-A0C9B584E319}">
      <dsp:nvSpPr>
        <dsp:cNvPr id="0" name=""/>
        <dsp:cNvSpPr/>
      </dsp:nvSpPr>
      <dsp:spPr>
        <a:xfrm>
          <a:off x="720085" y="1872208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160929"/>
                <a:satOff val="8251"/>
                <a:lumOff val="0"/>
                <a:alphaOff val="0"/>
                <a:shade val="60000"/>
              </a:schemeClr>
            </a:gs>
            <a:gs pos="33000">
              <a:schemeClr val="accent2">
                <a:hueOff val="2160929"/>
                <a:satOff val="8251"/>
                <a:lumOff val="0"/>
                <a:alphaOff val="0"/>
                <a:tint val="86500"/>
              </a:schemeClr>
            </a:gs>
            <a:gs pos="46750">
              <a:schemeClr val="accent2">
                <a:hueOff val="2160929"/>
                <a:satOff val="8251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2160929"/>
                <a:satOff val="8251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2160929"/>
                <a:satOff val="8251"/>
                <a:lumOff val="0"/>
                <a:alphaOff val="0"/>
                <a:tint val="86000"/>
              </a:schemeClr>
            </a:gs>
            <a:gs pos="100000">
              <a:schemeClr val="accent2">
                <a:hueOff val="2160929"/>
                <a:satOff val="8251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2. </a:t>
          </a:r>
          <a:r>
            <a:rPr lang="cs-CZ" sz="2800" b="1" kern="1200" dirty="0" smtClean="0">
              <a:solidFill>
                <a:schemeClr val="tx1"/>
              </a:solidFill>
            </a:rPr>
            <a:t>der</a:t>
          </a:r>
          <a:r>
            <a:rPr lang="cs-CZ" sz="2400" b="1" kern="1200" dirty="0" smtClean="0">
              <a:solidFill>
                <a:schemeClr val="tx1"/>
              </a:solidFill>
            </a:rPr>
            <a:t>  </a:t>
          </a:r>
          <a:r>
            <a:rPr lang="cs-CZ" sz="2400" b="1" kern="1200" dirty="0" err="1" smtClean="0">
              <a:solidFill>
                <a:schemeClr val="tx1"/>
              </a:solidFill>
            </a:rPr>
            <a:t>Hunde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Katzen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Pferde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37425" y="1889548"/>
        <a:ext cx="5841172" cy="557358"/>
      </dsp:txXfrm>
    </dsp:sp>
    <dsp:sp modelId="{5483001F-8A7F-48EF-BFDE-73020E4A0BEA}">
      <dsp:nvSpPr>
        <dsp:cNvPr id="0" name=""/>
        <dsp:cNvSpPr/>
      </dsp:nvSpPr>
      <dsp:spPr>
        <a:xfrm>
          <a:off x="734481" y="2585541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321858"/>
                <a:satOff val="16502"/>
                <a:lumOff val="0"/>
                <a:alphaOff val="0"/>
                <a:shade val="60000"/>
              </a:schemeClr>
            </a:gs>
            <a:gs pos="33000">
              <a:schemeClr val="accent2">
                <a:hueOff val="4321858"/>
                <a:satOff val="16502"/>
                <a:lumOff val="0"/>
                <a:alphaOff val="0"/>
                <a:tint val="86500"/>
              </a:schemeClr>
            </a:gs>
            <a:gs pos="46750">
              <a:schemeClr val="accent2">
                <a:hueOff val="4321858"/>
                <a:satOff val="16502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4321858"/>
                <a:satOff val="16502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4321858"/>
                <a:satOff val="16502"/>
                <a:lumOff val="0"/>
                <a:alphaOff val="0"/>
                <a:tint val="86000"/>
              </a:schemeClr>
            </a:gs>
            <a:gs pos="100000">
              <a:schemeClr val="accent2">
                <a:hueOff val="4321858"/>
                <a:satOff val="16502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3. </a:t>
          </a:r>
          <a:r>
            <a:rPr lang="cs-CZ" sz="2800" b="1" kern="1200" dirty="0" smtClean="0">
              <a:solidFill>
                <a:schemeClr val="tx1"/>
              </a:solidFill>
            </a:rPr>
            <a:t>den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Hunden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Katzen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Pferden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51821" y="2602881"/>
        <a:ext cx="5841172" cy="557358"/>
      </dsp:txXfrm>
    </dsp:sp>
    <dsp:sp modelId="{6A048882-BBB1-43A4-9072-44FB9134236E}">
      <dsp:nvSpPr>
        <dsp:cNvPr id="0" name=""/>
        <dsp:cNvSpPr/>
      </dsp:nvSpPr>
      <dsp:spPr>
        <a:xfrm>
          <a:off x="720085" y="3240360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6482786"/>
                <a:satOff val="24753"/>
                <a:lumOff val="0"/>
                <a:alphaOff val="0"/>
                <a:shade val="60000"/>
              </a:schemeClr>
            </a:gs>
            <a:gs pos="33000">
              <a:schemeClr val="accent2">
                <a:hueOff val="6482786"/>
                <a:satOff val="24753"/>
                <a:lumOff val="0"/>
                <a:alphaOff val="0"/>
                <a:tint val="86500"/>
              </a:schemeClr>
            </a:gs>
            <a:gs pos="46750">
              <a:schemeClr val="accent2">
                <a:hueOff val="6482786"/>
                <a:satOff val="24753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6482786"/>
                <a:satOff val="24753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6482786"/>
                <a:satOff val="24753"/>
                <a:lumOff val="0"/>
                <a:alphaOff val="0"/>
                <a:tint val="86000"/>
              </a:schemeClr>
            </a:gs>
            <a:gs pos="100000">
              <a:schemeClr val="accent2">
                <a:hueOff val="6482786"/>
                <a:satOff val="24753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4. </a:t>
          </a:r>
          <a:r>
            <a:rPr lang="cs-CZ" sz="2800" b="1" kern="1200" dirty="0" err="1" smtClean="0">
              <a:solidFill>
                <a:schemeClr val="tx1"/>
              </a:solidFill>
            </a:rPr>
            <a:t>die</a:t>
          </a:r>
          <a:r>
            <a:rPr lang="cs-CZ" sz="2800" b="1" kern="1200" dirty="0" smtClean="0">
              <a:solidFill>
                <a:schemeClr val="tx1"/>
              </a:solidFill>
            </a:rPr>
            <a:t>  </a:t>
          </a:r>
          <a:r>
            <a:rPr lang="cs-CZ" sz="2400" b="1" kern="1200" dirty="0" err="1" smtClean="0">
              <a:solidFill>
                <a:schemeClr val="tx1"/>
              </a:solidFill>
            </a:rPr>
            <a:t>Hunde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Katzen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Pferde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37425" y="3257700"/>
        <a:ext cx="5841172" cy="5573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30C34B-90A5-4185-A441-022FA8EFC3B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719054-6B65-4EFA-A61A-58A958D65C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340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29625F-400E-44F0-A986-061EE07A9ADE}" type="slidenum">
              <a:rPr lang="de-DE" smtClean="0"/>
              <a:pPr/>
              <a:t>1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D10571-61DB-4B79-933C-AC03ED97D9EA}" type="slidenum">
              <a:rPr lang="de-DE" smtClean="0"/>
              <a:pPr/>
              <a:t>2</a:t>
            </a:fld>
            <a:endParaRPr lang="de-DE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9449F5-F0F4-441A-AA47-2A2E32FE5DC6}" type="slidenum">
              <a:rPr lang="de-DE" smtClean="0"/>
              <a:pPr/>
              <a:t>3</a:t>
            </a:fld>
            <a:endParaRPr lang="de-DE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>
    <p:sndAc>
      <p:stSnd>
        <p:snd r:embed="rId13" name="chimes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image" Target="../media/image7.gif"/><Relationship Id="rId5" Type="http://schemas.openxmlformats.org/officeDocument/2006/relationships/diagramLayout" Target="../diagrams/layout1.xml"/><Relationship Id="rId10" Type="http://schemas.openxmlformats.org/officeDocument/2006/relationships/image" Target="../media/image5.gif"/><Relationship Id="rId4" Type="http://schemas.openxmlformats.org/officeDocument/2006/relationships/diagramData" Target="../diagrams/data1.xml"/><Relationship Id="rId9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9.gif"/><Relationship Id="rId4" Type="http://schemas.openxmlformats.org/officeDocument/2006/relationships/diagramData" Target="../diagrams/data2.xml"/><Relationship Id="rId9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0.gif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9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audio" Target="../media/audio1.wav"/><Relationship Id="rId7" Type="http://schemas.openxmlformats.org/officeDocument/2006/relationships/image" Target="../media/image14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gif"/><Relationship Id="rId5" Type="http://schemas.openxmlformats.org/officeDocument/2006/relationships/image" Target="../media/image12.gif"/><Relationship Id="rId10" Type="http://schemas.openxmlformats.org/officeDocument/2006/relationships/image" Target="../media/image17.gif"/><Relationship Id="rId4" Type="http://schemas.openxmlformats.org/officeDocument/2006/relationships/image" Target="../media/image11.gif"/><Relationship Id="rId9" Type="http://schemas.openxmlformats.org/officeDocument/2006/relationships/image" Target="../media/image1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nemeckagramatika.wz.cz/" TargetMode="External"/><Relationship Id="rId4" Type="http://schemas.openxmlformats.org/officeDocument/2006/relationships/image" Target="../media/image18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39750" y="333375"/>
            <a:ext cx="81359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lang="cs-CZ" sz="2800" b="1" i="1" kern="0" dirty="0">
                <a:latin typeface="Times New Roman" pitchFamily="18" charset="0"/>
                <a:ea typeface="+mj-ea"/>
                <a:cs typeface="Times New Roman" pitchFamily="18" charset="0"/>
              </a:rPr>
              <a:t>Mgr. Soňa Strnadová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lang="cs-CZ" sz="28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VY_32_INOVACE_13_34_Německý </a:t>
            </a:r>
            <a:r>
              <a:rPr lang="cs-CZ" sz="28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jazyk_podstatná jména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kern="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 bwMode="auto">
          <a:xfrm>
            <a:off x="467544" y="4293096"/>
            <a:ext cx="813593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marL="342900" indent="-342900" algn="ctr" eaLnBrk="0" hangingPunct="0">
              <a:defRPr/>
            </a:pPr>
            <a:r>
              <a:rPr lang="cs-CZ" sz="2000" b="1" i="1" kern="0" dirty="0" smtClean="0">
                <a:latin typeface="Times New Roman" pitchFamily="18" charset="0"/>
                <a:cs typeface="Times New Roman" pitchFamily="18" charset="0"/>
              </a:rPr>
              <a:t>     Prezentace </a:t>
            </a:r>
            <a:r>
              <a:rPr lang="cs-CZ" sz="2000" b="1" i="1" kern="0" dirty="0">
                <a:latin typeface="Times New Roman" pitchFamily="18" charset="0"/>
                <a:cs typeface="Times New Roman" pitchFamily="18" charset="0"/>
              </a:rPr>
              <a:t>je určena </a:t>
            </a:r>
            <a:r>
              <a:rPr lang="cs-CZ" sz="2000" b="1" i="1" kern="0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000" b="1" i="1" kern="0" dirty="0">
                <a:latin typeface="Times New Roman" pitchFamily="18" charset="0"/>
                <a:cs typeface="Times New Roman" pitchFamily="18" charset="0"/>
              </a:rPr>
              <a:t>opakování německé </a:t>
            </a:r>
            <a:r>
              <a:rPr lang="cs-CZ" sz="2000" b="1" i="1" kern="0" dirty="0" smtClean="0">
                <a:latin typeface="Times New Roman" pitchFamily="18" charset="0"/>
                <a:cs typeface="Times New Roman" pitchFamily="18" charset="0"/>
              </a:rPr>
              <a:t>gramatiky, skloňování členu určitého, neurčitého, podstatných jmen - II. </a:t>
            </a:r>
            <a:r>
              <a:rPr lang="cs-CZ" sz="2000" b="1" i="1" kern="0" smtClean="0">
                <a:latin typeface="Times New Roman" pitchFamily="18" charset="0"/>
                <a:cs typeface="Times New Roman" pitchFamily="18" charset="0"/>
              </a:rPr>
              <a:t>stupeň ZŠ.</a:t>
            </a:r>
            <a:endParaRPr lang="cs-CZ" sz="2000" b="1" i="1" kern="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0" hangingPunct="0">
              <a:defRPr/>
            </a:pPr>
            <a:endParaRPr lang="cs-CZ" sz="2800" kern="0" dirty="0">
              <a:latin typeface="+mn-lt"/>
            </a:endParaRPr>
          </a:p>
        </p:txBody>
      </p:sp>
      <p:pic>
        <p:nvPicPr>
          <p:cNvPr id="9" name="obrázek 1" descr="Logo%20školy"/>
          <p:cNvPicPr>
            <a:picLocks noGrp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915816" y="2780928"/>
            <a:ext cx="3168352" cy="1907298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OPVK_hor_zakladni_logolink_RGB_c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5896099"/>
            <a:ext cx="4386696" cy="961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vlastní kresby a fotografie autorky prezentace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není-li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uvedeno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jinak,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materiál dílem autorky podle učebních osnov odpovídajících ŠVP vyučovaných podle učebnic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LENČOVÁ Irena, ŠVECOVÁ Lenka, PLESCHINGER Petra,</a:t>
            </a:r>
          </a:p>
          <a:p>
            <a:pPr marL="0" indent="0">
              <a:buFontTx/>
              <a:buNone/>
              <a:defRPr/>
            </a:pPr>
            <a:r>
              <a:rPr lang="de-DE" sz="2400" i="1" dirty="0" smtClean="0">
                <a:latin typeface="Times New Roman" pitchFamily="18" charset="0"/>
                <a:cs typeface="Times New Roman" pitchFamily="18" charset="0"/>
              </a:rPr>
              <a:t>Spaß mit Max,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němčina pro 2. stupeň základních škol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[učebnice]. Dotisk1. vydání. © Nakladatelství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Plzeň 2003.</a:t>
            </a: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ISBN 80-7238-241-1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Práce s prezentací: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288" y="1484785"/>
            <a:ext cx="8445500" cy="4752528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Vyučující s žáky opakuje gramatické učivo:  skloňování podstatných jmen.</a:t>
            </a:r>
          </a:p>
          <a:p>
            <a:pPr>
              <a:defRPr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Následně žáci učivo samostatně procvičují.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DUM ověřen dne 27. dubna 2012</a:t>
            </a:r>
          </a:p>
          <a:p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DUM zveřejněn na: http://dumy.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materialy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prehled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defRPr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Motivace:</a:t>
            </a:r>
          </a:p>
          <a:p>
            <a:pPr>
              <a:buNone/>
              <a:defRPr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bin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Hund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hei</a:t>
            </a:r>
            <a:r>
              <a:rPr lang="de-DE" sz="2600" dirty="0" err="1" smtClean="0">
                <a:latin typeface="Times New Roman" pitchFamily="18" charset="0"/>
                <a:cs typeface="Times New Roman" pitchFamily="18" charset="0"/>
              </a:rPr>
              <a:t>ße</a:t>
            </a:r>
            <a:r>
              <a:rPr lang="de-DE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Charlie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komme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err="1" smtClean="0">
                <a:latin typeface="Times New Roman" pitchFamily="18" charset="0"/>
                <a:cs typeface="Times New Roman" pitchFamily="18" charset="0"/>
              </a:rPr>
              <a:t>Deutschland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cs-CZ" sz="2600" i="1" dirty="0" smtClean="0">
                <a:latin typeface="Times New Roman" pitchFamily="18" charset="0"/>
                <a:cs typeface="Times New Roman" pitchFamily="18" charset="0"/>
              </a:rPr>
              <a:t>Pokyn žákům:</a:t>
            </a: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7" name="Obláček 6"/>
          <p:cNvSpPr/>
          <p:nvPr/>
        </p:nvSpPr>
        <p:spPr>
          <a:xfrm>
            <a:off x="251520" y="5373216"/>
            <a:ext cx="5904656" cy="1152128"/>
          </a:xfrm>
          <a:prstGeom prst="cloudCallout">
            <a:avLst>
              <a:gd name="adj1" fmla="val 73069"/>
              <a:gd name="adj2" fmla="val -54646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Umíš skloňovat podstatná jména?</a:t>
            </a:r>
          </a:p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každém listě máš zadaný úkol i správné řešení.</a:t>
            </a:r>
            <a:endParaRPr lang="cs-CZ" b="1" dirty="0">
              <a:ln w="1905"/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452320" y="4725144"/>
            <a:ext cx="1152128" cy="1154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6012160" y="5877272"/>
            <a:ext cx="998190" cy="73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500"/>
                            </p:stCondLst>
                            <p:childTnLst>
                              <p:par>
                                <p:cTn id="6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10243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Skloňování podstatných jmen</a:t>
            </a:r>
            <a:br>
              <a:rPr lang="cs-CZ" sz="32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2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po členu určitém – </a:t>
            </a:r>
            <a:r>
              <a:rPr lang="cs-CZ" sz="20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skloňuj, ověř si - klikni</a:t>
            </a:r>
            <a:endParaRPr lang="cs-CZ" sz="2000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395536" y="1556792"/>
          <a:ext cx="835292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1700808"/>
            <a:ext cx="1381125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67944" y="1772816"/>
            <a:ext cx="911051" cy="7841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14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76256" y="1556792"/>
            <a:ext cx="110490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Zaoblený obdélník 12"/>
          <p:cNvSpPr/>
          <p:nvPr/>
        </p:nvSpPr>
        <p:spPr>
          <a:xfrm>
            <a:off x="467544" y="5949280"/>
            <a:ext cx="8424936" cy="720080"/>
          </a:xfrm>
          <a:prstGeom prst="roundRect">
            <a:avLst/>
          </a:prstGeom>
          <a:ln>
            <a:solidFill>
              <a:srgbClr val="00CC99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Koncovka –es v 2. pádě rodu muž. a </a:t>
            </a:r>
            <a:r>
              <a:rPr lang="cs-CZ" b="1" dirty="0" err="1" smtClean="0">
                <a:solidFill>
                  <a:schemeClr val="tx1"/>
                </a:solidFill>
              </a:rPr>
              <a:t>stř</a:t>
            </a:r>
            <a:r>
              <a:rPr lang="cs-CZ" b="1" dirty="0" smtClean="0">
                <a:solidFill>
                  <a:schemeClr val="tx1"/>
                </a:solidFill>
              </a:rPr>
              <a:t>. se povinně používá před sykavkami, u podstatných jmen zakončených na –</a:t>
            </a:r>
            <a:r>
              <a:rPr lang="cs-CZ" b="1" dirty="0" err="1" smtClean="0">
                <a:solidFill>
                  <a:schemeClr val="tx1"/>
                </a:solidFill>
              </a:rPr>
              <a:t>er</a:t>
            </a:r>
            <a:r>
              <a:rPr lang="cs-CZ" b="1" dirty="0" smtClean="0">
                <a:solidFill>
                  <a:schemeClr val="tx1"/>
                </a:solidFill>
              </a:rPr>
              <a:t>, -</a:t>
            </a:r>
            <a:r>
              <a:rPr lang="cs-CZ" b="1" dirty="0" err="1" smtClean="0">
                <a:solidFill>
                  <a:schemeClr val="tx1"/>
                </a:solidFill>
              </a:rPr>
              <a:t>el</a:t>
            </a:r>
            <a:r>
              <a:rPr lang="cs-CZ" b="1" dirty="0" smtClean="0">
                <a:solidFill>
                  <a:schemeClr val="tx1"/>
                </a:solidFill>
              </a:rPr>
              <a:t>, -</a:t>
            </a:r>
            <a:r>
              <a:rPr lang="cs-CZ" b="1" dirty="0" err="1" smtClean="0">
                <a:solidFill>
                  <a:schemeClr val="tx1"/>
                </a:solidFill>
              </a:rPr>
              <a:t>en</a:t>
            </a:r>
            <a:r>
              <a:rPr lang="cs-CZ" b="1" dirty="0" smtClean="0">
                <a:solidFill>
                  <a:schemeClr val="tx1"/>
                </a:solidFill>
              </a:rPr>
              <a:t> je pouze koncovka –s.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11560" y="2708920"/>
            <a:ext cx="2192868" cy="2736304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3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PES</a:t>
            </a:r>
            <a:endParaRPr lang="cs-CZ" sz="3200" b="1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491880" y="2708920"/>
            <a:ext cx="2160240" cy="2736304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2357377"/>
              <a:satOff val="9001"/>
              <a:lumOff val="0"/>
              <a:alphaOff val="0"/>
            </a:schemeClr>
          </a:fillRef>
          <a:effectRef idx="3">
            <a:schemeClr val="accent2">
              <a:hueOff val="2357377"/>
              <a:satOff val="9001"/>
              <a:lumOff val="0"/>
              <a:alphaOff val="0"/>
            </a:schemeClr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339966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KOČKA</a:t>
            </a:r>
            <a:endParaRPr lang="cs-CZ" sz="3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339966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300192" y="2708920"/>
            <a:ext cx="2192868" cy="2736304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4714754"/>
              <a:satOff val="18002"/>
              <a:lumOff val="0"/>
              <a:alphaOff val="0"/>
            </a:schemeClr>
          </a:fillRef>
          <a:effectRef idx="3">
            <a:schemeClr val="accent2">
              <a:hueOff val="4714754"/>
              <a:satOff val="18002"/>
              <a:lumOff val="0"/>
              <a:alphaOff val="0"/>
            </a:schemeClr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endParaRPr lang="cs-CZ" sz="2800" b="1" dirty="0" smtClean="0">
              <a:solidFill>
                <a:srgbClr val="339966"/>
              </a:solidFill>
            </a:endParaRPr>
          </a:p>
          <a:p>
            <a:endParaRPr lang="cs-CZ" sz="2800" b="1" dirty="0" smtClean="0">
              <a:solidFill>
                <a:srgbClr val="339966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339966"/>
                </a:solidFill>
              </a:rPr>
              <a:t>PRASE</a:t>
            </a:r>
            <a:endParaRPr lang="cs-CZ" sz="3200" b="1" dirty="0">
              <a:solidFill>
                <a:srgbClr val="339966"/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2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44016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Skloňování podstatných jmen po členu neurčitém</a:t>
            </a:r>
            <a:b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0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se bude odlišovat tato tabulka od předchozí? Nevíš? Klikni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683568" y="2132856"/>
          <a:ext cx="741682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2348880"/>
            <a:ext cx="666750" cy="666750"/>
          </a:xfrm>
          <a:prstGeom prst="star32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87624" y="2348880"/>
            <a:ext cx="666750" cy="666750"/>
          </a:xfrm>
          <a:prstGeom prst="star32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944" y="2276872"/>
            <a:ext cx="666750" cy="666750"/>
          </a:xfrm>
          <a:prstGeom prst="star32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Zaoblený obdélník 12"/>
          <p:cNvSpPr/>
          <p:nvPr/>
        </p:nvSpPr>
        <p:spPr>
          <a:xfrm>
            <a:off x="899592" y="3284984"/>
            <a:ext cx="1904836" cy="2736304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3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4" name="Zaoblený obdélník 13"/>
          <p:cNvSpPr/>
          <p:nvPr/>
        </p:nvSpPr>
        <p:spPr>
          <a:xfrm>
            <a:off x="3419872" y="3284984"/>
            <a:ext cx="1944216" cy="2736304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2357377"/>
              <a:satOff val="9001"/>
              <a:lumOff val="0"/>
              <a:alphaOff val="0"/>
            </a:schemeClr>
          </a:fillRef>
          <a:effectRef idx="3">
            <a:schemeClr val="accent2">
              <a:hueOff val="2357377"/>
              <a:satOff val="9001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5" name="Zaoblený obdélník 14"/>
          <p:cNvSpPr/>
          <p:nvPr/>
        </p:nvSpPr>
        <p:spPr>
          <a:xfrm>
            <a:off x="5940152" y="3284984"/>
            <a:ext cx="2016224" cy="2736304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4714754"/>
              <a:satOff val="18002"/>
              <a:lumOff val="0"/>
              <a:alphaOff val="0"/>
            </a:schemeClr>
          </a:fillRef>
          <a:effectRef idx="3">
            <a:schemeClr val="accent2">
              <a:hueOff val="4714754"/>
              <a:satOff val="18002"/>
              <a:lumOff val="0"/>
              <a:alphaOff val="0"/>
            </a:schemeClr>
          </a:effectRef>
          <a:fontRef idx="minor">
            <a:schemeClr val="lt1"/>
          </a:fontRef>
        </p:style>
      </p:sp>
      <p:pic>
        <p:nvPicPr>
          <p:cNvPr id="17" name="Picture 1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316416" y="1340768"/>
            <a:ext cx="428625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8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Skloňování podstatných jmen rodu mužského </a:t>
            </a:r>
            <a:r>
              <a:rPr lang="cs-CZ" sz="31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31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7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 –</a:t>
            </a:r>
            <a:r>
              <a:rPr lang="cs-CZ" sz="2700" dirty="0" err="1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ent</a:t>
            </a:r>
            <a:r>
              <a:rPr lang="cs-CZ" sz="27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-ant, -</a:t>
            </a:r>
            <a:r>
              <a:rPr lang="cs-CZ" sz="2700" dirty="0" err="1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oge</a:t>
            </a:r>
            <a:r>
              <a:rPr lang="cs-CZ" sz="27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a jiná: </a:t>
            </a:r>
            <a:r>
              <a:rPr lang="cs-CZ" sz="2700" dirty="0" err="1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Kollege</a:t>
            </a:r>
            <a:r>
              <a:rPr lang="cs-CZ" sz="27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sz="2700" dirty="0" err="1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Herr</a:t>
            </a:r>
            <a:r>
              <a:rPr lang="cs-CZ" sz="27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 </a:t>
            </a:r>
            <a:r>
              <a:rPr lang="cs-CZ" sz="2700" dirty="0" err="1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Junge</a:t>
            </a:r>
            <a:r>
              <a:rPr lang="cs-CZ" sz="27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,..</a:t>
            </a:r>
            <a:endParaRPr lang="cs-CZ" sz="2700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556792"/>
          <a:ext cx="7632848" cy="4708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07904" y="1700808"/>
            <a:ext cx="121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lvl="0"/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Skloňování podstatných jmen </a:t>
            </a:r>
            <a:b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množném čísle – umíš? Ne?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827584" y="1772816"/>
          <a:ext cx="734481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3" name="Zaoblený obdélník 12"/>
          <p:cNvSpPr/>
          <p:nvPr/>
        </p:nvSpPr>
        <p:spPr>
          <a:xfrm>
            <a:off x="467544" y="5949280"/>
            <a:ext cx="8424936" cy="720080"/>
          </a:xfrm>
          <a:prstGeom prst="roundRect">
            <a:avLst/>
          </a:prstGeom>
          <a:ln>
            <a:solidFill>
              <a:srgbClr val="00CC99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U cizích slov přibírá množné číslo koncovku –s, </a:t>
            </a:r>
            <a:r>
              <a:rPr lang="cs-CZ" b="1" dirty="0" err="1" smtClean="0">
                <a:solidFill>
                  <a:schemeClr val="tx1"/>
                </a:solidFill>
              </a:rPr>
              <a:t>Autos</a:t>
            </a:r>
            <a:r>
              <a:rPr lang="cs-CZ" b="1" dirty="0" smtClean="0">
                <a:solidFill>
                  <a:schemeClr val="tx1"/>
                </a:solidFill>
              </a:rPr>
              <a:t>,… ve všech pádech.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9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172400" y="980728"/>
            <a:ext cx="428625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Zaoblený obdélník 20"/>
          <p:cNvSpPr/>
          <p:nvPr/>
        </p:nvSpPr>
        <p:spPr>
          <a:xfrm>
            <a:off x="1475656" y="2924944"/>
            <a:ext cx="6019868" cy="2664296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2160929"/>
              <a:satOff val="8251"/>
              <a:lumOff val="0"/>
              <a:alphaOff val="0"/>
            </a:schemeClr>
          </a:fillRef>
          <a:effectRef idx="3">
            <a:schemeClr val="accent2">
              <a:hueOff val="2160929"/>
              <a:satOff val="8251"/>
              <a:lumOff val="0"/>
              <a:alphaOff val="0"/>
            </a:schemeClr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339966"/>
                </a:solidFill>
              </a:rPr>
              <a:t>psi, kočky, koně</a:t>
            </a:r>
            <a:endParaRPr lang="cs-CZ" sz="2800" b="1" dirty="0">
              <a:solidFill>
                <a:srgbClr val="339966"/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Tvoř věty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99592" y="14127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chemeClr val="tx1"/>
                </a:solidFill>
              </a:rPr>
              <a:t>Ich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schreibe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63888" y="14127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_________ </a:t>
            </a:r>
            <a:r>
              <a:rPr lang="cs-CZ" sz="2000" b="1" dirty="0" err="1" smtClean="0">
                <a:solidFill>
                  <a:schemeClr val="tx1"/>
                </a:solidFill>
              </a:rPr>
              <a:t>Freund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56176" y="14127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000" b="1" dirty="0" smtClean="0">
                <a:solidFill>
                  <a:schemeClr val="tx1"/>
                </a:solidFill>
              </a:rPr>
              <a:t>___________ </a:t>
            </a:r>
            <a:r>
              <a:rPr lang="cs-CZ" sz="2000" b="1" dirty="0" err="1" smtClean="0">
                <a:solidFill>
                  <a:schemeClr val="tx1"/>
                </a:solidFill>
              </a:rPr>
              <a:t>Brief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899592" y="2276872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Monika </a:t>
            </a:r>
            <a:r>
              <a:rPr lang="cs-CZ" sz="2000" b="1" dirty="0" err="1" smtClean="0">
                <a:solidFill>
                  <a:schemeClr val="tx1"/>
                </a:solidFill>
              </a:rPr>
              <a:t>schenkt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63888" y="2276872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_______</a:t>
            </a:r>
            <a:r>
              <a:rPr lang="cs-CZ" sz="2000" b="1" dirty="0" err="1" smtClean="0">
                <a:solidFill>
                  <a:schemeClr val="tx1"/>
                </a:solidFill>
              </a:rPr>
              <a:t>Schwester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228184" y="2276872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000" b="1" dirty="0" smtClean="0">
                <a:solidFill>
                  <a:schemeClr val="tx1"/>
                </a:solidFill>
              </a:rPr>
              <a:t>___________ Ring.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899592" y="32129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chemeClr val="tx1"/>
                </a:solidFill>
              </a:rPr>
              <a:t>Das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Kind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zeigt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228184" y="32129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</a:t>
            </a:r>
            <a:r>
              <a:rPr lang="cs-CZ" sz="2000" b="1" dirty="0" err="1" smtClean="0">
                <a:solidFill>
                  <a:schemeClr val="tx1"/>
                </a:solidFill>
              </a:rPr>
              <a:t>Kaninchen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899592" y="41490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chemeClr val="tx1"/>
                </a:solidFill>
              </a:rPr>
              <a:t>Wir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leihen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63888" y="32129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__________Vater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563888" y="41490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_________</a:t>
            </a:r>
            <a:r>
              <a:rPr lang="cs-CZ" sz="2000" b="1" dirty="0" err="1" smtClean="0">
                <a:solidFill>
                  <a:schemeClr val="tx1"/>
                </a:solidFill>
              </a:rPr>
              <a:t>Mutter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1700808"/>
            <a:ext cx="352425" cy="31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2276872"/>
            <a:ext cx="457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1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5724128" y="2996952"/>
            <a:ext cx="1368151" cy="7568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Zaoblený obdélník 17"/>
          <p:cNvSpPr/>
          <p:nvPr/>
        </p:nvSpPr>
        <p:spPr>
          <a:xfrm>
            <a:off x="6156176" y="41490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_________</a:t>
            </a:r>
            <a:r>
              <a:rPr lang="cs-CZ" sz="2000" b="1" dirty="0" err="1" smtClean="0">
                <a:solidFill>
                  <a:schemeClr val="tx1"/>
                </a:solidFill>
              </a:rPr>
              <a:t>Fahrrad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741" y="4077072"/>
            <a:ext cx="604867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" name="Zaoblený obdélník 19"/>
          <p:cNvSpPr/>
          <p:nvPr/>
        </p:nvSpPr>
        <p:spPr>
          <a:xfrm>
            <a:off x="827584" y="50131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Die </a:t>
            </a:r>
            <a:r>
              <a:rPr lang="cs-CZ" sz="2000" b="1" dirty="0" err="1" smtClean="0">
                <a:solidFill>
                  <a:schemeClr val="tx1"/>
                </a:solidFill>
              </a:rPr>
              <a:t>Lehrerin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gibt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228184" y="4941168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>
                <a:solidFill>
                  <a:schemeClr val="tx1"/>
                </a:solidFill>
              </a:rPr>
              <a:t>___________Hefte.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563888" y="50131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________</a:t>
            </a:r>
            <a:r>
              <a:rPr lang="de-DE" sz="2000" b="1" dirty="0" smtClean="0">
                <a:solidFill>
                  <a:schemeClr val="tx1"/>
                </a:solidFill>
              </a:rPr>
              <a:t>Schülern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4869160"/>
            <a:ext cx="792088" cy="6142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1196752"/>
            <a:ext cx="648072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" name="Zaoblený obdélník 24"/>
          <p:cNvSpPr/>
          <p:nvPr/>
        </p:nvSpPr>
        <p:spPr>
          <a:xfrm>
            <a:off x="827584" y="59492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Der Opa bringt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156176" y="59492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_________Tasche.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491880" y="59492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____________Oma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444208" y="5805264"/>
            <a:ext cx="792088" cy="640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Tvoř věty</a:t>
            </a:r>
            <a:r>
              <a:rPr lang="de-DE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- </a:t>
            </a:r>
            <a:r>
              <a:rPr lang="de-DE" sz="2400" dirty="0" err="1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pokud</a:t>
            </a:r>
            <a:r>
              <a:rPr lang="de-DE" sz="24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n</a:t>
            </a:r>
            <a:r>
              <a:rPr lang="cs-CZ" sz="2400" dirty="0" err="1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evíš</a:t>
            </a:r>
            <a:r>
              <a:rPr lang="cs-CZ" sz="24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jak, odkryj řešení. 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395536" y="1556792"/>
            <a:ext cx="8435280" cy="470916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75000"/>
                  <a:tint val="66000"/>
                  <a:satMod val="160000"/>
                </a:schemeClr>
              </a:gs>
              <a:gs pos="50000">
                <a:schemeClr val="accent6">
                  <a:lumMod val="75000"/>
                  <a:tint val="44500"/>
                  <a:satMod val="160000"/>
                </a:schemeClr>
              </a:gs>
              <a:gs pos="100000">
                <a:schemeClr val="accent6">
                  <a:lumMod val="75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vert="horz">
            <a:normAutofit lnSpcReduction="10000"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 </a:t>
            </a:r>
            <a:r>
              <a:rPr kumimoji="0" lang="de-DE" sz="24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slovesem</a:t>
            </a: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bringen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lang="de-DE" sz="2400" noProof="0" dirty="0" smtClean="0"/>
              <a:t>Ich bringe dem Vater ein Stück Kuchen. 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lang="de-DE" sz="2400" noProof="0" dirty="0" smtClean="0"/>
              <a:t>Die </a:t>
            </a:r>
            <a:r>
              <a:rPr kumimoji="0" lang="de-DE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Mutter bringt dem Kind </a:t>
            </a:r>
            <a:r>
              <a:rPr kumimoji="0" lang="de-DE" sz="240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eineTasse</a:t>
            </a:r>
            <a:r>
              <a:rPr kumimoji="0" lang="de-DE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Tee.</a:t>
            </a:r>
          </a:p>
          <a:p>
            <a:pPr marL="548640" lvl="0" indent="-411480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kumimoji="0" lang="de-DE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Peter bringt</a:t>
            </a:r>
            <a:r>
              <a:rPr kumimoji="0" lang="de-DE" sz="24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der </a:t>
            </a:r>
            <a:r>
              <a:rPr kumimoji="0" lang="de-DE" sz="24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Tante</a:t>
            </a:r>
            <a:r>
              <a:rPr lang="de-DE" sz="2400" dirty="0" smtClean="0"/>
              <a:t> Äpfel und Birnen</a:t>
            </a:r>
            <a:r>
              <a:rPr lang="cs-CZ" sz="2400" dirty="0" smtClean="0"/>
              <a:t>.</a:t>
            </a:r>
            <a:r>
              <a:rPr lang="de-DE" sz="2400" dirty="0" smtClean="0"/>
              <a:t>  </a:t>
            </a:r>
            <a:endParaRPr kumimoji="0" lang="de-DE" sz="240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tabLst/>
              <a:defRPr/>
            </a:pP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 </a:t>
            </a:r>
            <a:r>
              <a:rPr kumimoji="0" lang="de-DE" sz="24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slovesem</a:t>
            </a: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zeigen</a:t>
            </a:r>
            <a:endParaRPr kumimoji="0" lang="de-DE" sz="2400" b="0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lang="de-DE" sz="2400" noProof="0" dirty="0" smtClean="0"/>
              <a:t>E</a:t>
            </a: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</a:t>
            </a:r>
            <a:r>
              <a:rPr kumimoji="0" lang="de-DE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zeigt dem </a:t>
            </a: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Bruder</a:t>
            </a:r>
            <a:r>
              <a:rPr kumimoji="0" lang="de-DE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die </a:t>
            </a: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Stadt. 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lang="de-DE" sz="2400" dirty="0" smtClean="0"/>
              <a:t>S</a:t>
            </a:r>
            <a:r>
              <a:rPr kumimoji="0" lang="de-DE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ie</a:t>
            </a:r>
            <a:r>
              <a:rPr lang="de-DE" sz="2400" dirty="0" smtClean="0"/>
              <a:t> zeigt (zeigen) dem</a:t>
            </a: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Sohn</a:t>
            </a:r>
            <a:r>
              <a:rPr kumimoji="0" lang="de-DE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den </a:t>
            </a: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Garten.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Ich zeige der</a:t>
            </a:r>
            <a:r>
              <a:rPr kumimoji="0" lang="de-DE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Oma die Schule.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 </a:t>
            </a:r>
            <a:r>
              <a:rPr kumimoji="0" lang="de-DE" sz="24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slovesem</a:t>
            </a: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geben</a:t>
            </a:r>
            <a:endParaRPr kumimoji="0" lang="de-DE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Wir geben dem Opa ein Geschenk .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lang="de-DE" sz="2400" dirty="0" smtClean="0"/>
              <a:t>Die </a:t>
            </a: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Schwester</a:t>
            </a:r>
            <a:r>
              <a:rPr kumimoji="0" lang="de-DE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gibt der </a:t>
            </a: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Tante</a:t>
            </a:r>
            <a:r>
              <a:rPr kumimoji="0" lang="de-DE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eine </a:t>
            </a: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Kette .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95536" y="1556792"/>
            <a:ext cx="8435280" cy="470916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>
            <a:normAutofit/>
          </a:bodyPr>
          <a:lstStyle/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endParaRPr lang="cs-CZ" sz="2400" b="1" u="sng" dirty="0" smtClean="0">
              <a:solidFill>
                <a:schemeClr val="tx1"/>
              </a:solidFill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 </a:t>
            </a:r>
            <a:r>
              <a:rPr kumimoji="0" lang="de-DE" sz="24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slovesem</a:t>
            </a: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bringen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ich-Vater-Stück Kuchen  / Mutter-Kind-Tasse Tee / Peter-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Tante-Äpfel und Birnen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 </a:t>
            </a:r>
            <a:r>
              <a:rPr kumimoji="0" lang="de-DE" sz="24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slovesem</a:t>
            </a: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zeigen</a:t>
            </a:r>
            <a:endParaRPr kumimoji="0" lang="de-DE" sz="2400" b="0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er-Bruder-Stadt / sie-Sohn-Garten / ich-Oma-Schule</a:t>
            </a: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tabLst/>
              <a:defRPr/>
            </a:pP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 </a:t>
            </a:r>
            <a:r>
              <a:rPr kumimoji="0" lang="de-DE" sz="2400" b="1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slovesem</a:t>
            </a:r>
            <a:r>
              <a:rPr kumimoji="0" lang="de-DE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geben</a:t>
            </a:r>
            <a:endParaRPr kumimoji="0" lang="de-DE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4864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tabLst/>
              <a:defRPr/>
            </a:pPr>
            <a:r>
              <a:rPr kumimoji="0" lang="de-DE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Wir-Opa-Geschenk / Schwester-Tante-Kette </a:t>
            </a: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Utvořte skupinky, ptejte se a odpovídejte si navzájem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7091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err="1" smtClean="0"/>
              <a:t>Kaffee</a:t>
            </a:r>
            <a:r>
              <a:rPr lang="cs-CZ" sz="2400" dirty="0" smtClean="0"/>
              <a:t>-</a:t>
            </a:r>
            <a:r>
              <a:rPr lang="cs-CZ" sz="2400" dirty="0" err="1" smtClean="0"/>
              <a:t>dein</a:t>
            </a:r>
            <a:r>
              <a:rPr lang="cs-CZ" sz="2400" dirty="0" smtClean="0"/>
              <a:t> </a:t>
            </a:r>
            <a:r>
              <a:rPr lang="cs-CZ" sz="2400" dirty="0" err="1" smtClean="0"/>
              <a:t>Onkel</a:t>
            </a:r>
            <a:r>
              <a:rPr lang="cs-CZ" sz="2400" dirty="0" smtClean="0"/>
              <a:t> =</a:t>
            </a:r>
            <a:r>
              <a:rPr lang="de-DE" sz="2400" dirty="0" smtClean="0"/>
              <a:t> </a:t>
            </a:r>
            <a:r>
              <a:rPr lang="cs-CZ" sz="2400" dirty="0" smtClean="0"/>
              <a:t>např.: </a:t>
            </a:r>
            <a:r>
              <a:rPr lang="cs-CZ" sz="2400" dirty="0" err="1" smtClean="0"/>
              <a:t>Hast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den </a:t>
            </a:r>
            <a:r>
              <a:rPr lang="cs-CZ" sz="2400" dirty="0" err="1" smtClean="0"/>
              <a:t>Kaffee</a:t>
            </a:r>
            <a:r>
              <a:rPr lang="cs-CZ" sz="2400" dirty="0" smtClean="0"/>
              <a:t> f</a:t>
            </a:r>
            <a:r>
              <a:rPr lang="de-DE" sz="2400" dirty="0" err="1" smtClean="0"/>
              <a:t>ür</a:t>
            </a:r>
            <a:r>
              <a:rPr lang="de-DE" sz="2400" dirty="0" smtClean="0"/>
              <a:t> den Onkel?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err="1" smtClean="0"/>
              <a:t>Kuchen</a:t>
            </a:r>
            <a:r>
              <a:rPr lang="cs-CZ" sz="2400" dirty="0" smtClean="0"/>
              <a:t> –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Kind</a:t>
            </a:r>
            <a:r>
              <a:rPr lang="cs-CZ" sz="2400" dirty="0" smtClean="0"/>
              <a:t> / </a:t>
            </a:r>
            <a:r>
              <a:rPr lang="cs-CZ" sz="2400" dirty="0" err="1" smtClean="0"/>
              <a:t>Hund</a:t>
            </a:r>
            <a:r>
              <a:rPr lang="cs-CZ" sz="2400" dirty="0" smtClean="0"/>
              <a:t> – der </a:t>
            </a:r>
            <a:r>
              <a:rPr lang="cs-CZ" sz="2400" dirty="0" err="1" smtClean="0"/>
              <a:t>Ball</a:t>
            </a:r>
            <a:r>
              <a:rPr lang="cs-CZ" sz="2400" dirty="0" smtClean="0"/>
              <a:t> / </a:t>
            </a:r>
            <a:r>
              <a:rPr lang="cs-CZ" sz="2400" dirty="0" err="1" smtClean="0"/>
              <a:t>Katze</a:t>
            </a:r>
            <a:r>
              <a:rPr lang="cs-CZ" sz="2400" dirty="0" smtClean="0"/>
              <a:t> – </a:t>
            </a:r>
            <a:r>
              <a:rPr lang="cs-CZ" sz="2400" dirty="0" err="1" smtClean="0"/>
              <a:t>das</a:t>
            </a:r>
            <a:r>
              <a:rPr lang="cs-CZ" sz="2400" dirty="0" smtClean="0"/>
              <a:t> Sofa</a:t>
            </a:r>
          </a:p>
          <a:p>
            <a:pPr>
              <a:buNone/>
            </a:pPr>
            <a:r>
              <a:rPr lang="cs-CZ" sz="2400" dirty="0" err="1" smtClean="0"/>
              <a:t>Buch</a:t>
            </a:r>
            <a:r>
              <a:rPr lang="cs-CZ" sz="2400" dirty="0" smtClean="0"/>
              <a:t> – </a:t>
            </a:r>
            <a:r>
              <a:rPr lang="cs-CZ" sz="2400" dirty="0" err="1" smtClean="0"/>
              <a:t>dein</a:t>
            </a:r>
            <a:r>
              <a:rPr lang="cs-CZ" sz="2400" dirty="0" smtClean="0"/>
              <a:t> </a:t>
            </a:r>
            <a:r>
              <a:rPr lang="cs-CZ" sz="2400" dirty="0" err="1" smtClean="0"/>
              <a:t>Opa</a:t>
            </a:r>
            <a:r>
              <a:rPr lang="cs-CZ" sz="2400" dirty="0" smtClean="0"/>
              <a:t>/ </a:t>
            </a:r>
            <a:r>
              <a:rPr lang="cs-CZ" sz="2400" dirty="0" err="1" smtClean="0"/>
              <a:t>Tasche</a:t>
            </a:r>
            <a:r>
              <a:rPr lang="cs-CZ" sz="2400" dirty="0" smtClean="0"/>
              <a:t> –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Oma</a:t>
            </a:r>
            <a:r>
              <a:rPr lang="cs-CZ" sz="2400" dirty="0" smtClean="0"/>
              <a:t> / </a:t>
            </a:r>
            <a:endParaRPr lang="de-DE" sz="2400" dirty="0" smtClean="0"/>
          </a:p>
          <a:p>
            <a:pPr>
              <a:buNone/>
            </a:pPr>
            <a:r>
              <a:rPr lang="de-DE" sz="2400" dirty="0" smtClean="0"/>
              <a:t>ihr Bruder – Uhr</a:t>
            </a:r>
            <a:r>
              <a:rPr lang="cs-CZ" sz="2400" dirty="0" smtClean="0"/>
              <a:t> / </a:t>
            </a:r>
            <a:r>
              <a:rPr lang="de-DE" sz="2400" dirty="0" smtClean="0"/>
              <a:t>unsere Tante </a:t>
            </a:r>
            <a:r>
              <a:rPr lang="cs-CZ" sz="2400" dirty="0" smtClean="0"/>
              <a:t>– </a:t>
            </a:r>
            <a:r>
              <a:rPr lang="de-DE" sz="2400" dirty="0" smtClean="0"/>
              <a:t>Kasse</a:t>
            </a:r>
            <a:r>
              <a:rPr lang="cs-CZ" sz="2400" smtClean="0"/>
              <a:t>t</a:t>
            </a:r>
            <a:r>
              <a:rPr lang="de-DE" sz="2400" smtClean="0"/>
              <a:t>te</a:t>
            </a:r>
            <a:r>
              <a:rPr lang="cs-CZ" sz="2400" dirty="0" smtClean="0"/>
              <a:t> / </a:t>
            </a:r>
            <a:r>
              <a:rPr lang="cs-CZ" sz="2400" dirty="0" err="1" smtClean="0"/>
              <a:t>ich</a:t>
            </a:r>
            <a:r>
              <a:rPr lang="cs-CZ" sz="2400" dirty="0" smtClean="0"/>
              <a:t> –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Schule</a:t>
            </a:r>
            <a:endParaRPr lang="de-DE" sz="2400" dirty="0" smtClean="0"/>
          </a:p>
          <a:p>
            <a:pPr>
              <a:buNone/>
            </a:pPr>
            <a:r>
              <a:rPr lang="cs-CZ" sz="2400" dirty="0" smtClean="0"/>
              <a:t>m</a:t>
            </a:r>
            <a:r>
              <a:rPr lang="de-DE" sz="2400" dirty="0" smtClean="0"/>
              <a:t>ein Freund – Hausaufgabe</a:t>
            </a:r>
            <a:r>
              <a:rPr lang="cs-CZ" sz="2400" dirty="0" smtClean="0"/>
              <a:t> /</a:t>
            </a:r>
            <a:r>
              <a:rPr lang="cs-CZ" sz="2400" dirty="0" err="1" smtClean="0"/>
              <a:t>deine</a:t>
            </a:r>
            <a:r>
              <a:rPr lang="cs-CZ" sz="2400" dirty="0" smtClean="0"/>
              <a:t> </a:t>
            </a:r>
            <a:r>
              <a:rPr lang="cs-CZ" sz="2400" dirty="0" err="1" smtClean="0"/>
              <a:t>Schwester</a:t>
            </a:r>
            <a:r>
              <a:rPr lang="cs-CZ" sz="2400" dirty="0" smtClean="0"/>
              <a:t> –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Zimmer</a:t>
            </a:r>
            <a:endParaRPr lang="de-DE" sz="2400" dirty="0" smtClean="0"/>
          </a:p>
          <a:p>
            <a:pPr>
              <a:buNone/>
            </a:pPr>
            <a:r>
              <a:rPr lang="cs-CZ" sz="2400" dirty="0" smtClean="0"/>
              <a:t>vymýšlejte dál….</a:t>
            </a:r>
            <a:endParaRPr lang="cs-CZ" sz="2400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5661248"/>
            <a:ext cx="1512168" cy="1044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123728" y="5877272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Klikneš-li na šipku, získáš přehled německé gramatiky.</a:t>
            </a:r>
            <a:endParaRPr lang="cs-CZ" dirty="0"/>
          </a:p>
        </p:txBody>
      </p:sp>
      <p:sp>
        <p:nvSpPr>
          <p:cNvPr id="7" name="Šipka doprava 6">
            <a:hlinkClick r:id="rId5"/>
          </p:cNvPr>
          <p:cNvSpPr/>
          <p:nvPr/>
        </p:nvSpPr>
        <p:spPr>
          <a:xfrm>
            <a:off x="6804248" y="5877272"/>
            <a:ext cx="2088232" cy="792088"/>
          </a:xfrm>
          <a:prstGeom prst="rightArrow">
            <a:avLst/>
          </a:prstGeom>
          <a:solidFill>
            <a:srgbClr val="33996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522</TotalTime>
  <Words>651</Words>
  <Application>Microsoft Office PowerPoint</Application>
  <PresentationFormat>Předvádění na obrazovce (4:3)</PresentationFormat>
  <Paragraphs>136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Použité zdroje:</vt:lpstr>
      <vt:lpstr>Práce s prezentací:</vt:lpstr>
      <vt:lpstr>Skloňování podstatných jmen  po členu určitém –  skloňuj, ověř si - klikni</vt:lpstr>
      <vt:lpstr>Skloňování podstatných jmen po členu neurčitém Jak se bude odlišovat tato tabulka od předchozí? Nevíš? Klikni</vt:lpstr>
      <vt:lpstr>Skloňování podstatných jmen rodu mužského  na –ent, -ant, -oge, a jiná: Kollege, Herr, Junge,..</vt:lpstr>
      <vt:lpstr>Skloňování podstatných jmen  v množném čísle – umíš? Ne?</vt:lpstr>
      <vt:lpstr>Tvoř věty</vt:lpstr>
      <vt:lpstr>Tvoř věty - pokud nevíš jak, odkryj řešení. </vt:lpstr>
      <vt:lpstr>Utvořte skupinky, ptejte se a odpovídejte si navzájem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User</cp:lastModifiedBy>
  <cp:revision>68</cp:revision>
  <dcterms:created xsi:type="dcterms:W3CDTF">2012-04-07T10:40:49Z</dcterms:created>
  <dcterms:modified xsi:type="dcterms:W3CDTF">2012-06-11T13:04:12Z</dcterms:modified>
</cp:coreProperties>
</file>