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63" r:id="rId4"/>
    <p:sldId id="257" r:id="rId5"/>
    <p:sldId id="258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902122-8C5F-431F-9001-6F300BAA1ECD}" type="doc">
      <dgm:prSet loTypeId="urn:microsoft.com/office/officeart/2005/8/layout/orgChart1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810EBA-39D4-4085-9441-0DE8D47384DC}">
      <dgm:prSet custT="1"/>
      <dgm:spPr/>
      <dgm:t>
        <a:bodyPr/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2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Slovesa</a:t>
          </a:r>
          <a:endParaRPr kumimoji="0" lang="de-DE" sz="3200" b="1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gm:t>
    </dgm:pt>
    <dgm:pt modelId="{21892728-5D85-4E27-A1CD-BBFFFB724087}" type="parTrans" cxnId="{D3ED3972-3D82-4E8A-B7C8-F9814D9CB527}">
      <dgm:prSet/>
      <dgm:spPr/>
      <dgm:t>
        <a:bodyPr/>
        <a:lstStyle/>
        <a:p>
          <a:endParaRPr lang="cs-CZ"/>
        </a:p>
      </dgm:t>
    </dgm:pt>
    <dgm:pt modelId="{94A9DBD3-A257-4990-BBDC-3C725BE4DA9D}" type="sibTrans" cxnId="{D3ED3972-3D82-4E8A-B7C8-F9814D9CB527}">
      <dgm:prSet/>
      <dgm:spPr/>
      <dgm:t>
        <a:bodyPr/>
        <a:lstStyle/>
        <a:p>
          <a:endParaRPr lang="cs-CZ"/>
        </a:p>
      </dgm:t>
    </dgm:pt>
    <dgm:pt modelId="{8849DB09-E276-4091-857E-B2291A42795D}">
      <dgm:prSet custT="1"/>
      <dgm:spPr/>
      <dgm:t>
        <a:bodyPr/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600" b="0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malen</a:t>
          </a:r>
          <a:endParaRPr kumimoji="0" lang="de-DE" sz="3600" b="0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gm:t>
    </dgm:pt>
    <dgm:pt modelId="{E3353335-30D5-41BA-937C-F367BB534CA3}" type="parTrans" cxnId="{A4E75AF6-6D7E-48D6-8399-A612920B178E}">
      <dgm:prSet/>
      <dgm:spPr/>
      <dgm:t>
        <a:bodyPr/>
        <a:lstStyle/>
        <a:p>
          <a:endParaRPr lang="cs-CZ"/>
        </a:p>
      </dgm:t>
    </dgm:pt>
    <dgm:pt modelId="{12EB1B02-D6C5-4530-8EA4-DBF3F8D85CDA}" type="sibTrans" cxnId="{A4E75AF6-6D7E-48D6-8399-A612920B178E}">
      <dgm:prSet/>
      <dgm:spPr/>
      <dgm:t>
        <a:bodyPr/>
        <a:lstStyle/>
        <a:p>
          <a:endParaRPr lang="cs-CZ"/>
        </a:p>
      </dgm:t>
    </dgm:pt>
    <dgm:pt modelId="{5E36918B-C8A3-432A-BF2B-2FACD37E72EF}">
      <dgm:prSet custT="1"/>
      <dgm:spPr/>
      <dgm:t>
        <a:bodyPr/>
        <a:lstStyle/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ich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male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du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malst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er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es  malt</a:t>
          </a:r>
        </a:p>
      </dgm:t>
    </dgm:pt>
    <dgm:pt modelId="{29E93115-6D68-4E7F-B09E-C7EF37031412}" type="parTrans" cxnId="{431E217F-73B4-49AD-ABA8-8C1E29E09B70}">
      <dgm:prSet/>
      <dgm:spPr/>
      <dgm:t>
        <a:bodyPr/>
        <a:lstStyle/>
        <a:p>
          <a:endParaRPr lang="cs-CZ"/>
        </a:p>
      </dgm:t>
    </dgm:pt>
    <dgm:pt modelId="{277512B2-46DF-4E46-B397-1741276F530A}" type="sibTrans" cxnId="{431E217F-73B4-49AD-ABA8-8C1E29E09B70}">
      <dgm:prSet/>
      <dgm:spPr/>
      <dgm:t>
        <a:bodyPr/>
        <a:lstStyle/>
        <a:p>
          <a:endParaRPr lang="cs-CZ"/>
        </a:p>
      </dgm:t>
    </dgm:pt>
    <dgm:pt modelId="{EE14BA26-FFBE-487D-AF1E-8245EBBFC40E}">
      <dgm:prSet custT="1"/>
      <dgm:spPr/>
      <dgm:t>
        <a:bodyPr/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600" b="0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baden</a:t>
          </a:r>
          <a:endParaRPr kumimoji="0" lang="de-DE" sz="3600" b="0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gm:t>
    </dgm:pt>
    <dgm:pt modelId="{374F942B-7D3D-445D-B59E-AF59F9FEDEF7}" type="parTrans" cxnId="{C8B36096-8577-4880-8A46-7AD62D42AEE2}">
      <dgm:prSet/>
      <dgm:spPr/>
      <dgm:t>
        <a:bodyPr/>
        <a:lstStyle/>
        <a:p>
          <a:endParaRPr lang="cs-CZ"/>
        </a:p>
      </dgm:t>
    </dgm:pt>
    <dgm:pt modelId="{85471388-FC96-41A6-AD99-2A8C6E7BC3E3}" type="sibTrans" cxnId="{C8B36096-8577-4880-8A46-7AD62D42AEE2}">
      <dgm:prSet/>
      <dgm:spPr/>
      <dgm:t>
        <a:bodyPr/>
        <a:lstStyle/>
        <a:p>
          <a:endParaRPr lang="cs-CZ"/>
        </a:p>
      </dgm:t>
    </dgm:pt>
    <dgm:pt modelId="{6B2FEA50-39F7-4E5F-8D52-06D4EC8BCEA3}">
      <dgm:prSet custT="1"/>
      <dgm:spPr/>
      <dgm:t>
        <a:bodyPr/>
        <a:lstStyle/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ich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du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badest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er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es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de-DE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</dgm:t>
    </dgm:pt>
    <dgm:pt modelId="{F5B1D61F-3EEA-4BE1-8197-5BA475B01541}" type="parTrans" cxnId="{77F0462D-13F6-44C7-9F51-2A175E15BA39}">
      <dgm:prSet/>
      <dgm:spPr/>
      <dgm:t>
        <a:bodyPr/>
        <a:lstStyle/>
        <a:p>
          <a:endParaRPr lang="cs-CZ"/>
        </a:p>
      </dgm:t>
    </dgm:pt>
    <dgm:pt modelId="{FEB37B6F-0092-4910-8A6A-2F4A1C52A309}" type="sibTrans" cxnId="{77F0462D-13F6-44C7-9F51-2A175E15BA39}">
      <dgm:prSet/>
      <dgm:spPr/>
      <dgm:t>
        <a:bodyPr/>
        <a:lstStyle/>
        <a:p>
          <a:endParaRPr lang="cs-CZ"/>
        </a:p>
      </dgm:t>
    </dgm:pt>
    <dgm:pt modelId="{25A37380-374D-467A-91FF-865A2BC0D278}">
      <dgm:prSet custT="1"/>
      <dgm:spPr/>
      <dgm:t>
        <a:bodyPr/>
        <a:lstStyle/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wir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ihr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de-DE" sz="2400" b="1" i="0" u="none" strike="noStrike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</dgm:t>
    </dgm:pt>
    <dgm:pt modelId="{1B224F2D-28B0-4BB6-89B0-5FB84D1DFB68}" type="parTrans" cxnId="{31335446-9A7C-48F8-974B-7C0F884E78E6}">
      <dgm:prSet/>
      <dgm:spPr/>
      <dgm:t>
        <a:bodyPr/>
        <a:lstStyle/>
        <a:p>
          <a:endParaRPr lang="cs-CZ"/>
        </a:p>
      </dgm:t>
    </dgm:pt>
    <dgm:pt modelId="{F1C79F0A-F6CB-474F-BA7B-DF0414C1FBFD}" type="sibTrans" cxnId="{31335446-9A7C-48F8-974B-7C0F884E78E6}">
      <dgm:prSet/>
      <dgm:spPr/>
      <dgm:t>
        <a:bodyPr/>
        <a:lstStyle/>
        <a:p>
          <a:endParaRPr lang="cs-CZ"/>
        </a:p>
      </dgm:t>
    </dgm:pt>
    <dgm:pt modelId="{4D545D67-69BF-4D7E-8B0D-07EEEC84F1A0}">
      <dgm:prSet custT="1"/>
      <dgm:spPr/>
      <dgm:t>
        <a:bodyPr/>
        <a:lstStyle/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wir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ihr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cs-CZ" sz="2400" b="1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R="0" algn="l" rtl="0" eaLnBrk="1" fontAlgn="base" latinLnBrk="0" hangingPunct="1">
            <a:buClrTx/>
            <a:buSzTx/>
            <a:buFontTx/>
            <a:tabLst/>
          </a:pP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de-DE" sz="2400" b="1" i="0" u="none" strike="noStrike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</dgm:t>
    </dgm:pt>
    <dgm:pt modelId="{0B97291E-09D4-4DF8-B6C7-2049B0B7FA8B}" type="sibTrans" cxnId="{40AD14F8-D510-47E6-918F-5EC5DD43C07F}">
      <dgm:prSet/>
      <dgm:spPr/>
      <dgm:t>
        <a:bodyPr/>
        <a:lstStyle/>
        <a:p>
          <a:endParaRPr lang="cs-CZ"/>
        </a:p>
      </dgm:t>
    </dgm:pt>
    <dgm:pt modelId="{E91410AD-F1B7-4587-B446-A568E893A916}" type="parTrans" cxnId="{40AD14F8-D510-47E6-918F-5EC5DD43C07F}">
      <dgm:prSet/>
      <dgm:spPr/>
      <dgm:t>
        <a:bodyPr/>
        <a:lstStyle/>
        <a:p>
          <a:endParaRPr lang="cs-CZ"/>
        </a:p>
      </dgm:t>
    </dgm:pt>
    <dgm:pt modelId="{785360F0-064C-4A58-9881-F1DF83B1B994}" type="pres">
      <dgm:prSet presAssocID="{C2902122-8C5F-431F-9001-6F300BAA1EC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D083046-3373-446C-A0F5-F8AE5D195D01}" type="pres">
      <dgm:prSet presAssocID="{B5810EBA-39D4-4085-9441-0DE8D47384DC}" presName="hierRoot1" presStyleCnt="0">
        <dgm:presLayoutVars>
          <dgm:hierBranch/>
        </dgm:presLayoutVars>
      </dgm:prSet>
      <dgm:spPr/>
    </dgm:pt>
    <dgm:pt modelId="{7BB683D4-BAB3-4E17-9D39-0173DA108B6D}" type="pres">
      <dgm:prSet presAssocID="{B5810EBA-39D4-4085-9441-0DE8D47384DC}" presName="rootComposite1" presStyleCnt="0"/>
      <dgm:spPr/>
    </dgm:pt>
    <dgm:pt modelId="{53BB40E5-9D8D-4C67-98AA-8E83A6686773}" type="pres">
      <dgm:prSet presAssocID="{B5810EBA-39D4-4085-9441-0DE8D47384DC}" presName="rootText1" presStyleLbl="node0" presStyleIdx="0" presStyleCnt="1" custScaleX="1215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91E0F6-821F-4B63-A98F-34DFB6BE05D3}" type="pres">
      <dgm:prSet presAssocID="{B5810EBA-39D4-4085-9441-0DE8D47384D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879F9C6-A493-49F6-8CBC-37B7EE873178}" type="pres">
      <dgm:prSet presAssocID="{B5810EBA-39D4-4085-9441-0DE8D47384DC}" presName="hierChild2" presStyleCnt="0"/>
      <dgm:spPr/>
    </dgm:pt>
    <dgm:pt modelId="{B1DB9DAA-E374-4C1C-ACEA-2285F82C18AB}" type="pres">
      <dgm:prSet presAssocID="{E3353335-30D5-41BA-937C-F367BB534CA3}" presName="Name35" presStyleLbl="parChTrans1D2" presStyleIdx="0" presStyleCnt="2"/>
      <dgm:spPr/>
      <dgm:t>
        <a:bodyPr/>
        <a:lstStyle/>
        <a:p>
          <a:endParaRPr lang="cs-CZ"/>
        </a:p>
      </dgm:t>
    </dgm:pt>
    <dgm:pt modelId="{7D3CD686-5653-4DD7-B56F-93E007C804AA}" type="pres">
      <dgm:prSet presAssocID="{8849DB09-E276-4091-857E-B2291A42795D}" presName="hierRoot2" presStyleCnt="0">
        <dgm:presLayoutVars>
          <dgm:hierBranch/>
        </dgm:presLayoutVars>
      </dgm:prSet>
      <dgm:spPr/>
    </dgm:pt>
    <dgm:pt modelId="{029BC40C-5EB2-48AD-9578-726BD11C5A49}" type="pres">
      <dgm:prSet presAssocID="{8849DB09-E276-4091-857E-B2291A42795D}" presName="rootComposite" presStyleCnt="0"/>
      <dgm:spPr/>
    </dgm:pt>
    <dgm:pt modelId="{0522AF51-2E8F-440D-B711-CBC7E347534D}" type="pres">
      <dgm:prSet presAssocID="{8849DB09-E276-4091-857E-B2291A42795D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703F87-A149-4DFF-8D94-70C0D5226B90}" type="pres">
      <dgm:prSet presAssocID="{8849DB09-E276-4091-857E-B2291A42795D}" presName="rootConnector" presStyleLbl="node2" presStyleIdx="0" presStyleCnt="2"/>
      <dgm:spPr/>
      <dgm:t>
        <a:bodyPr/>
        <a:lstStyle/>
        <a:p>
          <a:endParaRPr lang="cs-CZ"/>
        </a:p>
      </dgm:t>
    </dgm:pt>
    <dgm:pt modelId="{D59F9DF8-FC4F-4E7A-BAC3-E2B35382B6B7}" type="pres">
      <dgm:prSet presAssocID="{8849DB09-E276-4091-857E-B2291A42795D}" presName="hierChild4" presStyleCnt="0"/>
      <dgm:spPr/>
    </dgm:pt>
    <dgm:pt modelId="{6EC7DE87-829C-4B09-B461-2C07E7C801D0}" type="pres">
      <dgm:prSet presAssocID="{29E93115-6D68-4E7F-B09E-C7EF37031412}" presName="Name35" presStyleLbl="parChTrans1D3" presStyleIdx="0" presStyleCnt="4"/>
      <dgm:spPr/>
      <dgm:t>
        <a:bodyPr/>
        <a:lstStyle/>
        <a:p>
          <a:endParaRPr lang="cs-CZ"/>
        </a:p>
      </dgm:t>
    </dgm:pt>
    <dgm:pt modelId="{750A8E2E-DAEC-455C-9AF8-1735AFAA946A}" type="pres">
      <dgm:prSet presAssocID="{5E36918B-C8A3-432A-BF2B-2FACD37E72EF}" presName="hierRoot2" presStyleCnt="0">
        <dgm:presLayoutVars>
          <dgm:hierBranch val="r"/>
        </dgm:presLayoutVars>
      </dgm:prSet>
      <dgm:spPr/>
    </dgm:pt>
    <dgm:pt modelId="{35FC8FDE-A3BF-4D38-ACB7-C7B20C484BD1}" type="pres">
      <dgm:prSet presAssocID="{5E36918B-C8A3-432A-BF2B-2FACD37E72EF}" presName="rootComposite" presStyleCnt="0"/>
      <dgm:spPr/>
    </dgm:pt>
    <dgm:pt modelId="{29C5C58F-B711-43AA-8B08-A09A72BD4720}" type="pres">
      <dgm:prSet presAssocID="{5E36918B-C8A3-432A-BF2B-2FACD37E72EF}" presName="rootText" presStyleLbl="node3" presStyleIdx="0" presStyleCnt="4" custScaleX="115476" custScaleY="290573" custLinFactNeighborX="-310" custLinFactNeighborY="-5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C07723-DF18-454F-BC81-680920A4B240}" type="pres">
      <dgm:prSet presAssocID="{5E36918B-C8A3-432A-BF2B-2FACD37E72EF}" presName="rootConnector" presStyleLbl="node3" presStyleIdx="0" presStyleCnt="4"/>
      <dgm:spPr/>
      <dgm:t>
        <a:bodyPr/>
        <a:lstStyle/>
        <a:p>
          <a:endParaRPr lang="cs-CZ"/>
        </a:p>
      </dgm:t>
    </dgm:pt>
    <dgm:pt modelId="{91622D7D-2540-4497-9A7D-1170EFDAD6DE}" type="pres">
      <dgm:prSet presAssocID="{5E36918B-C8A3-432A-BF2B-2FACD37E72EF}" presName="hierChild4" presStyleCnt="0"/>
      <dgm:spPr/>
    </dgm:pt>
    <dgm:pt modelId="{B8BFDA08-3BB8-4FA1-A873-05BB035F18DC}" type="pres">
      <dgm:prSet presAssocID="{5E36918B-C8A3-432A-BF2B-2FACD37E72EF}" presName="hierChild5" presStyleCnt="0"/>
      <dgm:spPr/>
    </dgm:pt>
    <dgm:pt modelId="{C2FF51B9-E3FD-43DB-8049-04679834C8C0}" type="pres">
      <dgm:prSet presAssocID="{E91410AD-F1B7-4587-B446-A568E893A916}" presName="Name35" presStyleLbl="parChTrans1D3" presStyleIdx="1" presStyleCnt="4"/>
      <dgm:spPr/>
      <dgm:t>
        <a:bodyPr/>
        <a:lstStyle/>
        <a:p>
          <a:endParaRPr lang="cs-CZ"/>
        </a:p>
      </dgm:t>
    </dgm:pt>
    <dgm:pt modelId="{689F6BBD-91E1-46F3-AE06-4FC09E0D239F}" type="pres">
      <dgm:prSet presAssocID="{4D545D67-69BF-4D7E-8B0D-07EEEC84F1A0}" presName="hierRoot2" presStyleCnt="0">
        <dgm:presLayoutVars>
          <dgm:hierBranch val="init"/>
        </dgm:presLayoutVars>
      </dgm:prSet>
      <dgm:spPr/>
    </dgm:pt>
    <dgm:pt modelId="{7E667C85-849B-4AC4-B8FE-564E6F11A381}" type="pres">
      <dgm:prSet presAssocID="{4D545D67-69BF-4D7E-8B0D-07EEEC84F1A0}" presName="rootComposite" presStyleCnt="0"/>
      <dgm:spPr/>
    </dgm:pt>
    <dgm:pt modelId="{6EBC69AA-44D3-4279-AF77-5F8996D2A53D}" type="pres">
      <dgm:prSet presAssocID="{4D545D67-69BF-4D7E-8B0D-07EEEC84F1A0}" presName="rootText" presStyleLbl="node3" presStyleIdx="1" presStyleCnt="4" custScaleX="116181" custScaleY="291911" custLinFactNeighborX="-5814" custLinFactNeighborY="-5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75BA95E-E607-420B-9B2F-DA396AB7F3DF}" type="pres">
      <dgm:prSet presAssocID="{4D545D67-69BF-4D7E-8B0D-07EEEC84F1A0}" presName="rootConnector" presStyleLbl="node3" presStyleIdx="1" presStyleCnt="4"/>
      <dgm:spPr/>
      <dgm:t>
        <a:bodyPr/>
        <a:lstStyle/>
        <a:p>
          <a:endParaRPr lang="cs-CZ"/>
        </a:p>
      </dgm:t>
    </dgm:pt>
    <dgm:pt modelId="{EFA36574-9FF8-4FDB-90C2-5417442D575D}" type="pres">
      <dgm:prSet presAssocID="{4D545D67-69BF-4D7E-8B0D-07EEEC84F1A0}" presName="hierChild4" presStyleCnt="0"/>
      <dgm:spPr/>
    </dgm:pt>
    <dgm:pt modelId="{1CC8F4B8-C0FF-46B4-AE17-7ACD77B36FC0}" type="pres">
      <dgm:prSet presAssocID="{4D545D67-69BF-4D7E-8B0D-07EEEC84F1A0}" presName="hierChild5" presStyleCnt="0"/>
      <dgm:spPr/>
    </dgm:pt>
    <dgm:pt modelId="{CB4A86D6-7EC1-4101-8733-89018C8FA840}" type="pres">
      <dgm:prSet presAssocID="{8849DB09-E276-4091-857E-B2291A42795D}" presName="hierChild5" presStyleCnt="0"/>
      <dgm:spPr/>
    </dgm:pt>
    <dgm:pt modelId="{36EC2F30-3F92-4A59-85F2-AB4AD2599E09}" type="pres">
      <dgm:prSet presAssocID="{374F942B-7D3D-445D-B59E-AF59F9FEDEF7}" presName="Name35" presStyleLbl="parChTrans1D2" presStyleIdx="1" presStyleCnt="2"/>
      <dgm:spPr/>
      <dgm:t>
        <a:bodyPr/>
        <a:lstStyle/>
        <a:p>
          <a:endParaRPr lang="cs-CZ"/>
        </a:p>
      </dgm:t>
    </dgm:pt>
    <dgm:pt modelId="{035EE77F-697B-4380-BD03-9E55D9688A51}" type="pres">
      <dgm:prSet presAssocID="{EE14BA26-FFBE-487D-AF1E-8245EBBFC40E}" presName="hierRoot2" presStyleCnt="0">
        <dgm:presLayoutVars>
          <dgm:hierBranch/>
        </dgm:presLayoutVars>
      </dgm:prSet>
      <dgm:spPr/>
    </dgm:pt>
    <dgm:pt modelId="{F7506C5C-2A75-4194-A3C5-7416A7661B96}" type="pres">
      <dgm:prSet presAssocID="{EE14BA26-FFBE-487D-AF1E-8245EBBFC40E}" presName="rootComposite" presStyleCnt="0"/>
      <dgm:spPr/>
    </dgm:pt>
    <dgm:pt modelId="{308F1492-F0D7-439E-8930-716673BA0AB1}" type="pres">
      <dgm:prSet presAssocID="{EE14BA26-FFBE-487D-AF1E-8245EBBFC40E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46279B8-1A4D-4D15-AA19-602EB472E822}" type="pres">
      <dgm:prSet presAssocID="{EE14BA26-FFBE-487D-AF1E-8245EBBFC40E}" presName="rootConnector" presStyleLbl="node2" presStyleIdx="1" presStyleCnt="2"/>
      <dgm:spPr/>
      <dgm:t>
        <a:bodyPr/>
        <a:lstStyle/>
        <a:p>
          <a:endParaRPr lang="cs-CZ"/>
        </a:p>
      </dgm:t>
    </dgm:pt>
    <dgm:pt modelId="{3A85C130-DCB9-4DEB-9685-5FE9EE952D16}" type="pres">
      <dgm:prSet presAssocID="{EE14BA26-FFBE-487D-AF1E-8245EBBFC40E}" presName="hierChild4" presStyleCnt="0"/>
      <dgm:spPr/>
    </dgm:pt>
    <dgm:pt modelId="{DA599DB1-937A-4CCF-99AF-5126B8D9B88E}" type="pres">
      <dgm:prSet presAssocID="{F5B1D61F-3EEA-4BE1-8197-5BA475B01541}" presName="Name35" presStyleLbl="parChTrans1D3" presStyleIdx="2" presStyleCnt="4"/>
      <dgm:spPr/>
      <dgm:t>
        <a:bodyPr/>
        <a:lstStyle/>
        <a:p>
          <a:endParaRPr lang="cs-CZ"/>
        </a:p>
      </dgm:t>
    </dgm:pt>
    <dgm:pt modelId="{15125199-0EC7-4E05-B64D-B801732D0C60}" type="pres">
      <dgm:prSet presAssocID="{6B2FEA50-39F7-4E5F-8D52-06D4EC8BCEA3}" presName="hierRoot2" presStyleCnt="0">
        <dgm:presLayoutVars>
          <dgm:hierBranch val="r"/>
        </dgm:presLayoutVars>
      </dgm:prSet>
      <dgm:spPr/>
    </dgm:pt>
    <dgm:pt modelId="{7A0D3488-42B9-47AA-A1E9-06ABBC00ABDF}" type="pres">
      <dgm:prSet presAssocID="{6B2FEA50-39F7-4E5F-8D52-06D4EC8BCEA3}" presName="rootComposite" presStyleCnt="0"/>
      <dgm:spPr/>
    </dgm:pt>
    <dgm:pt modelId="{3B1E4DCB-E19C-4DC7-836C-B281166CAEEF}" type="pres">
      <dgm:prSet presAssocID="{6B2FEA50-39F7-4E5F-8D52-06D4EC8BCEA3}" presName="rootText" presStyleLbl="node3" presStyleIdx="2" presStyleCnt="4" custScaleX="115831" custScaleY="299737" custLinFactNeighborX="-3573" custLinFactNeighborY="-57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C3DC1B-5F18-4ABA-8169-2FFEDC904720}" type="pres">
      <dgm:prSet presAssocID="{6B2FEA50-39F7-4E5F-8D52-06D4EC8BCEA3}" presName="rootConnector" presStyleLbl="node3" presStyleIdx="2" presStyleCnt="4"/>
      <dgm:spPr/>
      <dgm:t>
        <a:bodyPr/>
        <a:lstStyle/>
        <a:p>
          <a:endParaRPr lang="cs-CZ"/>
        </a:p>
      </dgm:t>
    </dgm:pt>
    <dgm:pt modelId="{BBC36BA7-9D45-4258-AE73-802EC7EDCBDD}" type="pres">
      <dgm:prSet presAssocID="{6B2FEA50-39F7-4E5F-8D52-06D4EC8BCEA3}" presName="hierChild4" presStyleCnt="0"/>
      <dgm:spPr/>
    </dgm:pt>
    <dgm:pt modelId="{DDAA3719-4FF7-4765-8516-9466F2A7DB4C}" type="pres">
      <dgm:prSet presAssocID="{6B2FEA50-39F7-4E5F-8D52-06D4EC8BCEA3}" presName="hierChild5" presStyleCnt="0"/>
      <dgm:spPr/>
    </dgm:pt>
    <dgm:pt modelId="{5760EA69-65C7-4C39-BF8D-CC1D3B9C5854}" type="pres">
      <dgm:prSet presAssocID="{1B224F2D-28B0-4BB6-89B0-5FB84D1DFB68}" presName="Name35" presStyleLbl="parChTrans1D3" presStyleIdx="3" presStyleCnt="4"/>
      <dgm:spPr/>
      <dgm:t>
        <a:bodyPr/>
        <a:lstStyle/>
        <a:p>
          <a:endParaRPr lang="cs-CZ"/>
        </a:p>
      </dgm:t>
    </dgm:pt>
    <dgm:pt modelId="{4E39E21E-6BBC-4058-A944-704CF8A02A0D}" type="pres">
      <dgm:prSet presAssocID="{25A37380-374D-467A-91FF-865A2BC0D278}" presName="hierRoot2" presStyleCnt="0">
        <dgm:presLayoutVars>
          <dgm:hierBranch val="init"/>
        </dgm:presLayoutVars>
      </dgm:prSet>
      <dgm:spPr/>
    </dgm:pt>
    <dgm:pt modelId="{073AFD43-FD63-472E-9B8E-0BF1F9C6898D}" type="pres">
      <dgm:prSet presAssocID="{25A37380-374D-467A-91FF-865A2BC0D278}" presName="rootComposite" presStyleCnt="0"/>
      <dgm:spPr/>
    </dgm:pt>
    <dgm:pt modelId="{3FEED7C8-D54D-468C-84CE-1518D5F34100}" type="pres">
      <dgm:prSet presAssocID="{25A37380-374D-467A-91FF-865A2BC0D278}" presName="rootText" presStyleLbl="node3" presStyleIdx="3" presStyleCnt="4" custScaleX="114863" custScaleY="2893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6E7F7F-5B80-440D-96A7-952677009F0E}" type="pres">
      <dgm:prSet presAssocID="{25A37380-374D-467A-91FF-865A2BC0D278}" presName="rootConnector" presStyleLbl="node3" presStyleIdx="3" presStyleCnt="4"/>
      <dgm:spPr/>
      <dgm:t>
        <a:bodyPr/>
        <a:lstStyle/>
        <a:p>
          <a:endParaRPr lang="cs-CZ"/>
        </a:p>
      </dgm:t>
    </dgm:pt>
    <dgm:pt modelId="{4C4F86FE-1F5C-4A78-B847-36EBCB726689}" type="pres">
      <dgm:prSet presAssocID="{25A37380-374D-467A-91FF-865A2BC0D278}" presName="hierChild4" presStyleCnt="0"/>
      <dgm:spPr/>
    </dgm:pt>
    <dgm:pt modelId="{7E8C70BD-D318-4EE7-BB51-D10750128C6C}" type="pres">
      <dgm:prSet presAssocID="{25A37380-374D-467A-91FF-865A2BC0D278}" presName="hierChild5" presStyleCnt="0"/>
      <dgm:spPr/>
    </dgm:pt>
    <dgm:pt modelId="{CCDC3EBD-FB96-44AC-A400-8042A77F3244}" type="pres">
      <dgm:prSet presAssocID="{EE14BA26-FFBE-487D-AF1E-8245EBBFC40E}" presName="hierChild5" presStyleCnt="0"/>
      <dgm:spPr/>
    </dgm:pt>
    <dgm:pt modelId="{FA455EEA-A0B4-4129-ACFF-AB761C49F203}" type="pres">
      <dgm:prSet presAssocID="{B5810EBA-39D4-4085-9441-0DE8D47384DC}" presName="hierChild3" presStyleCnt="0"/>
      <dgm:spPr/>
    </dgm:pt>
  </dgm:ptLst>
  <dgm:cxnLst>
    <dgm:cxn modelId="{D4D04F57-D41F-4EC8-9FAE-8C54246F4E36}" type="presOf" srcId="{5E36918B-C8A3-432A-BF2B-2FACD37E72EF}" destId="{29C5C58F-B711-43AA-8B08-A09A72BD4720}" srcOrd="0" destOrd="0" presId="urn:microsoft.com/office/officeart/2005/8/layout/orgChart1"/>
    <dgm:cxn modelId="{12CE515A-2807-4C1D-8F84-912561A00DC2}" type="presOf" srcId="{B5810EBA-39D4-4085-9441-0DE8D47384DC}" destId="{7D91E0F6-821F-4B63-A98F-34DFB6BE05D3}" srcOrd="1" destOrd="0" presId="urn:microsoft.com/office/officeart/2005/8/layout/orgChart1"/>
    <dgm:cxn modelId="{EEA6EF56-B04E-4390-8E36-4470D6645AE5}" type="presOf" srcId="{C2902122-8C5F-431F-9001-6F300BAA1ECD}" destId="{785360F0-064C-4A58-9881-F1DF83B1B994}" srcOrd="0" destOrd="0" presId="urn:microsoft.com/office/officeart/2005/8/layout/orgChart1"/>
    <dgm:cxn modelId="{440490B9-ED18-4582-A23D-D8ED02BD9E14}" type="presOf" srcId="{EE14BA26-FFBE-487D-AF1E-8245EBBFC40E}" destId="{546279B8-1A4D-4D15-AA19-602EB472E822}" srcOrd="1" destOrd="0" presId="urn:microsoft.com/office/officeart/2005/8/layout/orgChart1"/>
    <dgm:cxn modelId="{0626400C-B100-422A-B16A-3232D56F1BC9}" type="presOf" srcId="{B5810EBA-39D4-4085-9441-0DE8D47384DC}" destId="{53BB40E5-9D8D-4C67-98AA-8E83A6686773}" srcOrd="0" destOrd="0" presId="urn:microsoft.com/office/officeart/2005/8/layout/orgChart1"/>
    <dgm:cxn modelId="{70EFAE47-A49E-4802-BADE-610E160E42F4}" type="presOf" srcId="{4D545D67-69BF-4D7E-8B0D-07EEEC84F1A0}" destId="{C75BA95E-E607-420B-9B2F-DA396AB7F3DF}" srcOrd="1" destOrd="0" presId="urn:microsoft.com/office/officeart/2005/8/layout/orgChart1"/>
    <dgm:cxn modelId="{F3DA25C0-AD12-46F3-BCE5-430718217E5D}" type="presOf" srcId="{E91410AD-F1B7-4587-B446-A568E893A916}" destId="{C2FF51B9-E3FD-43DB-8049-04679834C8C0}" srcOrd="0" destOrd="0" presId="urn:microsoft.com/office/officeart/2005/8/layout/orgChart1"/>
    <dgm:cxn modelId="{431E217F-73B4-49AD-ABA8-8C1E29E09B70}" srcId="{8849DB09-E276-4091-857E-B2291A42795D}" destId="{5E36918B-C8A3-432A-BF2B-2FACD37E72EF}" srcOrd="0" destOrd="0" parTransId="{29E93115-6D68-4E7F-B09E-C7EF37031412}" sibTransId="{277512B2-46DF-4E46-B397-1741276F530A}"/>
    <dgm:cxn modelId="{ABA3D362-5912-4899-B05B-13165C966F86}" type="presOf" srcId="{25A37380-374D-467A-91FF-865A2BC0D278}" destId="{A76E7F7F-5B80-440D-96A7-952677009F0E}" srcOrd="1" destOrd="0" presId="urn:microsoft.com/office/officeart/2005/8/layout/orgChart1"/>
    <dgm:cxn modelId="{710B83DB-B14E-486C-971B-C9ED2E3CBF74}" type="presOf" srcId="{5E36918B-C8A3-432A-BF2B-2FACD37E72EF}" destId="{6BC07723-DF18-454F-BC81-680920A4B240}" srcOrd="1" destOrd="0" presId="urn:microsoft.com/office/officeart/2005/8/layout/orgChart1"/>
    <dgm:cxn modelId="{C8B36096-8577-4880-8A46-7AD62D42AEE2}" srcId="{B5810EBA-39D4-4085-9441-0DE8D47384DC}" destId="{EE14BA26-FFBE-487D-AF1E-8245EBBFC40E}" srcOrd="1" destOrd="0" parTransId="{374F942B-7D3D-445D-B59E-AF59F9FEDEF7}" sibTransId="{85471388-FC96-41A6-AD99-2A8C6E7BC3E3}"/>
    <dgm:cxn modelId="{A4E75AF6-6D7E-48D6-8399-A612920B178E}" srcId="{B5810EBA-39D4-4085-9441-0DE8D47384DC}" destId="{8849DB09-E276-4091-857E-B2291A42795D}" srcOrd="0" destOrd="0" parTransId="{E3353335-30D5-41BA-937C-F367BB534CA3}" sibTransId="{12EB1B02-D6C5-4530-8EA4-DBF3F8D85CDA}"/>
    <dgm:cxn modelId="{538D1671-E6F1-478D-B987-07CB1E12285C}" type="presOf" srcId="{1B224F2D-28B0-4BB6-89B0-5FB84D1DFB68}" destId="{5760EA69-65C7-4C39-BF8D-CC1D3B9C5854}" srcOrd="0" destOrd="0" presId="urn:microsoft.com/office/officeart/2005/8/layout/orgChart1"/>
    <dgm:cxn modelId="{D3ED3972-3D82-4E8A-B7C8-F9814D9CB527}" srcId="{C2902122-8C5F-431F-9001-6F300BAA1ECD}" destId="{B5810EBA-39D4-4085-9441-0DE8D47384DC}" srcOrd="0" destOrd="0" parTransId="{21892728-5D85-4E27-A1CD-BBFFFB724087}" sibTransId="{94A9DBD3-A257-4990-BBDC-3C725BE4DA9D}"/>
    <dgm:cxn modelId="{77F0462D-13F6-44C7-9F51-2A175E15BA39}" srcId="{EE14BA26-FFBE-487D-AF1E-8245EBBFC40E}" destId="{6B2FEA50-39F7-4E5F-8D52-06D4EC8BCEA3}" srcOrd="0" destOrd="0" parTransId="{F5B1D61F-3EEA-4BE1-8197-5BA475B01541}" sibTransId="{FEB37B6F-0092-4910-8A6A-2F4A1C52A309}"/>
    <dgm:cxn modelId="{5B74F67B-FB8F-4278-8D20-0020624CC6F5}" type="presOf" srcId="{F5B1D61F-3EEA-4BE1-8197-5BA475B01541}" destId="{DA599DB1-937A-4CCF-99AF-5126B8D9B88E}" srcOrd="0" destOrd="0" presId="urn:microsoft.com/office/officeart/2005/8/layout/orgChart1"/>
    <dgm:cxn modelId="{8DF9E89E-FD96-42A4-824E-74F5C0856A1D}" type="presOf" srcId="{8849DB09-E276-4091-857E-B2291A42795D}" destId="{0522AF51-2E8F-440D-B711-CBC7E347534D}" srcOrd="0" destOrd="0" presId="urn:microsoft.com/office/officeart/2005/8/layout/orgChart1"/>
    <dgm:cxn modelId="{31335446-9A7C-48F8-974B-7C0F884E78E6}" srcId="{EE14BA26-FFBE-487D-AF1E-8245EBBFC40E}" destId="{25A37380-374D-467A-91FF-865A2BC0D278}" srcOrd="1" destOrd="0" parTransId="{1B224F2D-28B0-4BB6-89B0-5FB84D1DFB68}" sibTransId="{F1C79F0A-F6CB-474F-BA7B-DF0414C1FBFD}"/>
    <dgm:cxn modelId="{40AD14F8-D510-47E6-918F-5EC5DD43C07F}" srcId="{8849DB09-E276-4091-857E-B2291A42795D}" destId="{4D545D67-69BF-4D7E-8B0D-07EEEC84F1A0}" srcOrd="1" destOrd="0" parTransId="{E91410AD-F1B7-4587-B446-A568E893A916}" sibTransId="{0B97291E-09D4-4DF8-B6C7-2049B0B7FA8B}"/>
    <dgm:cxn modelId="{85ED80A0-9631-4EE0-8107-12B13AC15FAF}" type="presOf" srcId="{E3353335-30D5-41BA-937C-F367BB534CA3}" destId="{B1DB9DAA-E374-4C1C-ACEA-2285F82C18AB}" srcOrd="0" destOrd="0" presId="urn:microsoft.com/office/officeart/2005/8/layout/orgChart1"/>
    <dgm:cxn modelId="{48CEABBE-7C27-42E9-A916-FDFA787F1705}" type="presOf" srcId="{8849DB09-E276-4091-857E-B2291A42795D}" destId="{D8703F87-A149-4DFF-8D94-70C0D5226B90}" srcOrd="1" destOrd="0" presId="urn:microsoft.com/office/officeart/2005/8/layout/orgChart1"/>
    <dgm:cxn modelId="{56140E05-6EAE-40C8-9E2B-AE9D8624ADEE}" type="presOf" srcId="{374F942B-7D3D-445D-B59E-AF59F9FEDEF7}" destId="{36EC2F30-3F92-4A59-85F2-AB4AD2599E09}" srcOrd="0" destOrd="0" presId="urn:microsoft.com/office/officeart/2005/8/layout/orgChart1"/>
    <dgm:cxn modelId="{F42E687C-3A5B-4095-B6B5-DB310C750293}" type="presOf" srcId="{EE14BA26-FFBE-487D-AF1E-8245EBBFC40E}" destId="{308F1492-F0D7-439E-8930-716673BA0AB1}" srcOrd="0" destOrd="0" presId="urn:microsoft.com/office/officeart/2005/8/layout/orgChart1"/>
    <dgm:cxn modelId="{5EF8A33B-8E22-4C52-ABD1-5124B9938C00}" type="presOf" srcId="{29E93115-6D68-4E7F-B09E-C7EF37031412}" destId="{6EC7DE87-829C-4B09-B461-2C07E7C801D0}" srcOrd="0" destOrd="0" presId="urn:microsoft.com/office/officeart/2005/8/layout/orgChart1"/>
    <dgm:cxn modelId="{0184CFCF-E97B-4988-BC5A-F5D13B80838A}" type="presOf" srcId="{6B2FEA50-39F7-4E5F-8D52-06D4EC8BCEA3}" destId="{3B1E4DCB-E19C-4DC7-836C-B281166CAEEF}" srcOrd="0" destOrd="0" presId="urn:microsoft.com/office/officeart/2005/8/layout/orgChart1"/>
    <dgm:cxn modelId="{DCB6F4EC-A9E5-4732-8911-24313A430D1E}" type="presOf" srcId="{4D545D67-69BF-4D7E-8B0D-07EEEC84F1A0}" destId="{6EBC69AA-44D3-4279-AF77-5F8996D2A53D}" srcOrd="0" destOrd="0" presId="urn:microsoft.com/office/officeart/2005/8/layout/orgChart1"/>
    <dgm:cxn modelId="{4A2E184C-9125-43D6-85A4-93C542B76736}" type="presOf" srcId="{6B2FEA50-39F7-4E5F-8D52-06D4EC8BCEA3}" destId="{38C3DC1B-5F18-4ABA-8169-2FFEDC904720}" srcOrd="1" destOrd="0" presId="urn:microsoft.com/office/officeart/2005/8/layout/orgChart1"/>
    <dgm:cxn modelId="{A62AD0B1-4CC6-4E8F-830F-E1D48CAECEE2}" type="presOf" srcId="{25A37380-374D-467A-91FF-865A2BC0D278}" destId="{3FEED7C8-D54D-468C-84CE-1518D5F34100}" srcOrd="0" destOrd="0" presId="urn:microsoft.com/office/officeart/2005/8/layout/orgChart1"/>
    <dgm:cxn modelId="{7ABF933F-BE9D-4F8F-897D-D0D2C45A9038}" type="presParOf" srcId="{785360F0-064C-4A58-9881-F1DF83B1B994}" destId="{4D083046-3373-446C-A0F5-F8AE5D195D01}" srcOrd="0" destOrd="0" presId="urn:microsoft.com/office/officeart/2005/8/layout/orgChart1"/>
    <dgm:cxn modelId="{111C4600-D251-4DA8-9079-E1A9A3B4F090}" type="presParOf" srcId="{4D083046-3373-446C-A0F5-F8AE5D195D01}" destId="{7BB683D4-BAB3-4E17-9D39-0173DA108B6D}" srcOrd="0" destOrd="0" presId="urn:microsoft.com/office/officeart/2005/8/layout/orgChart1"/>
    <dgm:cxn modelId="{2810F7AB-C542-4E9D-9076-9090F782AFC4}" type="presParOf" srcId="{7BB683D4-BAB3-4E17-9D39-0173DA108B6D}" destId="{53BB40E5-9D8D-4C67-98AA-8E83A6686773}" srcOrd="0" destOrd="0" presId="urn:microsoft.com/office/officeart/2005/8/layout/orgChart1"/>
    <dgm:cxn modelId="{6026C656-8B28-48E2-BB78-741E875AA18B}" type="presParOf" srcId="{7BB683D4-BAB3-4E17-9D39-0173DA108B6D}" destId="{7D91E0F6-821F-4B63-A98F-34DFB6BE05D3}" srcOrd="1" destOrd="0" presId="urn:microsoft.com/office/officeart/2005/8/layout/orgChart1"/>
    <dgm:cxn modelId="{CBF6CB5A-A148-492B-A0DA-8D38AB976EB3}" type="presParOf" srcId="{4D083046-3373-446C-A0F5-F8AE5D195D01}" destId="{F879F9C6-A493-49F6-8CBC-37B7EE873178}" srcOrd="1" destOrd="0" presId="urn:microsoft.com/office/officeart/2005/8/layout/orgChart1"/>
    <dgm:cxn modelId="{076456B4-A6EC-4FBA-B5E9-2CA582D0196B}" type="presParOf" srcId="{F879F9C6-A493-49F6-8CBC-37B7EE873178}" destId="{B1DB9DAA-E374-4C1C-ACEA-2285F82C18AB}" srcOrd="0" destOrd="0" presId="urn:microsoft.com/office/officeart/2005/8/layout/orgChart1"/>
    <dgm:cxn modelId="{C5491440-1302-427D-89C1-7949ABA197C4}" type="presParOf" srcId="{F879F9C6-A493-49F6-8CBC-37B7EE873178}" destId="{7D3CD686-5653-4DD7-B56F-93E007C804AA}" srcOrd="1" destOrd="0" presId="urn:microsoft.com/office/officeart/2005/8/layout/orgChart1"/>
    <dgm:cxn modelId="{6BE79583-3CC4-47C9-8612-CDC1845BF48E}" type="presParOf" srcId="{7D3CD686-5653-4DD7-B56F-93E007C804AA}" destId="{029BC40C-5EB2-48AD-9578-726BD11C5A49}" srcOrd="0" destOrd="0" presId="urn:microsoft.com/office/officeart/2005/8/layout/orgChart1"/>
    <dgm:cxn modelId="{CE91611E-90AA-4893-84EE-9E0C4092E70C}" type="presParOf" srcId="{029BC40C-5EB2-48AD-9578-726BD11C5A49}" destId="{0522AF51-2E8F-440D-B711-CBC7E347534D}" srcOrd="0" destOrd="0" presId="urn:microsoft.com/office/officeart/2005/8/layout/orgChart1"/>
    <dgm:cxn modelId="{9005AB74-B476-419F-9742-7167F3428731}" type="presParOf" srcId="{029BC40C-5EB2-48AD-9578-726BD11C5A49}" destId="{D8703F87-A149-4DFF-8D94-70C0D5226B90}" srcOrd="1" destOrd="0" presId="urn:microsoft.com/office/officeart/2005/8/layout/orgChart1"/>
    <dgm:cxn modelId="{5C1839B4-662B-499F-AF6E-0264FE177E50}" type="presParOf" srcId="{7D3CD686-5653-4DD7-B56F-93E007C804AA}" destId="{D59F9DF8-FC4F-4E7A-BAC3-E2B35382B6B7}" srcOrd="1" destOrd="0" presId="urn:microsoft.com/office/officeart/2005/8/layout/orgChart1"/>
    <dgm:cxn modelId="{2B1B4766-22EE-4DA6-8FD3-C5E475BC5D4B}" type="presParOf" srcId="{D59F9DF8-FC4F-4E7A-BAC3-E2B35382B6B7}" destId="{6EC7DE87-829C-4B09-B461-2C07E7C801D0}" srcOrd="0" destOrd="0" presId="urn:microsoft.com/office/officeart/2005/8/layout/orgChart1"/>
    <dgm:cxn modelId="{6B680BFE-799A-4738-AFE6-26954A6E6D35}" type="presParOf" srcId="{D59F9DF8-FC4F-4E7A-BAC3-E2B35382B6B7}" destId="{750A8E2E-DAEC-455C-9AF8-1735AFAA946A}" srcOrd="1" destOrd="0" presId="urn:microsoft.com/office/officeart/2005/8/layout/orgChart1"/>
    <dgm:cxn modelId="{BE480249-F92C-42E2-8470-6D057CCBE73E}" type="presParOf" srcId="{750A8E2E-DAEC-455C-9AF8-1735AFAA946A}" destId="{35FC8FDE-A3BF-4D38-ACB7-C7B20C484BD1}" srcOrd="0" destOrd="0" presId="urn:microsoft.com/office/officeart/2005/8/layout/orgChart1"/>
    <dgm:cxn modelId="{58CA3729-1EAD-47C8-B7DC-A3C631209E29}" type="presParOf" srcId="{35FC8FDE-A3BF-4D38-ACB7-C7B20C484BD1}" destId="{29C5C58F-B711-43AA-8B08-A09A72BD4720}" srcOrd="0" destOrd="0" presId="urn:microsoft.com/office/officeart/2005/8/layout/orgChart1"/>
    <dgm:cxn modelId="{DBCD59D7-44E0-4235-908A-070B3DA76C61}" type="presParOf" srcId="{35FC8FDE-A3BF-4D38-ACB7-C7B20C484BD1}" destId="{6BC07723-DF18-454F-BC81-680920A4B240}" srcOrd="1" destOrd="0" presId="urn:microsoft.com/office/officeart/2005/8/layout/orgChart1"/>
    <dgm:cxn modelId="{4950E771-03B2-45C3-A596-DF8A798C33CC}" type="presParOf" srcId="{750A8E2E-DAEC-455C-9AF8-1735AFAA946A}" destId="{91622D7D-2540-4497-9A7D-1170EFDAD6DE}" srcOrd="1" destOrd="0" presId="urn:microsoft.com/office/officeart/2005/8/layout/orgChart1"/>
    <dgm:cxn modelId="{BA79CC27-A78D-49A1-AEFB-6DFF850E9E77}" type="presParOf" srcId="{750A8E2E-DAEC-455C-9AF8-1735AFAA946A}" destId="{B8BFDA08-3BB8-4FA1-A873-05BB035F18DC}" srcOrd="2" destOrd="0" presId="urn:microsoft.com/office/officeart/2005/8/layout/orgChart1"/>
    <dgm:cxn modelId="{1946DAA7-C372-4D21-A543-C8C33EB4C8FF}" type="presParOf" srcId="{D59F9DF8-FC4F-4E7A-BAC3-E2B35382B6B7}" destId="{C2FF51B9-E3FD-43DB-8049-04679834C8C0}" srcOrd="2" destOrd="0" presId="urn:microsoft.com/office/officeart/2005/8/layout/orgChart1"/>
    <dgm:cxn modelId="{018B2191-6EA6-497E-81EE-FCCF8654B32E}" type="presParOf" srcId="{D59F9DF8-FC4F-4E7A-BAC3-E2B35382B6B7}" destId="{689F6BBD-91E1-46F3-AE06-4FC09E0D239F}" srcOrd="3" destOrd="0" presId="urn:microsoft.com/office/officeart/2005/8/layout/orgChart1"/>
    <dgm:cxn modelId="{31274359-7E7C-4F07-9E48-3AD6B267611A}" type="presParOf" srcId="{689F6BBD-91E1-46F3-AE06-4FC09E0D239F}" destId="{7E667C85-849B-4AC4-B8FE-564E6F11A381}" srcOrd="0" destOrd="0" presId="urn:microsoft.com/office/officeart/2005/8/layout/orgChart1"/>
    <dgm:cxn modelId="{D8A419B9-4AD7-4244-84FA-FCD574A1064A}" type="presParOf" srcId="{7E667C85-849B-4AC4-B8FE-564E6F11A381}" destId="{6EBC69AA-44D3-4279-AF77-5F8996D2A53D}" srcOrd="0" destOrd="0" presId="urn:microsoft.com/office/officeart/2005/8/layout/orgChart1"/>
    <dgm:cxn modelId="{96302058-7213-41F4-A66F-44955E4A262F}" type="presParOf" srcId="{7E667C85-849B-4AC4-B8FE-564E6F11A381}" destId="{C75BA95E-E607-420B-9B2F-DA396AB7F3DF}" srcOrd="1" destOrd="0" presId="urn:microsoft.com/office/officeart/2005/8/layout/orgChart1"/>
    <dgm:cxn modelId="{FAF97A18-6EC3-4AF5-B0D1-38A2158D3CC1}" type="presParOf" srcId="{689F6BBD-91E1-46F3-AE06-4FC09E0D239F}" destId="{EFA36574-9FF8-4FDB-90C2-5417442D575D}" srcOrd="1" destOrd="0" presId="urn:microsoft.com/office/officeart/2005/8/layout/orgChart1"/>
    <dgm:cxn modelId="{6E8DFAC5-3DB4-40D3-80FA-1DF89BCE8970}" type="presParOf" srcId="{689F6BBD-91E1-46F3-AE06-4FC09E0D239F}" destId="{1CC8F4B8-C0FF-46B4-AE17-7ACD77B36FC0}" srcOrd="2" destOrd="0" presId="urn:microsoft.com/office/officeart/2005/8/layout/orgChart1"/>
    <dgm:cxn modelId="{76019848-6539-435F-842B-D639BBBACD57}" type="presParOf" srcId="{7D3CD686-5653-4DD7-B56F-93E007C804AA}" destId="{CB4A86D6-7EC1-4101-8733-89018C8FA840}" srcOrd="2" destOrd="0" presId="urn:microsoft.com/office/officeart/2005/8/layout/orgChart1"/>
    <dgm:cxn modelId="{2B0EDB8D-BB0C-437F-BCEE-652E9B67AD4E}" type="presParOf" srcId="{F879F9C6-A493-49F6-8CBC-37B7EE873178}" destId="{36EC2F30-3F92-4A59-85F2-AB4AD2599E09}" srcOrd="2" destOrd="0" presId="urn:microsoft.com/office/officeart/2005/8/layout/orgChart1"/>
    <dgm:cxn modelId="{D8FB5941-75C7-4B0E-8823-E7E69FC0E0DA}" type="presParOf" srcId="{F879F9C6-A493-49F6-8CBC-37B7EE873178}" destId="{035EE77F-697B-4380-BD03-9E55D9688A51}" srcOrd="3" destOrd="0" presId="urn:microsoft.com/office/officeart/2005/8/layout/orgChart1"/>
    <dgm:cxn modelId="{D31BAC5A-3F8A-4696-84E9-B1C2BFE6BA73}" type="presParOf" srcId="{035EE77F-697B-4380-BD03-9E55D9688A51}" destId="{F7506C5C-2A75-4194-A3C5-7416A7661B96}" srcOrd="0" destOrd="0" presId="urn:microsoft.com/office/officeart/2005/8/layout/orgChart1"/>
    <dgm:cxn modelId="{D0819230-82C7-4050-9FF0-D9A921C90C5E}" type="presParOf" srcId="{F7506C5C-2A75-4194-A3C5-7416A7661B96}" destId="{308F1492-F0D7-439E-8930-716673BA0AB1}" srcOrd="0" destOrd="0" presId="urn:microsoft.com/office/officeart/2005/8/layout/orgChart1"/>
    <dgm:cxn modelId="{21D76063-4CE8-466A-869C-2C2E344F1BFB}" type="presParOf" srcId="{F7506C5C-2A75-4194-A3C5-7416A7661B96}" destId="{546279B8-1A4D-4D15-AA19-602EB472E822}" srcOrd="1" destOrd="0" presId="urn:microsoft.com/office/officeart/2005/8/layout/orgChart1"/>
    <dgm:cxn modelId="{6A1DD8A8-1574-4E67-9F17-0DB795114475}" type="presParOf" srcId="{035EE77F-697B-4380-BD03-9E55D9688A51}" destId="{3A85C130-DCB9-4DEB-9685-5FE9EE952D16}" srcOrd="1" destOrd="0" presId="urn:microsoft.com/office/officeart/2005/8/layout/orgChart1"/>
    <dgm:cxn modelId="{04CE9C80-E3E9-45A3-B5F9-6C8006506D35}" type="presParOf" srcId="{3A85C130-DCB9-4DEB-9685-5FE9EE952D16}" destId="{DA599DB1-937A-4CCF-99AF-5126B8D9B88E}" srcOrd="0" destOrd="0" presId="urn:microsoft.com/office/officeart/2005/8/layout/orgChart1"/>
    <dgm:cxn modelId="{85F7000F-57A9-4E26-9162-2E9F5DE5060E}" type="presParOf" srcId="{3A85C130-DCB9-4DEB-9685-5FE9EE952D16}" destId="{15125199-0EC7-4E05-B64D-B801732D0C60}" srcOrd="1" destOrd="0" presId="urn:microsoft.com/office/officeart/2005/8/layout/orgChart1"/>
    <dgm:cxn modelId="{1907706A-B669-4CF5-8715-85E5680AD5F6}" type="presParOf" srcId="{15125199-0EC7-4E05-B64D-B801732D0C60}" destId="{7A0D3488-42B9-47AA-A1E9-06ABBC00ABDF}" srcOrd="0" destOrd="0" presId="urn:microsoft.com/office/officeart/2005/8/layout/orgChart1"/>
    <dgm:cxn modelId="{F05935C1-12A1-460B-81B3-23E5F37B213F}" type="presParOf" srcId="{7A0D3488-42B9-47AA-A1E9-06ABBC00ABDF}" destId="{3B1E4DCB-E19C-4DC7-836C-B281166CAEEF}" srcOrd="0" destOrd="0" presId="urn:microsoft.com/office/officeart/2005/8/layout/orgChart1"/>
    <dgm:cxn modelId="{0FCCB190-6C4A-446C-8777-908B1B6B73C4}" type="presParOf" srcId="{7A0D3488-42B9-47AA-A1E9-06ABBC00ABDF}" destId="{38C3DC1B-5F18-4ABA-8169-2FFEDC904720}" srcOrd="1" destOrd="0" presId="urn:microsoft.com/office/officeart/2005/8/layout/orgChart1"/>
    <dgm:cxn modelId="{A7891A12-EC74-454A-852A-8B75B2B6C8AB}" type="presParOf" srcId="{15125199-0EC7-4E05-B64D-B801732D0C60}" destId="{BBC36BA7-9D45-4258-AE73-802EC7EDCBDD}" srcOrd="1" destOrd="0" presId="urn:microsoft.com/office/officeart/2005/8/layout/orgChart1"/>
    <dgm:cxn modelId="{1503E7FB-30B6-40F8-9B3A-FAD5D162C74C}" type="presParOf" srcId="{15125199-0EC7-4E05-B64D-B801732D0C60}" destId="{DDAA3719-4FF7-4765-8516-9466F2A7DB4C}" srcOrd="2" destOrd="0" presId="urn:microsoft.com/office/officeart/2005/8/layout/orgChart1"/>
    <dgm:cxn modelId="{25FC7A4F-D659-4649-BF89-A0DC7B83D0DC}" type="presParOf" srcId="{3A85C130-DCB9-4DEB-9685-5FE9EE952D16}" destId="{5760EA69-65C7-4C39-BF8D-CC1D3B9C5854}" srcOrd="2" destOrd="0" presId="urn:microsoft.com/office/officeart/2005/8/layout/orgChart1"/>
    <dgm:cxn modelId="{4F7ECFBD-9650-4C29-AFEC-29F941B79D36}" type="presParOf" srcId="{3A85C130-DCB9-4DEB-9685-5FE9EE952D16}" destId="{4E39E21E-6BBC-4058-A944-704CF8A02A0D}" srcOrd="3" destOrd="0" presId="urn:microsoft.com/office/officeart/2005/8/layout/orgChart1"/>
    <dgm:cxn modelId="{CFE4E455-FC34-4793-A0F6-7E2CEE4C97B6}" type="presParOf" srcId="{4E39E21E-6BBC-4058-A944-704CF8A02A0D}" destId="{073AFD43-FD63-472E-9B8E-0BF1F9C6898D}" srcOrd="0" destOrd="0" presId="urn:microsoft.com/office/officeart/2005/8/layout/orgChart1"/>
    <dgm:cxn modelId="{96BB210A-DA92-4310-814D-6F1F98E3A3A8}" type="presParOf" srcId="{073AFD43-FD63-472E-9B8E-0BF1F9C6898D}" destId="{3FEED7C8-D54D-468C-84CE-1518D5F34100}" srcOrd="0" destOrd="0" presId="urn:microsoft.com/office/officeart/2005/8/layout/orgChart1"/>
    <dgm:cxn modelId="{D0C4DBF2-19CD-4658-9E23-ED9372EC1AA3}" type="presParOf" srcId="{073AFD43-FD63-472E-9B8E-0BF1F9C6898D}" destId="{A76E7F7F-5B80-440D-96A7-952677009F0E}" srcOrd="1" destOrd="0" presId="urn:microsoft.com/office/officeart/2005/8/layout/orgChart1"/>
    <dgm:cxn modelId="{02869926-99D3-4DBA-AF83-02D35F49F795}" type="presParOf" srcId="{4E39E21E-6BBC-4058-A944-704CF8A02A0D}" destId="{4C4F86FE-1F5C-4A78-B847-36EBCB726689}" srcOrd="1" destOrd="0" presId="urn:microsoft.com/office/officeart/2005/8/layout/orgChart1"/>
    <dgm:cxn modelId="{78F9A05A-5641-4371-84F0-999F88A55957}" type="presParOf" srcId="{4E39E21E-6BBC-4058-A944-704CF8A02A0D}" destId="{7E8C70BD-D318-4EE7-BB51-D10750128C6C}" srcOrd="2" destOrd="0" presId="urn:microsoft.com/office/officeart/2005/8/layout/orgChart1"/>
    <dgm:cxn modelId="{D2566DB3-4294-47A4-8DBE-D394F9CA8363}" type="presParOf" srcId="{035EE77F-697B-4380-BD03-9E55D9688A51}" destId="{CCDC3EBD-FB96-44AC-A400-8042A77F3244}" srcOrd="2" destOrd="0" presId="urn:microsoft.com/office/officeart/2005/8/layout/orgChart1"/>
    <dgm:cxn modelId="{EA266B0E-685F-4B12-AC56-FD9A5D4BAC38}" type="presParOf" srcId="{4D083046-3373-446C-A0F5-F8AE5D195D01}" destId="{FA455EEA-A0B4-4129-ACFF-AB761C49F20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150FF-642E-40A9-9C66-51FDECDA620F}" type="doc">
      <dgm:prSet loTypeId="urn:microsoft.com/office/officeart/2005/8/layout/h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533CCA-25BD-4458-91A3-4BEAF6AF0C7B}">
      <dgm:prSet phldrT="[Text]"/>
      <dgm:spPr/>
      <dgm:t>
        <a:bodyPr>
          <a:scene3d>
            <a:camera prst="orthographicFront"/>
            <a:lightRig rig="glow" dir="tl">
              <a:rot lat="0" lon="0" rev="5400000"/>
            </a:lightRig>
          </a:scene3d>
          <a:sp3d contourW="12700">
            <a:bevelT w="25400" h="25400"/>
            <a:contourClr>
              <a:schemeClr val="accent6">
                <a:shade val="73000"/>
              </a:schemeClr>
            </a:contourClr>
          </a:sp3d>
        </a:bodyPr>
        <a:lstStyle/>
        <a:p>
          <a:r>
            <a:rPr lang="cs-CZ" b="1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Sprechen</a:t>
          </a:r>
          <a:endParaRPr lang="de-DE" b="1" cap="none" spc="0" dirty="0" smtClean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  <a:p>
          <a:r>
            <a:rPr lang="de-DE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e       i</a:t>
          </a:r>
          <a:r>
            <a:rPr lang="cs-CZ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/ e     </a:t>
          </a:r>
          <a:r>
            <a:rPr lang="cs-CZ" b="1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ie</a:t>
          </a:r>
          <a:endParaRPr lang="cs-CZ" b="1" cap="none" spc="0" dirty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</dgm:t>
    </dgm:pt>
    <dgm:pt modelId="{1D2C3851-B26D-4506-9A94-71A958278A6D}" type="parTrans" cxnId="{DE257CC7-AA96-47C3-A9D2-B26327884036}">
      <dgm:prSet/>
      <dgm:spPr/>
      <dgm:t>
        <a:bodyPr/>
        <a:lstStyle/>
        <a:p>
          <a:endParaRPr lang="cs-CZ"/>
        </a:p>
      </dgm:t>
    </dgm:pt>
    <dgm:pt modelId="{3834D884-4ACF-4DD0-B289-DAB0E3358C45}" type="sibTrans" cxnId="{DE257CC7-AA96-47C3-A9D2-B26327884036}">
      <dgm:prSet/>
      <dgm:spPr/>
      <dgm:t>
        <a:bodyPr/>
        <a:lstStyle/>
        <a:p>
          <a:endParaRPr lang="cs-CZ"/>
        </a:p>
      </dgm:t>
    </dgm:pt>
    <dgm:pt modelId="{1848BC61-989C-48C4-B99E-EC6511B9AA24}">
      <dgm:prSet phldrT="[Text]" custT="1"/>
      <dgm:spPr/>
      <dgm:t>
        <a:bodyPr/>
        <a:lstStyle/>
        <a:p>
          <a:r>
            <a:rPr lang="cs-CZ" sz="2400" b="1" smtClean="0">
              <a:solidFill>
                <a:schemeClr val="tx1"/>
              </a:solidFill>
              <a:effectLst/>
            </a:rPr>
            <a:t>ich spreche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092F20C9-26DD-46FC-BBFA-C4ED24A6078C}" type="parTrans" cxnId="{DB7C9E80-8A38-46BC-9963-5C0A70C1924E}">
      <dgm:prSet/>
      <dgm:spPr/>
      <dgm:t>
        <a:bodyPr/>
        <a:lstStyle/>
        <a:p>
          <a:endParaRPr lang="cs-CZ"/>
        </a:p>
      </dgm:t>
    </dgm:pt>
    <dgm:pt modelId="{38BC8E7A-533C-40BA-9EA0-3685222C610D}" type="sibTrans" cxnId="{DB7C9E80-8A38-46BC-9963-5C0A70C1924E}">
      <dgm:prSet/>
      <dgm:spPr/>
      <dgm:t>
        <a:bodyPr/>
        <a:lstStyle/>
        <a:p>
          <a:endParaRPr lang="cs-CZ"/>
        </a:p>
      </dgm:t>
    </dgm:pt>
    <dgm:pt modelId="{CECB86A4-D6C2-4BED-8D54-4113FDB9CCD1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wir</a:t>
          </a:r>
          <a:r>
            <a:rPr lang="cs-CZ" sz="2400" b="1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FA7B41A6-06C2-490C-ACB3-20F910CF0539}" type="parTrans" cxnId="{8AA4AE66-DEF9-4871-8555-F42F4895E33A}">
      <dgm:prSet/>
      <dgm:spPr/>
      <dgm:t>
        <a:bodyPr/>
        <a:lstStyle/>
        <a:p>
          <a:endParaRPr lang="cs-CZ"/>
        </a:p>
      </dgm:t>
    </dgm:pt>
    <dgm:pt modelId="{FFBD5406-940B-4C4E-B328-5DF6C125E698}" type="sibTrans" cxnId="{8AA4AE66-DEF9-4871-8555-F42F4895E33A}">
      <dgm:prSet/>
      <dgm:spPr/>
      <dgm:t>
        <a:bodyPr/>
        <a:lstStyle/>
        <a:p>
          <a:endParaRPr lang="cs-CZ"/>
        </a:p>
      </dgm:t>
    </dgm:pt>
    <dgm:pt modelId="{5757B538-FCE2-42E3-8D72-930D92478F7F}">
      <dgm:prSet phldrT="[Text]"/>
      <dgm:spPr/>
      <dgm:t>
        <a:bodyPr>
          <a:scene3d>
            <a:camera prst="orthographicFront"/>
            <a:lightRig rig="glow" dir="tl">
              <a:rot lat="0" lon="0" rev="5400000"/>
            </a:lightRig>
          </a:scene3d>
          <a:sp3d contourW="12700">
            <a:bevelT w="25400" h="25400"/>
            <a:contourClr>
              <a:schemeClr val="accent6">
                <a:shade val="73000"/>
              </a:schemeClr>
            </a:contourClr>
          </a:sp3d>
        </a:bodyPr>
        <a:lstStyle/>
        <a:p>
          <a:r>
            <a:rPr lang="cs-CZ" b="1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Fahren</a:t>
          </a:r>
          <a:endParaRPr lang="de-DE" b="1" cap="none" spc="0" dirty="0" smtClean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  <a:p>
          <a:r>
            <a:rPr lang="de-DE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a       ä</a:t>
          </a:r>
          <a:r>
            <a:rPr lang="cs-CZ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/a</a:t>
          </a:r>
          <a:r>
            <a:rPr lang="de-DE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u</a:t>
          </a:r>
          <a:r>
            <a:rPr lang="cs-CZ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   </a:t>
          </a:r>
          <a:r>
            <a:rPr lang="de-DE" b="1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</a:t>
          </a:r>
          <a:r>
            <a:rPr lang="de-DE" b="1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äu</a:t>
          </a:r>
          <a:endParaRPr lang="cs-CZ" b="1" cap="none" spc="0" dirty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</dgm:t>
    </dgm:pt>
    <dgm:pt modelId="{5FFE9B5C-AEAE-49E9-9E9E-C072E2801AFD}" type="parTrans" cxnId="{8495B3A7-5370-47FF-A43A-A736B79979E8}">
      <dgm:prSet/>
      <dgm:spPr/>
      <dgm:t>
        <a:bodyPr/>
        <a:lstStyle/>
        <a:p>
          <a:endParaRPr lang="cs-CZ"/>
        </a:p>
      </dgm:t>
    </dgm:pt>
    <dgm:pt modelId="{0B90EA4F-0A27-450C-AE4B-6DCD38BBF769}" type="sibTrans" cxnId="{8495B3A7-5370-47FF-A43A-A736B79979E8}">
      <dgm:prSet/>
      <dgm:spPr/>
      <dgm:t>
        <a:bodyPr/>
        <a:lstStyle/>
        <a:p>
          <a:endParaRPr lang="cs-CZ"/>
        </a:p>
      </dgm:t>
    </dgm:pt>
    <dgm:pt modelId="{AC2701D7-E2A2-45DB-AD0C-A9FE484E399F}">
      <dgm:prSet phldrT="[Text]" custT="1"/>
      <dgm:spPr/>
      <dgm:t>
        <a:bodyPr/>
        <a:lstStyle/>
        <a:p>
          <a:r>
            <a:rPr lang="de-DE" sz="2400" dirty="0" smtClean="0"/>
            <a:t>i</a:t>
          </a:r>
          <a:r>
            <a:rPr lang="cs-CZ" sz="2400" b="1" dirty="0" smtClean="0"/>
            <a:t>ch </a:t>
          </a:r>
          <a:r>
            <a:rPr lang="de-DE" sz="2400" b="1" dirty="0" smtClean="0"/>
            <a:t>fahre</a:t>
          </a:r>
          <a:endParaRPr lang="cs-CZ" sz="2400" b="1" dirty="0"/>
        </a:p>
      </dgm:t>
    </dgm:pt>
    <dgm:pt modelId="{A51A953B-DF90-4B59-9BDF-AD8826980728}" type="parTrans" cxnId="{D75C9A9D-D84B-407F-949D-74F16383D1AD}">
      <dgm:prSet/>
      <dgm:spPr/>
      <dgm:t>
        <a:bodyPr/>
        <a:lstStyle/>
        <a:p>
          <a:endParaRPr lang="cs-CZ"/>
        </a:p>
      </dgm:t>
    </dgm:pt>
    <dgm:pt modelId="{5DA05DAA-C16F-41FA-A8E2-364726543CCC}" type="sibTrans" cxnId="{D75C9A9D-D84B-407F-949D-74F16383D1AD}">
      <dgm:prSet/>
      <dgm:spPr/>
      <dgm:t>
        <a:bodyPr/>
        <a:lstStyle/>
        <a:p>
          <a:endParaRPr lang="cs-CZ"/>
        </a:p>
      </dgm:t>
    </dgm:pt>
    <dgm:pt modelId="{5EEAAD89-8304-4DEC-AAE2-91998B7791C4}">
      <dgm:prSet phldrT="[Text]" custT="1"/>
      <dgm:spPr/>
      <dgm:t>
        <a:bodyPr/>
        <a:lstStyle/>
        <a:p>
          <a:r>
            <a:rPr lang="de-DE" sz="2400" b="1" dirty="0" smtClean="0"/>
            <a:t>wir fahren</a:t>
          </a:r>
          <a:endParaRPr lang="cs-CZ" sz="2400" b="1" dirty="0"/>
        </a:p>
      </dgm:t>
    </dgm:pt>
    <dgm:pt modelId="{6B9C844E-3B8A-45E3-80B4-0EE83193CB20}" type="parTrans" cxnId="{800CC820-1ACD-4574-97B4-F1265CBE9D79}">
      <dgm:prSet/>
      <dgm:spPr/>
      <dgm:t>
        <a:bodyPr/>
        <a:lstStyle/>
        <a:p>
          <a:endParaRPr lang="cs-CZ"/>
        </a:p>
      </dgm:t>
    </dgm:pt>
    <dgm:pt modelId="{C3D9961B-698D-4D98-8FEF-4CC621E3AF90}" type="sibTrans" cxnId="{800CC820-1ACD-4574-97B4-F1265CBE9D79}">
      <dgm:prSet/>
      <dgm:spPr/>
      <dgm:t>
        <a:bodyPr/>
        <a:lstStyle/>
        <a:p>
          <a:endParaRPr lang="cs-CZ"/>
        </a:p>
      </dgm:t>
    </dgm:pt>
    <dgm:pt modelId="{AB62AFF3-9D5F-4863-B642-F76DD1E7FAED}">
      <dgm:prSet phldrT="[Text]" custT="1"/>
      <dgm:spPr/>
      <dgm:t>
        <a:bodyPr/>
        <a:lstStyle/>
        <a:p>
          <a:endParaRPr lang="cs-CZ" sz="2400" b="1" dirty="0">
            <a:solidFill>
              <a:schemeClr val="tx1"/>
            </a:solidFill>
            <a:effectLst/>
          </a:endParaRPr>
        </a:p>
      </dgm:t>
    </dgm:pt>
    <dgm:pt modelId="{5EA38762-D143-4DEA-9EE8-BD72171D5DB5}" type="parTrans" cxnId="{D90C5F15-A37F-4F96-A599-A7E1E80B255E}">
      <dgm:prSet/>
      <dgm:spPr/>
      <dgm:t>
        <a:bodyPr/>
        <a:lstStyle/>
        <a:p>
          <a:endParaRPr lang="cs-CZ"/>
        </a:p>
      </dgm:t>
    </dgm:pt>
    <dgm:pt modelId="{51DC8FC0-2CD0-4A7E-A35F-979CE2CCF921}" type="sibTrans" cxnId="{D90C5F15-A37F-4F96-A599-A7E1E80B255E}">
      <dgm:prSet/>
      <dgm:spPr/>
      <dgm:t>
        <a:bodyPr/>
        <a:lstStyle/>
        <a:p>
          <a:endParaRPr lang="cs-CZ"/>
        </a:p>
      </dgm:t>
    </dgm:pt>
    <dgm:pt modelId="{BC817C8F-F74B-41DC-AA25-25CB05EBE2A9}">
      <dgm:prSet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ihr</a:t>
          </a:r>
          <a:r>
            <a:rPr lang="cs-CZ" sz="2400" b="1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sprecht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77663E31-BB30-406B-924B-84D2F68CEBF2}" type="parTrans" cxnId="{0558018D-20D6-4A62-80CA-E8A756A334BE}">
      <dgm:prSet/>
      <dgm:spPr/>
      <dgm:t>
        <a:bodyPr/>
        <a:lstStyle/>
        <a:p>
          <a:endParaRPr lang="cs-CZ"/>
        </a:p>
      </dgm:t>
    </dgm:pt>
    <dgm:pt modelId="{A44B2B3D-CBA6-4F45-9CBB-0E9D48463FEB}" type="sibTrans" cxnId="{0558018D-20D6-4A62-80CA-E8A756A334BE}">
      <dgm:prSet/>
      <dgm:spPr/>
      <dgm:t>
        <a:bodyPr/>
        <a:lstStyle/>
        <a:p>
          <a:endParaRPr lang="cs-CZ"/>
        </a:p>
      </dgm:t>
    </dgm:pt>
    <dgm:pt modelId="{48D6EF44-7836-400A-AA08-E6648BDDB35D}">
      <dgm:prSet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B287BDF4-3FC2-4FF5-A822-9752ABA8BF06}" type="parTrans" cxnId="{77744F10-5E26-4F81-AAB3-D2304322539E}">
      <dgm:prSet/>
      <dgm:spPr/>
      <dgm:t>
        <a:bodyPr/>
        <a:lstStyle/>
        <a:p>
          <a:endParaRPr lang="cs-CZ"/>
        </a:p>
      </dgm:t>
    </dgm:pt>
    <dgm:pt modelId="{60155540-52DD-4CA6-8742-34BD58D1BB17}" type="sibTrans" cxnId="{77744F10-5E26-4F81-AAB3-D2304322539E}">
      <dgm:prSet/>
      <dgm:spPr/>
      <dgm:t>
        <a:bodyPr/>
        <a:lstStyle/>
        <a:p>
          <a:endParaRPr lang="cs-CZ"/>
        </a:p>
      </dgm:t>
    </dgm:pt>
    <dgm:pt modelId="{157F7F99-1FC5-4787-8713-D9E4D1E0ED91}">
      <dgm:prSet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34DF0096-2D73-42E5-BD38-002BC36B116C}" type="parTrans" cxnId="{412A3C40-707F-4FAB-9D2A-187A2811984F}">
      <dgm:prSet/>
      <dgm:spPr/>
      <dgm:t>
        <a:bodyPr/>
        <a:lstStyle/>
        <a:p>
          <a:endParaRPr lang="cs-CZ"/>
        </a:p>
      </dgm:t>
    </dgm:pt>
    <dgm:pt modelId="{B7994ECE-9613-4533-B083-D5CFFA76DBE0}" type="sibTrans" cxnId="{412A3C40-707F-4FAB-9D2A-187A2811984F}">
      <dgm:prSet/>
      <dgm:spPr/>
      <dgm:t>
        <a:bodyPr/>
        <a:lstStyle/>
        <a:p>
          <a:endParaRPr lang="cs-CZ"/>
        </a:p>
      </dgm:t>
    </dgm:pt>
    <dgm:pt modelId="{EF75CC67-FDED-4614-8930-DE3C0D203DE7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er</a:t>
          </a:r>
          <a:r>
            <a:rPr lang="cs-CZ" sz="2400" b="1" dirty="0" smtClean="0">
              <a:solidFill>
                <a:schemeClr val="tx1"/>
              </a:solidFill>
              <a:effectLst/>
            </a:rPr>
            <a:t>,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dirty="0" smtClean="0">
              <a:solidFill>
                <a:schemeClr val="tx1"/>
              </a:solidFill>
              <a:effectLst/>
            </a:rPr>
            <a:t>, es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spricht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9F5A707E-0E19-4BB5-8113-F69126539805}" type="sibTrans" cxnId="{8788E71D-E501-4A54-8106-51DA540B1FAE}">
      <dgm:prSet/>
      <dgm:spPr/>
      <dgm:t>
        <a:bodyPr/>
        <a:lstStyle/>
        <a:p>
          <a:endParaRPr lang="cs-CZ"/>
        </a:p>
      </dgm:t>
    </dgm:pt>
    <dgm:pt modelId="{E6D8D4C3-76FA-4A28-8A5B-AFBDAF89BF39}" type="parTrans" cxnId="{8788E71D-E501-4A54-8106-51DA540B1FAE}">
      <dgm:prSet/>
      <dgm:spPr/>
      <dgm:t>
        <a:bodyPr/>
        <a:lstStyle/>
        <a:p>
          <a:endParaRPr lang="cs-CZ"/>
        </a:p>
      </dgm:t>
    </dgm:pt>
    <dgm:pt modelId="{C0432E87-24A8-4461-B931-FA8E12573707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effectLst/>
            </a:rPr>
            <a:t>du</a:t>
          </a:r>
          <a:r>
            <a:rPr lang="cs-CZ" sz="2400" b="1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dirty="0" err="1" smtClean="0">
              <a:solidFill>
                <a:schemeClr val="tx1"/>
              </a:solidFill>
              <a:effectLst/>
            </a:rPr>
            <a:t>sprichst</a:t>
          </a:r>
          <a:endParaRPr lang="cs-CZ" sz="2400" b="1" dirty="0">
            <a:solidFill>
              <a:schemeClr val="tx1"/>
            </a:solidFill>
            <a:effectLst/>
          </a:endParaRPr>
        </a:p>
      </dgm:t>
    </dgm:pt>
    <dgm:pt modelId="{1D79F581-DB0B-44EC-8B95-C21065336820}" type="sibTrans" cxnId="{E0AA444F-D6DE-4626-9B8C-17E4C194B534}">
      <dgm:prSet/>
      <dgm:spPr/>
      <dgm:t>
        <a:bodyPr/>
        <a:lstStyle/>
        <a:p>
          <a:endParaRPr lang="cs-CZ"/>
        </a:p>
      </dgm:t>
    </dgm:pt>
    <dgm:pt modelId="{2F8D0196-258A-4DAB-991A-B5AD27C2A557}" type="parTrans" cxnId="{E0AA444F-D6DE-4626-9B8C-17E4C194B534}">
      <dgm:prSet/>
      <dgm:spPr/>
      <dgm:t>
        <a:bodyPr/>
        <a:lstStyle/>
        <a:p>
          <a:endParaRPr lang="cs-CZ"/>
        </a:p>
      </dgm:t>
    </dgm:pt>
    <dgm:pt modelId="{E8244749-E1DC-4833-841F-BD17BA9A78A3}">
      <dgm:prSet phldrT="[Text]" custT="1"/>
      <dgm:spPr/>
      <dgm:t>
        <a:bodyPr/>
        <a:lstStyle/>
        <a:p>
          <a:r>
            <a:rPr lang="de-DE" sz="2400" b="1" dirty="0" smtClean="0"/>
            <a:t>du fährst</a:t>
          </a:r>
          <a:endParaRPr lang="cs-CZ" sz="2400" b="1" dirty="0"/>
        </a:p>
      </dgm:t>
    </dgm:pt>
    <dgm:pt modelId="{0F4942D0-0AF2-434C-B24D-080273E14935}" type="parTrans" cxnId="{E1297CEB-1CF3-441B-9682-BCAAC3F0F956}">
      <dgm:prSet/>
      <dgm:spPr/>
      <dgm:t>
        <a:bodyPr/>
        <a:lstStyle/>
        <a:p>
          <a:endParaRPr lang="cs-CZ"/>
        </a:p>
      </dgm:t>
    </dgm:pt>
    <dgm:pt modelId="{73ABA6F4-4080-4073-B231-F657EA18242B}" type="sibTrans" cxnId="{E1297CEB-1CF3-441B-9682-BCAAC3F0F956}">
      <dgm:prSet/>
      <dgm:spPr/>
      <dgm:t>
        <a:bodyPr/>
        <a:lstStyle/>
        <a:p>
          <a:endParaRPr lang="cs-CZ"/>
        </a:p>
      </dgm:t>
    </dgm:pt>
    <dgm:pt modelId="{827E5459-A709-465A-81F1-2FE34D7F72FC}">
      <dgm:prSet phldrT="[Text]" custT="1"/>
      <dgm:spPr/>
      <dgm:t>
        <a:bodyPr/>
        <a:lstStyle/>
        <a:p>
          <a:r>
            <a:rPr lang="de-DE" sz="2400" b="1" dirty="0" err="1" smtClean="0"/>
            <a:t>er,sie,es</a:t>
          </a:r>
          <a:r>
            <a:rPr lang="de-DE" sz="2400" b="1" dirty="0" smtClean="0"/>
            <a:t> fährt</a:t>
          </a:r>
          <a:endParaRPr lang="cs-CZ" sz="2400" b="1" dirty="0"/>
        </a:p>
      </dgm:t>
    </dgm:pt>
    <dgm:pt modelId="{8247E31E-8756-4D30-BC43-7FDA449EE111}" type="parTrans" cxnId="{6C111C8B-2BC1-4868-B5AC-76123CA051B9}">
      <dgm:prSet/>
      <dgm:spPr/>
      <dgm:t>
        <a:bodyPr/>
        <a:lstStyle/>
        <a:p>
          <a:endParaRPr lang="cs-CZ"/>
        </a:p>
      </dgm:t>
    </dgm:pt>
    <dgm:pt modelId="{B371128F-A5C4-4B2E-A2C9-A75CAADDDB9A}" type="sibTrans" cxnId="{6C111C8B-2BC1-4868-B5AC-76123CA051B9}">
      <dgm:prSet/>
      <dgm:spPr/>
      <dgm:t>
        <a:bodyPr/>
        <a:lstStyle/>
        <a:p>
          <a:endParaRPr lang="cs-CZ"/>
        </a:p>
      </dgm:t>
    </dgm:pt>
    <dgm:pt modelId="{B2B8B297-934E-4390-8C1D-492EA91E3E6C}">
      <dgm:prSet phldrT="[Text]" custT="1"/>
      <dgm:spPr/>
      <dgm:t>
        <a:bodyPr/>
        <a:lstStyle/>
        <a:p>
          <a:endParaRPr lang="cs-CZ" sz="2400" dirty="0"/>
        </a:p>
      </dgm:t>
    </dgm:pt>
    <dgm:pt modelId="{FCA34880-0774-44BA-8715-E890B01AB4F6}" type="parTrans" cxnId="{25D16427-ECBD-471D-9211-B2F02E453FBE}">
      <dgm:prSet/>
      <dgm:spPr/>
      <dgm:t>
        <a:bodyPr/>
        <a:lstStyle/>
        <a:p>
          <a:endParaRPr lang="cs-CZ"/>
        </a:p>
      </dgm:t>
    </dgm:pt>
    <dgm:pt modelId="{7A6DC193-CE0C-4D86-87AD-838B366E69FE}" type="sibTrans" cxnId="{25D16427-ECBD-471D-9211-B2F02E453FBE}">
      <dgm:prSet/>
      <dgm:spPr/>
      <dgm:t>
        <a:bodyPr/>
        <a:lstStyle/>
        <a:p>
          <a:endParaRPr lang="cs-CZ"/>
        </a:p>
      </dgm:t>
    </dgm:pt>
    <dgm:pt modelId="{51484CD7-07E5-47D6-AE65-DD7B60280500}">
      <dgm:prSet phldrT="[Text]" custT="1"/>
      <dgm:spPr/>
      <dgm:t>
        <a:bodyPr/>
        <a:lstStyle/>
        <a:p>
          <a:r>
            <a:rPr lang="de-DE" sz="2400" b="1" dirty="0" smtClean="0"/>
            <a:t>ihr fahrt</a:t>
          </a:r>
          <a:endParaRPr lang="cs-CZ" sz="2400" b="1" dirty="0"/>
        </a:p>
      </dgm:t>
    </dgm:pt>
    <dgm:pt modelId="{310531C6-F9B6-4F8A-BDDE-282DF8ABD39B}" type="parTrans" cxnId="{83E7C6C8-4B5E-468B-8CA9-DCEB70D16559}">
      <dgm:prSet/>
      <dgm:spPr/>
      <dgm:t>
        <a:bodyPr/>
        <a:lstStyle/>
        <a:p>
          <a:endParaRPr lang="cs-CZ"/>
        </a:p>
      </dgm:t>
    </dgm:pt>
    <dgm:pt modelId="{FDB94EE1-7B6C-4F3D-9427-FF1F7F6913E0}" type="sibTrans" cxnId="{83E7C6C8-4B5E-468B-8CA9-DCEB70D16559}">
      <dgm:prSet/>
      <dgm:spPr/>
      <dgm:t>
        <a:bodyPr/>
        <a:lstStyle/>
        <a:p>
          <a:endParaRPr lang="cs-CZ"/>
        </a:p>
      </dgm:t>
    </dgm:pt>
    <dgm:pt modelId="{770B75D8-EE7C-457F-AE70-F229B3C7D270}">
      <dgm:prSet phldrT="[Text]" custT="1"/>
      <dgm:spPr/>
      <dgm:t>
        <a:bodyPr/>
        <a:lstStyle/>
        <a:p>
          <a:r>
            <a:rPr lang="de-DE" sz="2400" b="1" dirty="0" smtClean="0"/>
            <a:t>sie fahren</a:t>
          </a:r>
          <a:endParaRPr lang="cs-CZ" sz="2400" b="1" dirty="0"/>
        </a:p>
      </dgm:t>
    </dgm:pt>
    <dgm:pt modelId="{72D4C6FF-5B21-45D3-BECF-5245B38D2123}" type="parTrans" cxnId="{30DB9871-34E8-4733-AAFD-37AB86A0F5E3}">
      <dgm:prSet/>
      <dgm:spPr/>
      <dgm:t>
        <a:bodyPr/>
        <a:lstStyle/>
        <a:p>
          <a:endParaRPr lang="cs-CZ"/>
        </a:p>
      </dgm:t>
    </dgm:pt>
    <dgm:pt modelId="{7CEE1B58-13BF-4085-88C9-EBA0C818495B}" type="sibTrans" cxnId="{30DB9871-34E8-4733-AAFD-37AB86A0F5E3}">
      <dgm:prSet/>
      <dgm:spPr/>
      <dgm:t>
        <a:bodyPr/>
        <a:lstStyle/>
        <a:p>
          <a:endParaRPr lang="cs-CZ"/>
        </a:p>
      </dgm:t>
    </dgm:pt>
    <dgm:pt modelId="{31B31C6C-04B2-47C2-98D0-6EDDC187A749}">
      <dgm:prSet phldrT="[Text]" custT="1"/>
      <dgm:spPr/>
      <dgm:t>
        <a:bodyPr/>
        <a:lstStyle/>
        <a:p>
          <a:r>
            <a:rPr lang="de-DE" sz="2400" b="1" dirty="0" smtClean="0"/>
            <a:t>Sie fahren</a:t>
          </a:r>
          <a:endParaRPr lang="cs-CZ" sz="2400" b="1" dirty="0"/>
        </a:p>
      </dgm:t>
    </dgm:pt>
    <dgm:pt modelId="{48D6BCDD-6309-4972-817C-965FD0E4B1BB}" type="parTrans" cxnId="{F2118B32-DD2D-4E3D-BFD2-9BDCE08A148B}">
      <dgm:prSet/>
      <dgm:spPr/>
      <dgm:t>
        <a:bodyPr/>
        <a:lstStyle/>
        <a:p>
          <a:endParaRPr lang="cs-CZ"/>
        </a:p>
      </dgm:t>
    </dgm:pt>
    <dgm:pt modelId="{CCA13517-AE85-4ADE-AA34-9F93F441976B}" type="sibTrans" cxnId="{F2118B32-DD2D-4E3D-BFD2-9BDCE08A148B}">
      <dgm:prSet/>
      <dgm:spPr/>
      <dgm:t>
        <a:bodyPr/>
        <a:lstStyle/>
        <a:p>
          <a:endParaRPr lang="cs-CZ"/>
        </a:p>
      </dgm:t>
    </dgm:pt>
    <dgm:pt modelId="{25AD2D13-BF93-4BA8-B18B-46CE59D8A6DC}">
      <dgm:prSet phldrT="[Text]" custT="1"/>
      <dgm:spPr/>
      <dgm:t>
        <a:bodyPr/>
        <a:lstStyle/>
        <a:p>
          <a:endParaRPr lang="cs-CZ" sz="2400" b="1" dirty="0"/>
        </a:p>
      </dgm:t>
    </dgm:pt>
    <dgm:pt modelId="{A36F0B37-A172-4206-A4BB-1C1A4F306578}" type="parTrans" cxnId="{3BC8F2C8-46EF-4304-9EBA-70CEAA9263CB}">
      <dgm:prSet/>
      <dgm:spPr/>
      <dgm:t>
        <a:bodyPr/>
        <a:lstStyle/>
        <a:p>
          <a:endParaRPr lang="cs-CZ"/>
        </a:p>
      </dgm:t>
    </dgm:pt>
    <dgm:pt modelId="{6CCCFDBD-2184-47CB-8A9D-DB60D7B8AED6}" type="sibTrans" cxnId="{3BC8F2C8-46EF-4304-9EBA-70CEAA9263CB}">
      <dgm:prSet/>
      <dgm:spPr/>
      <dgm:t>
        <a:bodyPr/>
        <a:lstStyle/>
        <a:p>
          <a:endParaRPr lang="cs-CZ"/>
        </a:p>
      </dgm:t>
    </dgm:pt>
    <dgm:pt modelId="{CF69017A-7148-4928-AED0-23C60274AC3B}" type="pres">
      <dgm:prSet presAssocID="{E96150FF-642E-40A9-9C66-51FDECDA620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53D4AF-196A-4788-AED6-0D3B870CE15B}" type="pres">
      <dgm:prSet presAssocID="{31533CCA-25BD-4458-91A3-4BEAF6AF0C7B}" presName="composite" presStyleCnt="0"/>
      <dgm:spPr/>
    </dgm:pt>
    <dgm:pt modelId="{02AF3D26-1413-446F-8301-510099D6B16B}" type="pres">
      <dgm:prSet presAssocID="{31533CCA-25BD-4458-91A3-4BEAF6AF0C7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ABB16-7944-4E32-9399-171C95D49D71}" type="pres">
      <dgm:prSet presAssocID="{31533CCA-25BD-4458-91A3-4BEAF6AF0C7B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B1E9D6-3F81-4C47-AD52-2A1389FADF95}" type="pres">
      <dgm:prSet presAssocID="{3834D884-4ACF-4DD0-B289-DAB0E3358C45}" presName="space" presStyleCnt="0"/>
      <dgm:spPr/>
    </dgm:pt>
    <dgm:pt modelId="{EC79244B-79B3-4BFF-8FB3-565BE4BFE9D2}" type="pres">
      <dgm:prSet presAssocID="{5757B538-FCE2-42E3-8D72-930D92478F7F}" presName="composite" presStyleCnt="0"/>
      <dgm:spPr/>
    </dgm:pt>
    <dgm:pt modelId="{28F3BF86-5019-43B7-83A5-BBB38886C4AC}" type="pres">
      <dgm:prSet presAssocID="{5757B538-FCE2-42E3-8D72-930D92478F7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0FE04-31C1-49D1-874C-39DF1EF88B46}" type="pres">
      <dgm:prSet presAssocID="{5757B538-FCE2-42E3-8D72-930D92478F7F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5C9A9D-D84B-407F-949D-74F16383D1AD}" srcId="{5757B538-FCE2-42E3-8D72-930D92478F7F}" destId="{AC2701D7-E2A2-45DB-AD0C-A9FE484E399F}" srcOrd="0" destOrd="0" parTransId="{A51A953B-DF90-4B59-9BDF-AD8826980728}" sibTransId="{5DA05DAA-C16F-41FA-A8E2-364726543CCC}"/>
    <dgm:cxn modelId="{3BC8F2C8-46EF-4304-9EBA-70CEAA9263CB}" srcId="{5757B538-FCE2-42E3-8D72-930D92478F7F}" destId="{25AD2D13-BF93-4BA8-B18B-46CE59D8A6DC}" srcOrd="3" destOrd="0" parTransId="{A36F0B37-A172-4206-A4BB-1C1A4F306578}" sibTransId="{6CCCFDBD-2184-47CB-8A9D-DB60D7B8AED6}"/>
    <dgm:cxn modelId="{BF84402F-3B8D-4E99-99CE-91E21A7EA57B}" type="presOf" srcId="{31533CCA-25BD-4458-91A3-4BEAF6AF0C7B}" destId="{02AF3D26-1413-446F-8301-510099D6B16B}" srcOrd="0" destOrd="0" presId="urn:microsoft.com/office/officeart/2005/8/layout/hList1"/>
    <dgm:cxn modelId="{BF3580A0-6ADD-4418-95C1-3E521AC95F96}" type="presOf" srcId="{5EEAAD89-8304-4DEC-AAE2-91998B7791C4}" destId="{3AB0FE04-31C1-49D1-874C-39DF1EF88B46}" srcOrd="0" destOrd="4" presId="urn:microsoft.com/office/officeart/2005/8/layout/hList1"/>
    <dgm:cxn modelId="{6BFE0E65-D93B-4DF8-82BD-6C1354EE7F6F}" type="presOf" srcId="{48D6EF44-7836-400A-AA08-E6648BDDB35D}" destId="{0D5ABB16-7944-4E32-9399-171C95D49D71}" srcOrd="0" destOrd="6" presId="urn:microsoft.com/office/officeart/2005/8/layout/hList1"/>
    <dgm:cxn modelId="{13612620-D346-4225-A1F1-E19527D0209C}" type="presOf" srcId="{827E5459-A709-465A-81F1-2FE34D7F72FC}" destId="{3AB0FE04-31C1-49D1-874C-39DF1EF88B46}" srcOrd="0" destOrd="2" presId="urn:microsoft.com/office/officeart/2005/8/layout/hList1"/>
    <dgm:cxn modelId="{30DB9871-34E8-4733-AAFD-37AB86A0F5E3}" srcId="{5757B538-FCE2-42E3-8D72-930D92478F7F}" destId="{770B75D8-EE7C-457F-AE70-F229B3C7D270}" srcOrd="6" destOrd="0" parTransId="{72D4C6FF-5B21-45D3-BECF-5245B38D2123}" sibTransId="{7CEE1B58-13BF-4085-88C9-EBA0C818495B}"/>
    <dgm:cxn modelId="{412A3C40-707F-4FAB-9D2A-187A2811984F}" srcId="{31533CCA-25BD-4458-91A3-4BEAF6AF0C7B}" destId="{157F7F99-1FC5-4787-8713-D9E4D1E0ED91}" srcOrd="7" destOrd="0" parTransId="{34DF0096-2D73-42E5-BD38-002BC36B116C}" sibTransId="{B7994ECE-9613-4533-B083-D5CFFA76DBE0}"/>
    <dgm:cxn modelId="{F880C91B-42ED-406A-97BB-035C5C004223}" type="presOf" srcId="{31B31C6C-04B2-47C2-98D0-6EDDC187A749}" destId="{3AB0FE04-31C1-49D1-874C-39DF1EF88B46}" srcOrd="0" destOrd="7" presId="urn:microsoft.com/office/officeart/2005/8/layout/hList1"/>
    <dgm:cxn modelId="{589EA0BF-6394-48A1-952F-354D9102E0BF}" type="presOf" srcId="{770B75D8-EE7C-457F-AE70-F229B3C7D270}" destId="{3AB0FE04-31C1-49D1-874C-39DF1EF88B46}" srcOrd="0" destOrd="6" presId="urn:microsoft.com/office/officeart/2005/8/layout/hList1"/>
    <dgm:cxn modelId="{FE3859F1-1FB6-4013-965C-C9CCEA74F0FA}" type="presOf" srcId="{51484CD7-07E5-47D6-AE65-DD7B60280500}" destId="{3AB0FE04-31C1-49D1-874C-39DF1EF88B46}" srcOrd="0" destOrd="5" presId="urn:microsoft.com/office/officeart/2005/8/layout/hList1"/>
    <dgm:cxn modelId="{25D16427-ECBD-471D-9211-B2F02E453FBE}" srcId="{5757B538-FCE2-42E3-8D72-930D92478F7F}" destId="{B2B8B297-934E-4390-8C1D-492EA91E3E6C}" srcOrd="8" destOrd="0" parTransId="{FCA34880-0774-44BA-8715-E890B01AB4F6}" sibTransId="{7A6DC193-CE0C-4D86-87AD-838B366E69FE}"/>
    <dgm:cxn modelId="{77744F10-5E26-4F81-AAB3-D2304322539E}" srcId="{31533CCA-25BD-4458-91A3-4BEAF6AF0C7B}" destId="{48D6EF44-7836-400A-AA08-E6648BDDB35D}" srcOrd="6" destOrd="0" parTransId="{B287BDF4-3FC2-4FF5-A822-9752ABA8BF06}" sibTransId="{60155540-52DD-4CA6-8742-34BD58D1BB17}"/>
    <dgm:cxn modelId="{33A84E0E-93DF-4BE5-A61E-F361B05C15AE}" type="presOf" srcId="{25AD2D13-BF93-4BA8-B18B-46CE59D8A6DC}" destId="{3AB0FE04-31C1-49D1-874C-39DF1EF88B46}" srcOrd="0" destOrd="3" presId="urn:microsoft.com/office/officeart/2005/8/layout/hList1"/>
    <dgm:cxn modelId="{6ADBD51D-DFE5-47DC-80A7-5190917C9D1F}" type="presOf" srcId="{C0432E87-24A8-4461-B931-FA8E12573707}" destId="{0D5ABB16-7944-4E32-9399-171C95D49D71}" srcOrd="0" destOrd="1" presId="urn:microsoft.com/office/officeart/2005/8/layout/hList1"/>
    <dgm:cxn modelId="{F2118B32-DD2D-4E3D-BFD2-9BDCE08A148B}" srcId="{5757B538-FCE2-42E3-8D72-930D92478F7F}" destId="{31B31C6C-04B2-47C2-98D0-6EDDC187A749}" srcOrd="7" destOrd="0" parTransId="{48D6BCDD-6309-4972-817C-965FD0E4B1BB}" sibTransId="{CCA13517-AE85-4ADE-AA34-9F93F441976B}"/>
    <dgm:cxn modelId="{8FDCBE09-72A2-44A7-AE48-904D54EAFE47}" type="presOf" srcId="{5757B538-FCE2-42E3-8D72-930D92478F7F}" destId="{28F3BF86-5019-43B7-83A5-BBB38886C4AC}" srcOrd="0" destOrd="0" presId="urn:microsoft.com/office/officeart/2005/8/layout/hList1"/>
    <dgm:cxn modelId="{AE8CF920-2AFA-4EBB-A97C-255266820239}" type="presOf" srcId="{B2B8B297-934E-4390-8C1D-492EA91E3E6C}" destId="{3AB0FE04-31C1-49D1-874C-39DF1EF88B46}" srcOrd="0" destOrd="8" presId="urn:microsoft.com/office/officeart/2005/8/layout/hList1"/>
    <dgm:cxn modelId="{8788E71D-E501-4A54-8106-51DA540B1FAE}" srcId="{31533CCA-25BD-4458-91A3-4BEAF6AF0C7B}" destId="{EF75CC67-FDED-4614-8930-DE3C0D203DE7}" srcOrd="2" destOrd="0" parTransId="{E6D8D4C3-76FA-4A28-8A5B-AFBDAF89BF39}" sibTransId="{9F5A707E-0E19-4BB5-8113-F69126539805}"/>
    <dgm:cxn modelId="{BAE81C2D-D95A-473E-8807-A7F38E5DCD4F}" type="presOf" srcId="{E8244749-E1DC-4833-841F-BD17BA9A78A3}" destId="{3AB0FE04-31C1-49D1-874C-39DF1EF88B46}" srcOrd="0" destOrd="1" presId="urn:microsoft.com/office/officeart/2005/8/layout/hList1"/>
    <dgm:cxn modelId="{0C445670-6F37-44FE-9C18-9B553EA0DEB9}" type="presOf" srcId="{157F7F99-1FC5-4787-8713-D9E4D1E0ED91}" destId="{0D5ABB16-7944-4E32-9399-171C95D49D71}" srcOrd="0" destOrd="7" presId="urn:microsoft.com/office/officeart/2005/8/layout/hList1"/>
    <dgm:cxn modelId="{A0060254-3B4D-40AE-B9FF-8F264678C606}" type="presOf" srcId="{BC817C8F-F74B-41DC-AA25-25CB05EBE2A9}" destId="{0D5ABB16-7944-4E32-9399-171C95D49D71}" srcOrd="0" destOrd="5" presId="urn:microsoft.com/office/officeart/2005/8/layout/hList1"/>
    <dgm:cxn modelId="{0558018D-20D6-4A62-80CA-E8A756A334BE}" srcId="{31533CCA-25BD-4458-91A3-4BEAF6AF0C7B}" destId="{BC817C8F-F74B-41DC-AA25-25CB05EBE2A9}" srcOrd="5" destOrd="0" parTransId="{77663E31-BB30-406B-924B-84D2F68CEBF2}" sibTransId="{A44B2B3D-CBA6-4F45-9CBB-0E9D48463FEB}"/>
    <dgm:cxn modelId="{E0AA444F-D6DE-4626-9B8C-17E4C194B534}" srcId="{31533CCA-25BD-4458-91A3-4BEAF6AF0C7B}" destId="{C0432E87-24A8-4461-B931-FA8E12573707}" srcOrd="1" destOrd="0" parTransId="{2F8D0196-258A-4DAB-991A-B5AD27C2A557}" sibTransId="{1D79F581-DB0B-44EC-8B95-C21065336820}"/>
    <dgm:cxn modelId="{8AA4AE66-DEF9-4871-8555-F42F4895E33A}" srcId="{31533CCA-25BD-4458-91A3-4BEAF6AF0C7B}" destId="{CECB86A4-D6C2-4BED-8D54-4113FDB9CCD1}" srcOrd="4" destOrd="0" parTransId="{FA7B41A6-06C2-490C-ACB3-20F910CF0539}" sibTransId="{FFBD5406-940B-4C4E-B328-5DF6C125E698}"/>
    <dgm:cxn modelId="{69987900-0997-436A-9110-3F68B73B27A3}" type="presOf" srcId="{EF75CC67-FDED-4614-8930-DE3C0D203DE7}" destId="{0D5ABB16-7944-4E32-9399-171C95D49D71}" srcOrd="0" destOrd="2" presId="urn:microsoft.com/office/officeart/2005/8/layout/hList1"/>
    <dgm:cxn modelId="{83E7C6C8-4B5E-468B-8CA9-DCEB70D16559}" srcId="{5757B538-FCE2-42E3-8D72-930D92478F7F}" destId="{51484CD7-07E5-47D6-AE65-DD7B60280500}" srcOrd="5" destOrd="0" parTransId="{310531C6-F9B6-4F8A-BDDE-282DF8ABD39B}" sibTransId="{FDB94EE1-7B6C-4F3D-9427-FF1F7F6913E0}"/>
    <dgm:cxn modelId="{397A34A4-90AB-43D1-80AB-658AAD3EFE12}" type="presOf" srcId="{CECB86A4-D6C2-4BED-8D54-4113FDB9CCD1}" destId="{0D5ABB16-7944-4E32-9399-171C95D49D71}" srcOrd="0" destOrd="4" presId="urn:microsoft.com/office/officeart/2005/8/layout/hList1"/>
    <dgm:cxn modelId="{E96B02F6-EA6E-4848-82A9-70F1D95F62B6}" type="presOf" srcId="{1848BC61-989C-48C4-B99E-EC6511B9AA24}" destId="{0D5ABB16-7944-4E32-9399-171C95D49D71}" srcOrd="0" destOrd="0" presId="urn:microsoft.com/office/officeart/2005/8/layout/hList1"/>
    <dgm:cxn modelId="{D90C5F15-A37F-4F96-A599-A7E1E80B255E}" srcId="{31533CCA-25BD-4458-91A3-4BEAF6AF0C7B}" destId="{AB62AFF3-9D5F-4863-B642-F76DD1E7FAED}" srcOrd="3" destOrd="0" parTransId="{5EA38762-D143-4DEA-9EE8-BD72171D5DB5}" sibTransId="{51DC8FC0-2CD0-4A7E-A35F-979CE2CCF921}"/>
    <dgm:cxn modelId="{DB7C9E80-8A38-46BC-9963-5C0A70C1924E}" srcId="{31533CCA-25BD-4458-91A3-4BEAF6AF0C7B}" destId="{1848BC61-989C-48C4-B99E-EC6511B9AA24}" srcOrd="0" destOrd="0" parTransId="{092F20C9-26DD-46FC-BBFA-C4ED24A6078C}" sibTransId="{38BC8E7A-533C-40BA-9EA0-3685222C610D}"/>
    <dgm:cxn modelId="{800CC820-1ACD-4574-97B4-F1265CBE9D79}" srcId="{5757B538-FCE2-42E3-8D72-930D92478F7F}" destId="{5EEAAD89-8304-4DEC-AAE2-91998B7791C4}" srcOrd="4" destOrd="0" parTransId="{6B9C844E-3B8A-45E3-80B4-0EE83193CB20}" sibTransId="{C3D9961B-698D-4D98-8FEF-4CC621E3AF90}"/>
    <dgm:cxn modelId="{5EBCDF47-7AF2-4FEA-A3B3-621742FF79C8}" type="presOf" srcId="{AB62AFF3-9D5F-4863-B642-F76DD1E7FAED}" destId="{0D5ABB16-7944-4E32-9399-171C95D49D71}" srcOrd="0" destOrd="3" presId="urn:microsoft.com/office/officeart/2005/8/layout/hList1"/>
    <dgm:cxn modelId="{DE257CC7-AA96-47C3-A9D2-B26327884036}" srcId="{E96150FF-642E-40A9-9C66-51FDECDA620F}" destId="{31533CCA-25BD-4458-91A3-4BEAF6AF0C7B}" srcOrd="0" destOrd="0" parTransId="{1D2C3851-B26D-4506-9A94-71A958278A6D}" sibTransId="{3834D884-4ACF-4DD0-B289-DAB0E3358C45}"/>
    <dgm:cxn modelId="{6C111C8B-2BC1-4868-B5AC-76123CA051B9}" srcId="{5757B538-FCE2-42E3-8D72-930D92478F7F}" destId="{827E5459-A709-465A-81F1-2FE34D7F72FC}" srcOrd="2" destOrd="0" parTransId="{8247E31E-8756-4D30-BC43-7FDA449EE111}" sibTransId="{B371128F-A5C4-4B2E-A2C9-A75CAADDDB9A}"/>
    <dgm:cxn modelId="{3D35EE2F-3FB2-455C-A937-56C85079F561}" type="presOf" srcId="{E96150FF-642E-40A9-9C66-51FDECDA620F}" destId="{CF69017A-7148-4928-AED0-23C60274AC3B}" srcOrd="0" destOrd="0" presId="urn:microsoft.com/office/officeart/2005/8/layout/hList1"/>
    <dgm:cxn modelId="{8495B3A7-5370-47FF-A43A-A736B79979E8}" srcId="{E96150FF-642E-40A9-9C66-51FDECDA620F}" destId="{5757B538-FCE2-42E3-8D72-930D92478F7F}" srcOrd="1" destOrd="0" parTransId="{5FFE9B5C-AEAE-49E9-9E9E-C072E2801AFD}" sibTransId="{0B90EA4F-0A27-450C-AE4B-6DCD38BBF769}"/>
    <dgm:cxn modelId="{E1297CEB-1CF3-441B-9682-BCAAC3F0F956}" srcId="{5757B538-FCE2-42E3-8D72-930D92478F7F}" destId="{E8244749-E1DC-4833-841F-BD17BA9A78A3}" srcOrd="1" destOrd="0" parTransId="{0F4942D0-0AF2-434C-B24D-080273E14935}" sibTransId="{73ABA6F4-4080-4073-B231-F657EA18242B}"/>
    <dgm:cxn modelId="{3A646E7B-9648-4522-AB83-2D9B76DE490B}" type="presOf" srcId="{AC2701D7-E2A2-45DB-AD0C-A9FE484E399F}" destId="{3AB0FE04-31C1-49D1-874C-39DF1EF88B46}" srcOrd="0" destOrd="0" presId="urn:microsoft.com/office/officeart/2005/8/layout/hList1"/>
    <dgm:cxn modelId="{274BE18C-9240-4E3E-BB6A-963A60812EDC}" type="presParOf" srcId="{CF69017A-7148-4928-AED0-23C60274AC3B}" destId="{1B53D4AF-196A-4788-AED6-0D3B870CE15B}" srcOrd="0" destOrd="0" presId="urn:microsoft.com/office/officeart/2005/8/layout/hList1"/>
    <dgm:cxn modelId="{CE208181-37D6-47AC-B528-57B9F67BD0D4}" type="presParOf" srcId="{1B53D4AF-196A-4788-AED6-0D3B870CE15B}" destId="{02AF3D26-1413-446F-8301-510099D6B16B}" srcOrd="0" destOrd="0" presId="urn:microsoft.com/office/officeart/2005/8/layout/hList1"/>
    <dgm:cxn modelId="{BBB8601F-D551-4CB8-9057-53177285AAF7}" type="presParOf" srcId="{1B53D4AF-196A-4788-AED6-0D3B870CE15B}" destId="{0D5ABB16-7944-4E32-9399-171C95D49D71}" srcOrd="1" destOrd="0" presId="urn:microsoft.com/office/officeart/2005/8/layout/hList1"/>
    <dgm:cxn modelId="{15D510F7-A70F-4753-9374-767693C6EEF2}" type="presParOf" srcId="{CF69017A-7148-4928-AED0-23C60274AC3B}" destId="{56B1E9D6-3F81-4C47-AD52-2A1389FADF95}" srcOrd="1" destOrd="0" presId="urn:microsoft.com/office/officeart/2005/8/layout/hList1"/>
    <dgm:cxn modelId="{DDD3836B-50CC-44D2-A7F4-104E6461BD6A}" type="presParOf" srcId="{CF69017A-7148-4928-AED0-23C60274AC3B}" destId="{EC79244B-79B3-4BFF-8FB3-565BE4BFE9D2}" srcOrd="2" destOrd="0" presId="urn:microsoft.com/office/officeart/2005/8/layout/hList1"/>
    <dgm:cxn modelId="{78CADF5B-1531-41D2-AFA8-4D74222819E4}" type="presParOf" srcId="{EC79244B-79B3-4BFF-8FB3-565BE4BFE9D2}" destId="{28F3BF86-5019-43B7-83A5-BBB38886C4AC}" srcOrd="0" destOrd="0" presId="urn:microsoft.com/office/officeart/2005/8/layout/hList1"/>
    <dgm:cxn modelId="{85BC494C-75CD-4A30-9577-DF769D14F008}" type="presParOf" srcId="{EC79244B-79B3-4BFF-8FB3-565BE4BFE9D2}" destId="{3AB0FE04-31C1-49D1-874C-39DF1EF88B4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272564-A636-4DC1-A341-6143F041CA3B}" type="doc">
      <dgm:prSet loTypeId="urn:microsoft.com/office/officeart/2005/8/layout/matrix3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25989D-5411-4520-B446-574974A5AC7D}">
      <dgm:prSet phldrT="[Text]" custT="1"/>
      <dgm:spPr/>
      <dgm:t>
        <a:bodyPr/>
        <a:lstStyle/>
        <a:p>
          <a:r>
            <a:rPr lang="cs-CZ" sz="2000" b="1" dirty="0" err="1" smtClean="0">
              <a:solidFill>
                <a:schemeClr val="tx1"/>
              </a:solidFill>
            </a:rPr>
            <a:t>essen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lesen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sehen</a:t>
          </a:r>
          <a:endParaRPr lang="cs-CZ" sz="2000" b="1" dirty="0">
            <a:solidFill>
              <a:schemeClr val="tx1"/>
            </a:solidFill>
          </a:endParaRPr>
        </a:p>
      </dgm:t>
    </dgm:pt>
    <dgm:pt modelId="{2BF0043B-65F8-45C4-9FB5-D8984AA2FFB2}" type="parTrans" cxnId="{08C1BD99-7D37-4650-85AD-5D0A259B4D74}">
      <dgm:prSet/>
      <dgm:spPr/>
      <dgm:t>
        <a:bodyPr/>
        <a:lstStyle/>
        <a:p>
          <a:endParaRPr lang="cs-CZ"/>
        </a:p>
      </dgm:t>
    </dgm:pt>
    <dgm:pt modelId="{B3E345D4-756F-47E0-8C3E-8518C26F1FCC}" type="sibTrans" cxnId="{08C1BD99-7D37-4650-85AD-5D0A259B4D74}">
      <dgm:prSet/>
      <dgm:spPr/>
      <dgm:t>
        <a:bodyPr/>
        <a:lstStyle/>
        <a:p>
          <a:endParaRPr lang="cs-CZ"/>
        </a:p>
      </dgm:t>
    </dgm:pt>
    <dgm:pt modelId="{D20011EA-28B8-447B-BCC7-1F6199F6A727}">
      <dgm:prSet phldrT="[Text]" custT="1"/>
      <dgm:spPr/>
      <dgm:t>
        <a:bodyPr/>
        <a:lstStyle/>
        <a:p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laufen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fallen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halten</a:t>
          </a:r>
          <a:endParaRPr lang="cs-CZ" sz="2000" b="1" dirty="0" smtClean="0">
            <a:solidFill>
              <a:schemeClr val="tx1"/>
            </a:solidFill>
          </a:endParaRPr>
        </a:p>
        <a:p>
          <a:endParaRPr lang="cs-CZ" sz="1800" dirty="0"/>
        </a:p>
      </dgm:t>
    </dgm:pt>
    <dgm:pt modelId="{F957F198-1085-40EA-A712-9DEBED78B7DE}" type="parTrans" cxnId="{CA7B02C4-A933-4450-A21E-0C9AA1A76F3C}">
      <dgm:prSet/>
      <dgm:spPr/>
      <dgm:t>
        <a:bodyPr/>
        <a:lstStyle/>
        <a:p>
          <a:endParaRPr lang="cs-CZ"/>
        </a:p>
      </dgm:t>
    </dgm:pt>
    <dgm:pt modelId="{58336DE2-C267-45F5-B63C-706B0DFCB500}" type="sibTrans" cxnId="{CA7B02C4-A933-4450-A21E-0C9AA1A76F3C}">
      <dgm:prSet/>
      <dgm:spPr/>
      <dgm:t>
        <a:bodyPr/>
        <a:lstStyle/>
        <a:p>
          <a:endParaRPr lang="cs-CZ"/>
        </a:p>
      </dgm:t>
    </dgm:pt>
    <dgm:pt modelId="{7FC47EAD-1B95-435C-9D3C-40DF82493B41}">
      <dgm:prSet phldrT="[Text]" custT="1"/>
      <dgm:spPr/>
      <dgm:t>
        <a:bodyPr/>
        <a:lstStyle/>
        <a:p>
          <a:r>
            <a:rPr lang="cs-CZ" sz="2000" b="1" dirty="0" err="1" smtClean="0">
              <a:solidFill>
                <a:schemeClr val="tx1"/>
              </a:solidFill>
            </a:rPr>
            <a:t>nehmen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geben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de-DE" sz="2000" b="1" dirty="0" smtClean="0">
              <a:solidFill>
                <a:schemeClr val="tx1"/>
              </a:solidFill>
            </a:rPr>
            <a:t>brechen</a:t>
          </a:r>
          <a:endParaRPr lang="cs-CZ" sz="2000" b="1" dirty="0" smtClean="0">
            <a:solidFill>
              <a:schemeClr val="tx1"/>
            </a:solidFill>
          </a:endParaRPr>
        </a:p>
        <a:p>
          <a:endParaRPr lang="cs-CZ" sz="1800" dirty="0"/>
        </a:p>
      </dgm:t>
    </dgm:pt>
    <dgm:pt modelId="{F67DA5DB-2D13-4716-A960-1706AF1A91F0}" type="parTrans" cxnId="{1F362DD0-DEC1-4D09-AC92-B62504F5CF2B}">
      <dgm:prSet/>
      <dgm:spPr/>
      <dgm:t>
        <a:bodyPr/>
        <a:lstStyle/>
        <a:p>
          <a:endParaRPr lang="cs-CZ"/>
        </a:p>
      </dgm:t>
    </dgm:pt>
    <dgm:pt modelId="{008C0259-6C90-4338-83A8-FDA9BF1C50B6}" type="sibTrans" cxnId="{1F362DD0-DEC1-4D09-AC92-B62504F5CF2B}">
      <dgm:prSet/>
      <dgm:spPr/>
      <dgm:t>
        <a:bodyPr/>
        <a:lstStyle/>
        <a:p>
          <a:endParaRPr lang="cs-CZ"/>
        </a:p>
      </dgm:t>
    </dgm:pt>
    <dgm:pt modelId="{2F869EF8-C31A-4295-BFCB-68AC77AFA901}">
      <dgm:prSet phldrT="[Text]" custT="1"/>
      <dgm:spPr/>
      <dgm:t>
        <a:bodyPr/>
        <a:lstStyle/>
        <a:p>
          <a:r>
            <a:rPr lang="cs-CZ" sz="2000" b="1" dirty="0" err="1" smtClean="0">
              <a:solidFill>
                <a:schemeClr val="tx1"/>
              </a:solidFill>
            </a:rPr>
            <a:t>waschen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de-DE" sz="2000" b="1" dirty="0" smtClean="0">
              <a:solidFill>
                <a:schemeClr val="tx1"/>
              </a:solidFill>
            </a:rPr>
            <a:t>r</a:t>
          </a:r>
          <a:r>
            <a:rPr lang="cs-CZ" sz="2000" b="1" dirty="0" err="1" smtClean="0">
              <a:solidFill>
                <a:schemeClr val="tx1"/>
              </a:solidFill>
            </a:rPr>
            <a:t>aten</a:t>
          </a:r>
          <a:endParaRPr lang="cs-CZ" sz="2000" b="1" dirty="0" smtClean="0">
            <a:solidFill>
              <a:schemeClr val="tx1"/>
            </a:solidFill>
          </a:endParaRPr>
        </a:p>
        <a:p>
          <a:r>
            <a:rPr lang="cs-CZ" sz="2000" b="1" dirty="0" err="1" smtClean="0">
              <a:solidFill>
                <a:schemeClr val="tx1"/>
              </a:solidFill>
            </a:rPr>
            <a:t>backen</a:t>
          </a:r>
          <a:endParaRPr lang="cs-CZ" sz="2000" b="1" dirty="0">
            <a:solidFill>
              <a:schemeClr val="tx1"/>
            </a:solidFill>
          </a:endParaRPr>
        </a:p>
      </dgm:t>
    </dgm:pt>
    <dgm:pt modelId="{E3BA3627-4705-4BA6-9496-32DE5DDED9EB}" type="parTrans" cxnId="{7CCBA87D-0D8C-4F89-8327-FE8ACC8F6FC2}">
      <dgm:prSet/>
      <dgm:spPr/>
      <dgm:t>
        <a:bodyPr/>
        <a:lstStyle/>
        <a:p>
          <a:endParaRPr lang="cs-CZ"/>
        </a:p>
      </dgm:t>
    </dgm:pt>
    <dgm:pt modelId="{5248614D-C3C6-439A-B7C6-7B210B7483ED}" type="sibTrans" cxnId="{7CCBA87D-0D8C-4F89-8327-FE8ACC8F6FC2}">
      <dgm:prSet/>
      <dgm:spPr/>
      <dgm:t>
        <a:bodyPr/>
        <a:lstStyle/>
        <a:p>
          <a:endParaRPr lang="cs-CZ"/>
        </a:p>
      </dgm:t>
    </dgm:pt>
    <dgm:pt modelId="{9BBC4AAB-BC04-473C-B53D-7196723B6977}" type="pres">
      <dgm:prSet presAssocID="{C2272564-A636-4DC1-A341-6143F041CA3B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BD6FDC-08EE-4FBE-816D-6AB8440FE9FA}" type="pres">
      <dgm:prSet presAssocID="{C2272564-A636-4DC1-A341-6143F041CA3B}" presName="diamond" presStyleLbl="bgShp" presStyleIdx="0" presStyleCnt="1"/>
      <dgm:spPr/>
    </dgm:pt>
    <dgm:pt modelId="{C9BC44DA-1529-4FE5-A389-B6A9596F3D8A}" type="pres">
      <dgm:prSet presAssocID="{C2272564-A636-4DC1-A341-6143F041CA3B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403EC4-7374-40F7-815C-B8E203CE131F}" type="pres">
      <dgm:prSet presAssocID="{C2272564-A636-4DC1-A341-6143F041CA3B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BFCCCD-B9D3-4AAA-8562-6230DB1B640A}" type="pres">
      <dgm:prSet presAssocID="{C2272564-A636-4DC1-A341-6143F041CA3B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9CFE3C-BB43-4933-87F1-78E8E03B9CE5}" type="pres">
      <dgm:prSet presAssocID="{C2272564-A636-4DC1-A341-6143F041CA3B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05FADD-AEE2-424A-9149-1901722732DB}" type="presOf" srcId="{2F869EF8-C31A-4295-BFCB-68AC77AFA901}" destId="{019CFE3C-BB43-4933-87F1-78E8E03B9CE5}" srcOrd="0" destOrd="0" presId="urn:microsoft.com/office/officeart/2005/8/layout/matrix3"/>
    <dgm:cxn modelId="{1F362DD0-DEC1-4D09-AC92-B62504F5CF2B}" srcId="{C2272564-A636-4DC1-A341-6143F041CA3B}" destId="{7FC47EAD-1B95-435C-9D3C-40DF82493B41}" srcOrd="2" destOrd="0" parTransId="{F67DA5DB-2D13-4716-A960-1706AF1A91F0}" sibTransId="{008C0259-6C90-4338-83A8-FDA9BF1C50B6}"/>
    <dgm:cxn modelId="{4250987C-3572-4932-82EB-F957B384107C}" type="presOf" srcId="{D20011EA-28B8-447B-BCC7-1F6199F6A727}" destId="{D8403EC4-7374-40F7-815C-B8E203CE131F}" srcOrd="0" destOrd="0" presId="urn:microsoft.com/office/officeart/2005/8/layout/matrix3"/>
    <dgm:cxn modelId="{08C1BD99-7D37-4650-85AD-5D0A259B4D74}" srcId="{C2272564-A636-4DC1-A341-6143F041CA3B}" destId="{FB25989D-5411-4520-B446-574974A5AC7D}" srcOrd="0" destOrd="0" parTransId="{2BF0043B-65F8-45C4-9FB5-D8984AA2FFB2}" sibTransId="{B3E345D4-756F-47E0-8C3E-8518C26F1FCC}"/>
    <dgm:cxn modelId="{0E06145E-E591-469F-B478-2ED1F0657C79}" type="presOf" srcId="{FB25989D-5411-4520-B446-574974A5AC7D}" destId="{C9BC44DA-1529-4FE5-A389-B6A9596F3D8A}" srcOrd="0" destOrd="0" presId="urn:microsoft.com/office/officeart/2005/8/layout/matrix3"/>
    <dgm:cxn modelId="{CA7B02C4-A933-4450-A21E-0C9AA1A76F3C}" srcId="{C2272564-A636-4DC1-A341-6143F041CA3B}" destId="{D20011EA-28B8-447B-BCC7-1F6199F6A727}" srcOrd="1" destOrd="0" parTransId="{F957F198-1085-40EA-A712-9DEBED78B7DE}" sibTransId="{58336DE2-C267-45F5-B63C-706B0DFCB500}"/>
    <dgm:cxn modelId="{7CCBA87D-0D8C-4F89-8327-FE8ACC8F6FC2}" srcId="{C2272564-A636-4DC1-A341-6143F041CA3B}" destId="{2F869EF8-C31A-4295-BFCB-68AC77AFA901}" srcOrd="3" destOrd="0" parTransId="{E3BA3627-4705-4BA6-9496-32DE5DDED9EB}" sibTransId="{5248614D-C3C6-439A-B7C6-7B210B7483ED}"/>
    <dgm:cxn modelId="{2CEC1F0D-5E48-4D0F-B890-235343905546}" type="presOf" srcId="{7FC47EAD-1B95-435C-9D3C-40DF82493B41}" destId="{47BFCCCD-B9D3-4AAA-8562-6230DB1B640A}" srcOrd="0" destOrd="0" presId="urn:microsoft.com/office/officeart/2005/8/layout/matrix3"/>
    <dgm:cxn modelId="{D3E67B45-8FFA-4ED8-8429-2C94EBAB1982}" type="presOf" srcId="{C2272564-A636-4DC1-A341-6143F041CA3B}" destId="{9BBC4AAB-BC04-473C-B53D-7196723B6977}" srcOrd="0" destOrd="0" presId="urn:microsoft.com/office/officeart/2005/8/layout/matrix3"/>
    <dgm:cxn modelId="{A6FECF7B-BC2C-4266-86D1-A6FE4E94EC95}" type="presParOf" srcId="{9BBC4AAB-BC04-473C-B53D-7196723B6977}" destId="{D5BD6FDC-08EE-4FBE-816D-6AB8440FE9FA}" srcOrd="0" destOrd="0" presId="urn:microsoft.com/office/officeart/2005/8/layout/matrix3"/>
    <dgm:cxn modelId="{A18223AE-E221-4AAB-A7DD-706970904B6E}" type="presParOf" srcId="{9BBC4AAB-BC04-473C-B53D-7196723B6977}" destId="{C9BC44DA-1529-4FE5-A389-B6A9596F3D8A}" srcOrd="1" destOrd="0" presId="urn:microsoft.com/office/officeart/2005/8/layout/matrix3"/>
    <dgm:cxn modelId="{5E5F1DC6-1557-4A39-9126-E81C992159EE}" type="presParOf" srcId="{9BBC4AAB-BC04-473C-B53D-7196723B6977}" destId="{D8403EC4-7374-40F7-815C-B8E203CE131F}" srcOrd="2" destOrd="0" presId="urn:microsoft.com/office/officeart/2005/8/layout/matrix3"/>
    <dgm:cxn modelId="{047E1322-7223-4ED0-A33B-3D62BFDF4878}" type="presParOf" srcId="{9BBC4AAB-BC04-473C-B53D-7196723B6977}" destId="{47BFCCCD-B9D3-4AAA-8562-6230DB1B640A}" srcOrd="3" destOrd="0" presId="urn:microsoft.com/office/officeart/2005/8/layout/matrix3"/>
    <dgm:cxn modelId="{6871A68A-6AD4-485D-9BA6-0A4FFF58212A}" type="presParOf" srcId="{9BBC4AAB-BC04-473C-B53D-7196723B6977}" destId="{019CFE3C-BB43-4933-87F1-78E8E03B9CE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0EA69-65C7-4C39-BF8D-CC1D3B9C5854}">
      <dsp:nvSpPr>
        <dsp:cNvPr id="0" name=""/>
        <dsp:cNvSpPr/>
      </dsp:nvSpPr>
      <dsp:spPr>
        <a:xfrm>
          <a:off x="6814306" y="3009100"/>
          <a:ext cx="1166052" cy="3579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8958"/>
              </a:lnTo>
              <a:lnTo>
                <a:pt x="1166052" y="178958"/>
              </a:lnTo>
              <a:lnTo>
                <a:pt x="1166052" y="35791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599DB1-937A-4CCF-99AF-5126B8D9B88E}">
      <dsp:nvSpPr>
        <dsp:cNvPr id="0" name=""/>
        <dsp:cNvSpPr/>
      </dsp:nvSpPr>
      <dsp:spPr>
        <a:xfrm>
          <a:off x="5595605" y="3009100"/>
          <a:ext cx="1218700" cy="308848"/>
        </a:xfrm>
        <a:custGeom>
          <a:avLst/>
          <a:gdLst/>
          <a:ahLst/>
          <a:cxnLst/>
          <a:rect l="0" t="0" r="0" b="0"/>
          <a:pathLst>
            <a:path>
              <a:moveTo>
                <a:pt x="1218700" y="0"/>
              </a:moveTo>
              <a:lnTo>
                <a:pt x="1218700" y="129889"/>
              </a:lnTo>
              <a:lnTo>
                <a:pt x="0" y="129889"/>
              </a:lnTo>
              <a:lnTo>
                <a:pt x="0" y="30884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EC2F30-3F92-4A59-85F2-AB4AD2599E09}">
      <dsp:nvSpPr>
        <dsp:cNvPr id="0" name=""/>
        <dsp:cNvSpPr/>
      </dsp:nvSpPr>
      <dsp:spPr>
        <a:xfrm>
          <a:off x="4486347" y="1798998"/>
          <a:ext cx="2327959" cy="3579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8958"/>
              </a:lnTo>
              <a:lnTo>
                <a:pt x="2327959" y="178958"/>
              </a:lnTo>
              <a:lnTo>
                <a:pt x="2327959" y="35791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FF51B9-E3FD-43DB-8049-04679834C8C0}">
      <dsp:nvSpPr>
        <dsp:cNvPr id="0" name=""/>
        <dsp:cNvSpPr/>
      </dsp:nvSpPr>
      <dsp:spPr>
        <a:xfrm>
          <a:off x="2158388" y="3009100"/>
          <a:ext cx="1063935" cy="352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947"/>
              </a:lnTo>
              <a:lnTo>
                <a:pt x="1063935" y="173947"/>
              </a:lnTo>
              <a:lnTo>
                <a:pt x="1063935" y="35290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C7DE87-829C-4B09-B461-2C07E7C801D0}">
      <dsp:nvSpPr>
        <dsp:cNvPr id="0" name=""/>
        <dsp:cNvSpPr/>
      </dsp:nvSpPr>
      <dsp:spPr>
        <a:xfrm>
          <a:off x="984069" y="3009100"/>
          <a:ext cx="1174318" cy="352906"/>
        </a:xfrm>
        <a:custGeom>
          <a:avLst/>
          <a:gdLst/>
          <a:ahLst/>
          <a:cxnLst/>
          <a:rect l="0" t="0" r="0" b="0"/>
          <a:pathLst>
            <a:path>
              <a:moveTo>
                <a:pt x="1174318" y="0"/>
              </a:moveTo>
              <a:lnTo>
                <a:pt x="1174318" y="173947"/>
              </a:lnTo>
              <a:lnTo>
                <a:pt x="0" y="173947"/>
              </a:lnTo>
              <a:lnTo>
                <a:pt x="0" y="35290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DB9DAA-E374-4C1C-ACEA-2285F82C18AB}">
      <dsp:nvSpPr>
        <dsp:cNvPr id="0" name=""/>
        <dsp:cNvSpPr/>
      </dsp:nvSpPr>
      <dsp:spPr>
        <a:xfrm>
          <a:off x="2158388" y="1798998"/>
          <a:ext cx="2327959" cy="357917"/>
        </a:xfrm>
        <a:custGeom>
          <a:avLst/>
          <a:gdLst/>
          <a:ahLst/>
          <a:cxnLst/>
          <a:rect l="0" t="0" r="0" b="0"/>
          <a:pathLst>
            <a:path>
              <a:moveTo>
                <a:pt x="2327959" y="0"/>
              </a:moveTo>
              <a:lnTo>
                <a:pt x="2327959" y="178958"/>
              </a:lnTo>
              <a:lnTo>
                <a:pt x="0" y="178958"/>
              </a:lnTo>
              <a:lnTo>
                <a:pt x="0" y="35791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B40E5-9D8D-4C67-98AA-8E83A6686773}">
      <dsp:nvSpPr>
        <dsp:cNvPr id="0" name=""/>
        <dsp:cNvSpPr/>
      </dsp:nvSpPr>
      <dsp:spPr>
        <a:xfrm>
          <a:off x="3450772" y="946814"/>
          <a:ext cx="2071149" cy="8521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2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Slovesa</a:t>
          </a:r>
          <a:endParaRPr kumimoji="0" lang="de-DE" sz="3200" b="1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sp:txBody>
      <dsp:txXfrm>
        <a:off x="3450772" y="946814"/>
        <a:ext cx="2071149" cy="852184"/>
      </dsp:txXfrm>
    </dsp:sp>
    <dsp:sp modelId="{0522AF51-2E8F-440D-B711-CBC7E347534D}">
      <dsp:nvSpPr>
        <dsp:cNvPr id="0" name=""/>
        <dsp:cNvSpPr/>
      </dsp:nvSpPr>
      <dsp:spPr>
        <a:xfrm>
          <a:off x="1306203" y="2156915"/>
          <a:ext cx="1704368" cy="8521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600" b="0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malen</a:t>
          </a:r>
          <a:endParaRPr kumimoji="0" lang="de-DE" sz="3600" b="0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sp:txBody>
      <dsp:txXfrm>
        <a:off x="1306203" y="2156915"/>
        <a:ext cx="1704368" cy="852184"/>
      </dsp:txXfrm>
    </dsp:sp>
    <dsp:sp modelId="{29C5C58F-B711-43AA-8B08-A09A72BD4720}">
      <dsp:nvSpPr>
        <dsp:cNvPr id="0" name=""/>
        <dsp:cNvSpPr/>
      </dsp:nvSpPr>
      <dsp:spPr>
        <a:xfrm>
          <a:off x="0" y="3362007"/>
          <a:ext cx="1968137" cy="24762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ich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male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du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malst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er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es  malt</a:t>
          </a:r>
        </a:p>
      </dsp:txBody>
      <dsp:txXfrm>
        <a:off x="0" y="3362007"/>
        <a:ext cx="1968137" cy="2476217"/>
      </dsp:txXfrm>
    </dsp:sp>
    <dsp:sp modelId="{6EBC69AA-44D3-4279-AF77-5F8996D2A53D}">
      <dsp:nvSpPr>
        <dsp:cNvPr id="0" name=""/>
        <dsp:cNvSpPr/>
      </dsp:nvSpPr>
      <dsp:spPr>
        <a:xfrm>
          <a:off x="2232246" y="3362007"/>
          <a:ext cx="1980152" cy="24876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wir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ihr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malt</a:t>
          </a: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malen</a:t>
          </a:r>
          <a:endParaRPr kumimoji="0" lang="de-DE" sz="2400" b="1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FFFFFF"/>
              </a:outerShdw>
            </a:effectLst>
            <a:latin typeface="Arial" charset="0"/>
          </a:endParaRPr>
        </a:p>
      </dsp:txBody>
      <dsp:txXfrm>
        <a:off x="2232246" y="3362007"/>
        <a:ext cx="1980152" cy="2487620"/>
      </dsp:txXfrm>
    </dsp:sp>
    <dsp:sp modelId="{308F1492-F0D7-439E-8930-716673BA0AB1}">
      <dsp:nvSpPr>
        <dsp:cNvPr id="0" name=""/>
        <dsp:cNvSpPr/>
      </dsp:nvSpPr>
      <dsp:spPr>
        <a:xfrm>
          <a:off x="5962121" y="2156915"/>
          <a:ext cx="1704368" cy="8521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600" b="0" i="0" u="none" strike="noStrike" kern="1200" cap="none" normalizeH="0" baseline="0" dirty="0" err="1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rPr>
            <a:t>baden</a:t>
          </a:r>
          <a:endParaRPr kumimoji="0" lang="de-DE" sz="3600" b="0" i="0" u="none" strike="noStrike" kern="1200" cap="none" normalizeH="0" baseline="0" dirty="0" smtClean="0">
            <a:ln/>
            <a:solidFill>
              <a:srgbClr val="7030A0"/>
            </a:solidFill>
            <a:effectLst>
              <a:outerShdw blurRad="38100" dist="38100" dir="2700000" algn="tl">
                <a:srgbClr val="000000"/>
              </a:outerShdw>
            </a:effectLst>
            <a:latin typeface="Arial" charset="0"/>
          </a:endParaRPr>
        </a:p>
      </dsp:txBody>
      <dsp:txXfrm>
        <a:off x="5962121" y="2156915"/>
        <a:ext cx="1704368" cy="852184"/>
      </dsp:txXfrm>
    </dsp:sp>
    <dsp:sp modelId="{3B1E4DCB-E19C-4DC7-836C-B281166CAEEF}">
      <dsp:nvSpPr>
        <dsp:cNvPr id="0" name=""/>
        <dsp:cNvSpPr/>
      </dsp:nvSpPr>
      <dsp:spPr>
        <a:xfrm>
          <a:off x="4608512" y="3317949"/>
          <a:ext cx="1974187" cy="25543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ich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du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badest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er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L="342900" marR="0" lvl="0" indent="-342900" algn="l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es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de-DE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</dsp:txBody>
      <dsp:txXfrm>
        <a:off x="4608512" y="3317949"/>
        <a:ext cx="1974187" cy="2554312"/>
      </dsp:txXfrm>
    </dsp:sp>
    <dsp:sp modelId="{3FEED7C8-D54D-468C-84CE-1518D5F34100}">
      <dsp:nvSpPr>
        <dsp:cNvPr id="0" name=""/>
        <dsp:cNvSpPr/>
      </dsp:nvSpPr>
      <dsp:spPr>
        <a:xfrm>
          <a:off x="7001514" y="3367017"/>
          <a:ext cx="1957689" cy="246619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wir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ihr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badet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cs-CZ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  <a:p>
          <a:pPr marR="0" lvl="0" algn="l" defTabSz="1066800" rtl="0" eaLnBrk="1" fontAlgn="base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</a:pP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Sie</a:t>
          </a:r>
          <a:r>
            <a:rPr kumimoji="0" lang="cs-CZ" sz="2400" b="1" i="0" u="none" strike="noStrike" kern="1200" cap="none" normalizeH="0" baseline="0" dirty="0" smtClean="0">
              <a:ln/>
              <a:solidFill>
                <a:srgbClr val="7030A0"/>
              </a:solidFill>
              <a:effectLst/>
              <a:latin typeface="Arial" charset="0"/>
            </a:rPr>
            <a:t> </a:t>
          </a:r>
          <a:r>
            <a:rPr kumimoji="0" lang="cs-CZ" sz="2400" b="1" i="0" u="none" strike="noStrike" kern="1200" cap="none" normalizeH="0" baseline="0" dirty="0" err="1" smtClean="0">
              <a:ln/>
              <a:solidFill>
                <a:srgbClr val="7030A0"/>
              </a:solidFill>
              <a:effectLst/>
              <a:latin typeface="Arial" charset="0"/>
            </a:rPr>
            <a:t>baden</a:t>
          </a:r>
          <a:endParaRPr kumimoji="0" lang="de-DE" sz="2400" b="1" i="0" u="none" strike="noStrike" kern="1200" cap="none" normalizeH="0" baseline="0" dirty="0" smtClean="0">
            <a:ln/>
            <a:solidFill>
              <a:srgbClr val="7030A0"/>
            </a:solidFill>
            <a:effectLst/>
            <a:latin typeface="Arial" charset="0"/>
          </a:endParaRPr>
        </a:p>
      </dsp:txBody>
      <dsp:txXfrm>
        <a:off x="7001514" y="3367017"/>
        <a:ext cx="1957689" cy="24661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AF3D26-1413-446F-8301-510099D6B16B}">
      <dsp:nvSpPr>
        <dsp:cNvPr id="0" name=""/>
        <dsp:cNvSpPr/>
      </dsp:nvSpPr>
      <dsp:spPr>
        <a:xfrm>
          <a:off x="40" y="651646"/>
          <a:ext cx="3845569" cy="15234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3144" tIns="150368" rIns="263144" bIns="150368" numCol="1" spcCol="1270" anchor="ctr" anchorCtr="0">
          <a:noAutofit/>
          <a:scene3d>
            <a:camera prst="orthographicFront"/>
            <a:lightRig rig="glow" dir="tl">
              <a:rot lat="0" lon="0" rev="5400000"/>
            </a:lightRig>
          </a:scene3d>
          <a:sp3d contourW="12700">
            <a:bevelT w="25400" h="25400"/>
            <a:contourClr>
              <a:schemeClr val="accent6">
                <a:shade val="73000"/>
              </a:schemeClr>
            </a:contourClr>
          </a:sp3d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Sprechen</a:t>
          </a:r>
          <a:endParaRPr lang="de-DE" sz="3700" b="1" kern="1200" cap="none" spc="0" dirty="0" smtClean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e       i</a:t>
          </a:r>
          <a:r>
            <a:rPr lang="cs-CZ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/ e     </a:t>
          </a:r>
          <a:r>
            <a:rPr lang="cs-CZ" sz="3700" b="1" kern="1200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ie</a:t>
          </a:r>
          <a:endParaRPr lang="cs-CZ" sz="3700" b="1" kern="1200" cap="none" spc="0" dirty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</dsp:txBody>
      <dsp:txXfrm>
        <a:off x="40" y="651646"/>
        <a:ext cx="3845569" cy="1523458"/>
      </dsp:txXfrm>
    </dsp:sp>
    <dsp:sp modelId="{0D5ABB16-7944-4E32-9399-171C95D49D71}">
      <dsp:nvSpPr>
        <dsp:cNvPr id="0" name=""/>
        <dsp:cNvSpPr/>
      </dsp:nvSpPr>
      <dsp:spPr>
        <a:xfrm>
          <a:off x="40" y="2175104"/>
          <a:ext cx="3845569" cy="3770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smtClean="0">
              <a:solidFill>
                <a:schemeClr val="tx1"/>
              </a:solidFill>
              <a:effectLst/>
            </a:rPr>
            <a:t>ich spreche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du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sprichst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er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,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, es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spricht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wir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ihr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sprecht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kern="1200" dirty="0">
            <a:solidFill>
              <a:schemeClr val="tx1"/>
            </a:solidFill>
            <a:effectLst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err="1" smtClean="0">
              <a:solidFill>
                <a:schemeClr val="tx1"/>
              </a:solidFill>
              <a:effectLst/>
            </a:rPr>
            <a:t>Sie</a:t>
          </a:r>
          <a:r>
            <a:rPr lang="cs-CZ" sz="2400" b="1" kern="1200" dirty="0" smtClean="0">
              <a:solidFill>
                <a:schemeClr val="tx1"/>
              </a:solidFill>
              <a:effectLst/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  <a:effectLst/>
            </a:rPr>
            <a:t>sprechen</a:t>
          </a:r>
          <a:endParaRPr lang="cs-CZ" sz="2400" b="1" kern="1200" dirty="0">
            <a:solidFill>
              <a:schemeClr val="tx1"/>
            </a:solidFill>
            <a:effectLst/>
          </a:endParaRPr>
        </a:p>
      </dsp:txBody>
      <dsp:txXfrm>
        <a:off x="40" y="2175104"/>
        <a:ext cx="3845569" cy="3770600"/>
      </dsp:txXfrm>
    </dsp:sp>
    <dsp:sp modelId="{28F3BF86-5019-43B7-83A5-BBB38886C4AC}">
      <dsp:nvSpPr>
        <dsp:cNvPr id="0" name=""/>
        <dsp:cNvSpPr/>
      </dsp:nvSpPr>
      <dsp:spPr>
        <a:xfrm>
          <a:off x="4383989" y="651646"/>
          <a:ext cx="3845569" cy="15234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3144" tIns="150368" rIns="263144" bIns="150368" numCol="1" spcCol="1270" anchor="ctr" anchorCtr="0">
          <a:noAutofit/>
          <a:scene3d>
            <a:camera prst="orthographicFront"/>
            <a:lightRig rig="glow" dir="tl">
              <a:rot lat="0" lon="0" rev="5400000"/>
            </a:lightRig>
          </a:scene3d>
          <a:sp3d contourW="12700">
            <a:bevelT w="25400" h="25400"/>
            <a:contourClr>
              <a:schemeClr val="accent6">
                <a:shade val="73000"/>
              </a:schemeClr>
            </a:contourClr>
          </a:sp3d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Fahren</a:t>
          </a:r>
          <a:endParaRPr lang="de-DE" sz="3700" b="1" kern="1200" cap="none" spc="0" dirty="0" smtClean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a       ä</a:t>
          </a:r>
          <a:r>
            <a:rPr lang="cs-CZ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/a</a:t>
          </a:r>
          <a:r>
            <a:rPr lang="de-DE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u</a:t>
          </a:r>
          <a:r>
            <a:rPr lang="cs-CZ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   </a:t>
          </a:r>
          <a:r>
            <a:rPr lang="de-DE" sz="3700" b="1" kern="1200" cap="none" spc="0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 </a:t>
          </a:r>
          <a:r>
            <a:rPr lang="de-DE" sz="3700" b="1" kern="1200" cap="none" spc="0" dirty="0" err="1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rPr>
            <a:t>äu</a:t>
          </a:r>
          <a:endParaRPr lang="cs-CZ" sz="3700" b="1" kern="1200" cap="none" spc="0" dirty="0">
            <a:ln w="11430"/>
            <a:gradFill>
              <a:gsLst>
                <a:gs pos="0">
                  <a:schemeClr val="accent6">
                    <a:tint val="90000"/>
                    <a:satMod val="120000"/>
                  </a:schemeClr>
                </a:gs>
                <a:gs pos="25000">
                  <a:schemeClr val="accent6">
                    <a:tint val="93000"/>
                    <a:satMod val="120000"/>
                  </a:schemeClr>
                </a:gs>
                <a:gs pos="50000">
                  <a:schemeClr val="accent6">
                    <a:shade val="89000"/>
                    <a:satMod val="110000"/>
                  </a:schemeClr>
                </a:gs>
                <a:gs pos="75000">
                  <a:schemeClr val="accent6">
                    <a:tint val="93000"/>
                    <a:satMod val="120000"/>
                  </a:schemeClr>
                </a:gs>
                <a:gs pos="100000">
                  <a:schemeClr val="accent6">
                    <a:tint val="90000"/>
                    <a:satMod val="120000"/>
                  </a:schemeClr>
                </a:gs>
              </a:gsLst>
              <a:lin ang="5400000"/>
            </a:gradFill>
            <a:effectLst>
              <a:outerShdw blurRad="80000" dist="40000" dir="5040000" algn="tl">
                <a:srgbClr val="000000">
                  <a:alpha val="30000"/>
                </a:srgbClr>
              </a:outerShdw>
            </a:effectLst>
          </a:endParaRPr>
        </a:p>
      </dsp:txBody>
      <dsp:txXfrm>
        <a:off x="4383989" y="651646"/>
        <a:ext cx="3845569" cy="1523458"/>
      </dsp:txXfrm>
    </dsp:sp>
    <dsp:sp modelId="{3AB0FE04-31C1-49D1-874C-39DF1EF88B46}">
      <dsp:nvSpPr>
        <dsp:cNvPr id="0" name=""/>
        <dsp:cNvSpPr/>
      </dsp:nvSpPr>
      <dsp:spPr>
        <a:xfrm>
          <a:off x="4383989" y="2175104"/>
          <a:ext cx="3845569" cy="3770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kern="1200" dirty="0" smtClean="0"/>
            <a:t>i</a:t>
          </a:r>
          <a:r>
            <a:rPr lang="cs-CZ" sz="2400" b="1" kern="1200" dirty="0" smtClean="0"/>
            <a:t>ch </a:t>
          </a:r>
          <a:r>
            <a:rPr lang="de-DE" sz="2400" b="1" kern="1200" dirty="0" smtClean="0"/>
            <a:t>fahre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smtClean="0"/>
            <a:t>du fährst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err="1" smtClean="0"/>
            <a:t>er,sie,es</a:t>
          </a:r>
          <a:r>
            <a:rPr lang="de-DE" sz="2400" b="1" kern="1200" dirty="0" smtClean="0"/>
            <a:t> fährt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smtClean="0"/>
            <a:t>wir fahren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smtClean="0"/>
            <a:t>ihr fahrt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smtClean="0"/>
            <a:t>sie fahren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400" b="1" kern="1200" dirty="0" smtClean="0"/>
            <a:t>Sie fahren</a:t>
          </a:r>
          <a:endParaRPr lang="cs-CZ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/>
        </a:p>
      </dsp:txBody>
      <dsp:txXfrm>
        <a:off x="4383989" y="2175104"/>
        <a:ext cx="3845569" cy="3770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BD6FDC-08EE-4FBE-816D-6AB8440FE9FA}">
      <dsp:nvSpPr>
        <dsp:cNvPr id="0" name=""/>
        <dsp:cNvSpPr/>
      </dsp:nvSpPr>
      <dsp:spPr>
        <a:xfrm>
          <a:off x="1016000" y="0"/>
          <a:ext cx="4064000" cy="4064000"/>
        </a:xfrm>
        <a:prstGeom prst="diamond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4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4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4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4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C9BC44DA-1529-4FE5-A389-B6A9596F3D8A}">
      <dsp:nvSpPr>
        <dsp:cNvPr id="0" name=""/>
        <dsp:cNvSpPr/>
      </dsp:nvSpPr>
      <dsp:spPr>
        <a:xfrm>
          <a:off x="1402080" y="386080"/>
          <a:ext cx="1584960" cy="1584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essen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lesen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sehen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479451" y="463451"/>
        <a:ext cx="1430218" cy="1430218"/>
      </dsp:txXfrm>
    </dsp:sp>
    <dsp:sp modelId="{D8403EC4-7374-40F7-815C-B8E203CE131F}">
      <dsp:nvSpPr>
        <dsp:cNvPr id="0" name=""/>
        <dsp:cNvSpPr/>
      </dsp:nvSpPr>
      <dsp:spPr>
        <a:xfrm>
          <a:off x="3108960" y="386080"/>
          <a:ext cx="1584960" cy="1584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laufen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fallen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halten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3186331" y="463451"/>
        <a:ext cx="1430218" cy="1430218"/>
      </dsp:txXfrm>
    </dsp:sp>
    <dsp:sp modelId="{47BFCCCD-B9D3-4AAA-8562-6230DB1B640A}">
      <dsp:nvSpPr>
        <dsp:cNvPr id="0" name=""/>
        <dsp:cNvSpPr/>
      </dsp:nvSpPr>
      <dsp:spPr>
        <a:xfrm>
          <a:off x="1402080" y="2092960"/>
          <a:ext cx="1584960" cy="1584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nehmen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geben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000" b="1" kern="1200" dirty="0" smtClean="0">
              <a:solidFill>
                <a:schemeClr val="tx1"/>
              </a:solidFill>
            </a:rPr>
            <a:t>brechen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479451" y="2170331"/>
        <a:ext cx="1430218" cy="1430218"/>
      </dsp:txXfrm>
    </dsp:sp>
    <dsp:sp modelId="{019CFE3C-BB43-4933-87F1-78E8E03B9CE5}">
      <dsp:nvSpPr>
        <dsp:cNvPr id="0" name=""/>
        <dsp:cNvSpPr/>
      </dsp:nvSpPr>
      <dsp:spPr>
        <a:xfrm>
          <a:off x="3108960" y="2092960"/>
          <a:ext cx="1584960" cy="1584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waschen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000" b="1" kern="1200" dirty="0" smtClean="0">
              <a:solidFill>
                <a:schemeClr val="tx1"/>
              </a:solidFill>
            </a:rPr>
            <a:t>r</a:t>
          </a:r>
          <a:r>
            <a:rPr lang="cs-CZ" sz="2000" b="1" kern="1200" dirty="0" err="1" smtClean="0">
              <a:solidFill>
                <a:schemeClr val="tx1"/>
              </a:solidFill>
            </a:rPr>
            <a:t>aten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tx1"/>
              </a:solidFill>
            </a:rPr>
            <a:t>backen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186331" y="2170331"/>
        <a:ext cx="1430218" cy="1430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C24C90-97CD-437B-BEA2-973C7C357B2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81BF61-CC3E-42B2-BFA0-69549DE410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043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7497335-FB23-48BC-A074-45DE6164A475}" type="slidenum">
              <a:rPr lang="de-DE" smtClean="0"/>
              <a:pPr>
                <a:defRPr/>
              </a:pPr>
              <a:t>4</a:t>
            </a:fld>
            <a:endParaRPr lang="de-DE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1BF61-CC3E-42B2-BFA0-69549DE410D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1BF61-CC3E-42B2-BFA0-69549DE410D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1BF61-CC3E-42B2-BFA0-69549DE410D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1BF61-CC3E-42B2-BFA0-69549DE410D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8.gif"/><Relationship Id="rId5" Type="http://schemas.openxmlformats.org/officeDocument/2006/relationships/diagramLayout" Target="../diagrams/layout2.xml"/><Relationship Id="rId10" Type="http://schemas.openxmlformats.org/officeDocument/2006/relationships/image" Target="../media/image7.gif"/><Relationship Id="rId4" Type="http://schemas.openxmlformats.org/officeDocument/2006/relationships/diagramData" Target="../diagrams/data2.xml"/><Relationship Id="rId9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meckagramatika.wz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VY_32_INOVACE_2_34_Německý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jazyk_časování sloves v přítomném čase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323528" y="4293096"/>
            <a:ext cx="8568952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gramatiky, časování pravidelných a nepravidelných sloves – II. stupeň  ZŠ.</a:t>
            </a:r>
            <a:endParaRPr lang="cs-CZ" sz="24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/>
          <a:lstStyle/>
          <a:p>
            <a:pPr algn="l"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445500" cy="4321199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pravidelná a nepravidelná slovesa, časování.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 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ověřen dne 28. února 2012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None/>
              <a:defRPr/>
            </a:pPr>
            <a:endParaRPr lang="cs-CZ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96336" y="3429000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580526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4., 5. a 6. poskytuje žákům zpětnou vazbu – správné řešení úkolů se odkryje po klepnutí myší.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724127" y="4797152"/>
            <a:ext cx="1442467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500"/>
                            </p:stCondLst>
                            <p:childTnLst>
                              <p:par>
                                <p:cTn id="5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0" y="260648"/>
          <a:ext cx="8964488" cy="686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5478" name="Picture 70" descr="MCj03255560000%5b1%5d"/>
          <p:cNvPicPr>
            <a:picLocks noGrp="1" noChangeAspect="1" noChangeArrowheads="1"/>
          </p:cNvPicPr>
          <p:nvPr>
            <p:ph sz="half" idx="1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539552" y="332656"/>
            <a:ext cx="1181993" cy="1216457"/>
          </a:xfrm>
          <a:noFill/>
        </p:spPr>
      </p:pic>
      <p:sp>
        <p:nvSpPr>
          <p:cNvPr id="5" name="Oválný popisek 4"/>
          <p:cNvSpPr/>
          <p:nvPr/>
        </p:nvSpPr>
        <p:spPr>
          <a:xfrm>
            <a:off x="2267744" y="188640"/>
            <a:ext cx="4968552" cy="648072"/>
          </a:xfrm>
          <a:prstGeom prst="wedgeEllipseCallout">
            <a:avLst>
              <a:gd name="adj1" fmla="val -63213"/>
              <a:gd name="adj2" fmla="val 68462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Časuj, umíš? Klikni a objeví se správné řešení.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0" y="3501008"/>
            <a:ext cx="1979712" cy="2592288"/>
            <a:chOff x="0" y="3593080"/>
            <a:chExt cx="1569671" cy="1915469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3" name="Obdélník 12"/>
            <p:cNvSpPr/>
            <p:nvPr/>
          </p:nvSpPr>
          <p:spPr>
            <a:xfrm>
              <a:off x="0" y="3593080"/>
              <a:ext cx="1569671" cy="1915469"/>
            </a:xfrm>
            <a:prstGeom prst="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0" y="3665088"/>
              <a:ext cx="1569671" cy="184346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1275" tIns="41275" rIns="41275" bIns="41275" numCol="1" spcCol="1270" anchor="ctr" anchorCtr="0">
              <a:noAutofit/>
            </a:bodyPr>
            <a:lstStyle/>
            <a:p>
              <a:pPr marR="0" lvl="0" algn="ctr" defTabSz="288925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tabLst/>
              </a:pPr>
              <a:endParaRPr kumimoji="0" lang="cs-CZ" sz="6500" b="1" i="0" u="none" strike="noStrike" kern="1200" cap="none" normalizeH="0" baseline="0" dirty="0" smtClean="0">
                <a:ln/>
                <a:solidFill>
                  <a:srgbClr val="7030A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195736" y="3501008"/>
            <a:ext cx="2016224" cy="2592288"/>
            <a:chOff x="0" y="3593080"/>
            <a:chExt cx="1569671" cy="1915469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7" name="Obdélník 16"/>
            <p:cNvSpPr/>
            <p:nvPr/>
          </p:nvSpPr>
          <p:spPr>
            <a:xfrm>
              <a:off x="0" y="3593080"/>
              <a:ext cx="1569671" cy="1915469"/>
            </a:xfrm>
            <a:prstGeom prst="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Obdélník 17"/>
            <p:cNvSpPr/>
            <p:nvPr/>
          </p:nvSpPr>
          <p:spPr>
            <a:xfrm>
              <a:off x="0" y="3665088"/>
              <a:ext cx="1569671" cy="184346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1275" tIns="41275" rIns="41275" bIns="41275" numCol="1" spcCol="1270" anchor="ctr" anchorCtr="0">
              <a:noAutofit/>
            </a:bodyPr>
            <a:lstStyle/>
            <a:p>
              <a:pPr marR="0" lvl="0" algn="ctr" defTabSz="288925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tabLst/>
              </a:pPr>
              <a:endParaRPr kumimoji="0" lang="cs-CZ" sz="6500" b="1" i="0" u="none" strike="noStrike" kern="1200" cap="none" normalizeH="0" baseline="0" dirty="0" smtClean="0">
                <a:ln/>
                <a:solidFill>
                  <a:srgbClr val="7030A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499992" y="3501008"/>
            <a:ext cx="2088232" cy="2664296"/>
            <a:chOff x="0" y="3593080"/>
            <a:chExt cx="1569671" cy="1915469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0" name="Obdélník 19"/>
            <p:cNvSpPr/>
            <p:nvPr/>
          </p:nvSpPr>
          <p:spPr>
            <a:xfrm>
              <a:off x="0" y="3593080"/>
              <a:ext cx="1569671" cy="1915469"/>
            </a:xfrm>
            <a:prstGeom prst="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Obdélník 20"/>
            <p:cNvSpPr/>
            <p:nvPr/>
          </p:nvSpPr>
          <p:spPr>
            <a:xfrm>
              <a:off x="0" y="3665088"/>
              <a:ext cx="1569671" cy="184346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1275" tIns="41275" rIns="41275" bIns="41275" numCol="1" spcCol="1270" anchor="ctr" anchorCtr="0">
              <a:noAutofit/>
            </a:bodyPr>
            <a:lstStyle/>
            <a:p>
              <a:pPr marR="0" lvl="0" algn="ctr" defTabSz="288925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tabLst/>
              </a:pPr>
              <a:endParaRPr kumimoji="0" lang="cs-CZ" sz="6500" b="1" i="0" u="none" strike="noStrike" kern="1200" cap="none" normalizeH="0" baseline="0" dirty="0" smtClean="0">
                <a:ln/>
                <a:solidFill>
                  <a:srgbClr val="7030A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948264" y="3501008"/>
            <a:ext cx="2016224" cy="2664296"/>
            <a:chOff x="0" y="3593080"/>
            <a:chExt cx="1569671" cy="1915469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3" name="Obdélník 22"/>
            <p:cNvSpPr/>
            <p:nvPr/>
          </p:nvSpPr>
          <p:spPr>
            <a:xfrm>
              <a:off x="0" y="3593080"/>
              <a:ext cx="1569671" cy="1915469"/>
            </a:xfrm>
            <a:prstGeom prst="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Obdélník 23"/>
            <p:cNvSpPr/>
            <p:nvPr/>
          </p:nvSpPr>
          <p:spPr>
            <a:xfrm>
              <a:off x="0" y="3665088"/>
              <a:ext cx="1569671" cy="184346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1275" tIns="41275" rIns="41275" bIns="41275" numCol="1" spcCol="1270" anchor="ctr" anchorCtr="0">
              <a:noAutofit/>
            </a:bodyPr>
            <a:lstStyle/>
            <a:p>
              <a:pPr marR="0" lvl="0" algn="ctr" defTabSz="288925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tabLst/>
              </a:pPr>
              <a:endParaRPr kumimoji="0" lang="cs-CZ" sz="6500" b="1" i="0" u="none" strike="noStrike" kern="1200" cap="none" normalizeH="0" baseline="0" dirty="0" smtClean="0">
                <a:ln/>
                <a:solidFill>
                  <a:srgbClr val="7030A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</p:grp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5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5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400" dirty="0" err="1" smtClean="0"/>
              <a:t>Nepravidlená</a:t>
            </a:r>
            <a:r>
              <a:rPr lang="cs-CZ" sz="4400" dirty="0" smtClean="0"/>
              <a:t> slovesa</a:t>
            </a:r>
            <a:r>
              <a:rPr lang="de-DE" sz="4400" dirty="0" smtClean="0"/>
              <a:t> – </a:t>
            </a:r>
            <a:r>
              <a:rPr lang="cs-CZ" sz="4400" dirty="0" smtClean="0"/>
              <a:t>časuj</a:t>
            </a:r>
            <a:br>
              <a:rPr lang="cs-CZ" sz="44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Kontrola - klikni myší a odkryj správné řešení</a:t>
            </a:r>
            <a:endParaRPr lang="cs-CZ" sz="4400" dirty="0">
              <a:solidFill>
                <a:schemeClr val="tx1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95536" y="692696"/>
          <a:ext cx="8229600" cy="6597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Šipka doprava 6"/>
          <p:cNvSpPr/>
          <p:nvPr/>
        </p:nvSpPr>
        <p:spPr>
          <a:xfrm>
            <a:off x="1259632" y="2348880"/>
            <a:ext cx="576064" cy="144016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508104" y="2348880"/>
            <a:ext cx="576064" cy="144016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2780928"/>
            <a:ext cx="3816424" cy="3816424"/>
          </a:xfrm>
          <a:prstGeom prst="rect">
            <a:avLst/>
          </a:prstGeom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60032" y="2852936"/>
            <a:ext cx="3816424" cy="381642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771800" y="2348880"/>
            <a:ext cx="576064" cy="144016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7164288" y="2348880"/>
            <a:ext cx="576064" cy="144016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4005064"/>
            <a:ext cx="11430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3933056"/>
            <a:ext cx="8382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11960" y="342900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7" grpId="0" animBg="1"/>
      <p:bldP spid="8" grpId="0" animBg="1"/>
      <p:bldP spid="12" grpId="0" animBg="1"/>
      <p:bldP spid="13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5" name="Elipsa 14"/>
          <p:cNvSpPr/>
          <p:nvPr/>
        </p:nvSpPr>
        <p:spPr>
          <a:xfrm>
            <a:off x="2555776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esse</a:t>
            </a:r>
            <a:endParaRPr lang="cs-CZ" sz="2000" b="1" dirty="0" smtClean="0"/>
          </a:p>
          <a:p>
            <a:pPr algn="ctr"/>
            <a:r>
              <a:rPr lang="cs-CZ" sz="2000" b="1" dirty="0" smtClean="0"/>
              <a:t>lese</a:t>
            </a:r>
          </a:p>
          <a:p>
            <a:pPr algn="ctr"/>
            <a:r>
              <a:rPr lang="cs-CZ" sz="2000" b="1" dirty="0" err="1" smtClean="0"/>
              <a:t>sehe</a:t>
            </a:r>
            <a:endParaRPr lang="cs-CZ" sz="2000" b="1" dirty="0"/>
          </a:p>
        </p:txBody>
      </p:sp>
      <p:sp>
        <p:nvSpPr>
          <p:cNvPr id="16" name="Elipsa 15"/>
          <p:cNvSpPr/>
          <p:nvPr/>
        </p:nvSpPr>
        <p:spPr>
          <a:xfrm>
            <a:off x="7236296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laufe</a:t>
            </a:r>
          </a:p>
          <a:p>
            <a:pPr algn="ctr"/>
            <a:r>
              <a:rPr lang="cs-CZ" sz="2000" b="1" dirty="0" err="1" smtClean="0"/>
              <a:t>falle</a:t>
            </a:r>
            <a:endParaRPr lang="cs-CZ" sz="2000" b="1" dirty="0" smtClean="0"/>
          </a:p>
          <a:p>
            <a:pPr algn="ctr"/>
            <a:r>
              <a:rPr lang="cs-CZ" sz="2000" b="1" dirty="0" smtClean="0"/>
              <a:t>halte</a:t>
            </a:r>
            <a:endParaRPr lang="cs-CZ" sz="2000" b="1" dirty="0"/>
          </a:p>
        </p:txBody>
      </p:sp>
      <p:sp>
        <p:nvSpPr>
          <p:cNvPr id="17" name="Elipsa 16"/>
          <p:cNvSpPr/>
          <p:nvPr/>
        </p:nvSpPr>
        <p:spPr>
          <a:xfrm>
            <a:off x="899592" y="1916832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isst</a:t>
            </a:r>
            <a:endParaRPr lang="cs-CZ" sz="2000" b="1" dirty="0" smtClean="0"/>
          </a:p>
          <a:p>
            <a:pPr algn="ctr"/>
            <a:r>
              <a:rPr lang="cs-CZ" sz="2000" b="1" dirty="0" err="1" smtClean="0"/>
              <a:t>liest</a:t>
            </a:r>
            <a:endParaRPr lang="cs-CZ" sz="2000" b="1" dirty="0" smtClean="0"/>
          </a:p>
          <a:p>
            <a:pPr algn="ctr"/>
            <a:r>
              <a:rPr lang="cs-CZ" sz="2000" b="1" dirty="0" err="1" smtClean="0"/>
              <a:t>siehst</a:t>
            </a:r>
            <a:endParaRPr lang="cs-CZ" sz="2000" b="1" dirty="0"/>
          </a:p>
        </p:txBody>
      </p:sp>
      <p:sp>
        <p:nvSpPr>
          <p:cNvPr id="18" name="Elipsa 17"/>
          <p:cNvSpPr/>
          <p:nvPr/>
        </p:nvSpPr>
        <p:spPr>
          <a:xfrm>
            <a:off x="899592" y="1916832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du</a:t>
            </a:r>
            <a:endParaRPr lang="cs-CZ" sz="2000" b="1" dirty="0"/>
          </a:p>
        </p:txBody>
      </p:sp>
      <p:sp>
        <p:nvSpPr>
          <p:cNvPr id="19" name="Elipsa 18"/>
          <p:cNvSpPr/>
          <p:nvPr/>
        </p:nvSpPr>
        <p:spPr>
          <a:xfrm>
            <a:off x="5580112" y="404664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läufst</a:t>
            </a:r>
          </a:p>
          <a:p>
            <a:pPr algn="ctr"/>
            <a:r>
              <a:rPr lang="de-DE" sz="2000" b="1" dirty="0" smtClean="0"/>
              <a:t>fällst</a:t>
            </a:r>
          </a:p>
          <a:p>
            <a:pPr algn="ctr"/>
            <a:r>
              <a:rPr lang="de-DE" sz="2000" b="1" dirty="0" smtClean="0"/>
              <a:t>hältst</a:t>
            </a:r>
            <a:endParaRPr lang="cs-CZ" sz="2000" b="1" dirty="0"/>
          </a:p>
        </p:txBody>
      </p:sp>
      <p:sp>
        <p:nvSpPr>
          <p:cNvPr id="20" name="Elipsa 19"/>
          <p:cNvSpPr/>
          <p:nvPr/>
        </p:nvSpPr>
        <p:spPr>
          <a:xfrm>
            <a:off x="6948264" y="1844824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läuft</a:t>
            </a:r>
          </a:p>
          <a:p>
            <a:pPr algn="ctr"/>
            <a:r>
              <a:rPr lang="de-DE" sz="2000" b="1" dirty="0" smtClean="0"/>
              <a:t>fällt</a:t>
            </a:r>
          </a:p>
          <a:p>
            <a:pPr algn="ctr"/>
            <a:r>
              <a:rPr lang="de-DE" sz="2000" b="1" dirty="0" smtClean="0"/>
              <a:t>hält</a:t>
            </a:r>
            <a:endParaRPr lang="cs-CZ" sz="2000" b="1" dirty="0"/>
          </a:p>
        </p:txBody>
      </p:sp>
      <p:sp>
        <p:nvSpPr>
          <p:cNvPr id="21" name="Elipsa 20"/>
          <p:cNvSpPr/>
          <p:nvPr/>
        </p:nvSpPr>
        <p:spPr>
          <a:xfrm>
            <a:off x="539552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isst</a:t>
            </a:r>
            <a:endParaRPr lang="cs-CZ" sz="2000" b="1" dirty="0" smtClean="0"/>
          </a:p>
          <a:p>
            <a:pPr algn="ctr"/>
            <a:r>
              <a:rPr lang="cs-CZ" sz="2000" b="1" dirty="0" err="1" smtClean="0"/>
              <a:t>liest</a:t>
            </a:r>
            <a:endParaRPr lang="cs-CZ" sz="2000" b="1" dirty="0" smtClean="0"/>
          </a:p>
          <a:p>
            <a:pPr algn="ctr"/>
            <a:r>
              <a:rPr lang="cs-CZ" sz="2000" b="1" dirty="0" err="1" smtClean="0"/>
              <a:t>sieht</a:t>
            </a:r>
            <a:endParaRPr lang="cs-CZ" sz="2000" b="1" dirty="0"/>
          </a:p>
        </p:txBody>
      </p:sp>
      <p:sp>
        <p:nvSpPr>
          <p:cNvPr id="22" name="Elipsa 21"/>
          <p:cNvSpPr/>
          <p:nvPr/>
        </p:nvSpPr>
        <p:spPr>
          <a:xfrm>
            <a:off x="539552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er</a:t>
            </a:r>
            <a:r>
              <a:rPr lang="cs-CZ" sz="2000" b="1" dirty="0" smtClean="0"/>
              <a:t>,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,es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2555776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ich</a:t>
            </a:r>
            <a:endParaRPr lang="cs-CZ" sz="2000" b="1" dirty="0"/>
          </a:p>
        </p:txBody>
      </p:sp>
      <p:sp>
        <p:nvSpPr>
          <p:cNvPr id="24" name="Elipsa 23"/>
          <p:cNvSpPr/>
          <p:nvPr/>
        </p:nvSpPr>
        <p:spPr>
          <a:xfrm>
            <a:off x="5580112" y="404664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du</a:t>
            </a:r>
            <a:endParaRPr lang="cs-CZ" sz="2000" b="1" dirty="0"/>
          </a:p>
        </p:txBody>
      </p:sp>
      <p:sp>
        <p:nvSpPr>
          <p:cNvPr id="25" name="Elipsa 24"/>
          <p:cNvSpPr/>
          <p:nvPr/>
        </p:nvSpPr>
        <p:spPr>
          <a:xfrm>
            <a:off x="7236296" y="260648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ich</a:t>
            </a:r>
            <a:endParaRPr lang="cs-CZ" sz="2000" b="1" dirty="0"/>
          </a:p>
        </p:txBody>
      </p:sp>
      <p:sp>
        <p:nvSpPr>
          <p:cNvPr id="26" name="Elipsa 25"/>
          <p:cNvSpPr/>
          <p:nvPr/>
        </p:nvSpPr>
        <p:spPr>
          <a:xfrm>
            <a:off x="6948264" y="1844824"/>
            <a:ext cx="1296144" cy="1224136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err="1" smtClean="0"/>
              <a:t>er,sie</a:t>
            </a:r>
            <a:r>
              <a:rPr lang="de-DE" sz="2000" b="1" dirty="0" smtClean="0"/>
              <a:t> es</a:t>
            </a:r>
            <a:endParaRPr lang="cs-CZ" sz="2000" b="1" dirty="0"/>
          </a:p>
        </p:txBody>
      </p:sp>
      <p:sp>
        <p:nvSpPr>
          <p:cNvPr id="27" name="Elipsa 26"/>
          <p:cNvSpPr/>
          <p:nvPr/>
        </p:nvSpPr>
        <p:spPr>
          <a:xfrm>
            <a:off x="1043608" y="386104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err="1" smtClean="0"/>
              <a:t>nehmegebe</a:t>
            </a:r>
            <a:endParaRPr lang="de-DE" sz="2000" b="1" dirty="0" smtClean="0"/>
          </a:p>
          <a:p>
            <a:pPr algn="ctr"/>
            <a:r>
              <a:rPr lang="de-DE" sz="2000" b="1" dirty="0" smtClean="0"/>
              <a:t>breche</a:t>
            </a:r>
          </a:p>
          <a:p>
            <a:pPr algn="ctr"/>
            <a:endParaRPr lang="cs-CZ" sz="2000" b="1" dirty="0"/>
          </a:p>
        </p:txBody>
      </p:sp>
      <p:sp>
        <p:nvSpPr>
          <p:cNvPr id="29" name="Elipsa 28"/>
          <p:cNvSpPr/>
          <p:nvPr/>
        </p:nvSpPr>
        <p:spPr>
          <a:xfrm>
            <a:off x="251520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 smtClean="0"/>
              <a:t>nimmst</a:t>
            </a:r>
          </a:p>
          <a:p>
            <a:pPr algn="ctr"/>
            <a:r>
              <a:rPr lang="de-DE" sz="2000" b="1" dirty="0" smtClean="0"/>
              <a:t>gibst</a:t>
            </a:r>
          </a:p>
          <a:p>
            <a:pPr algn="ctr"/>
            <a:r>
              <a:rPr lang="de-DE" sz="2000" b="1" dirty="0" smtClean="0"/>
              <a:t>brichst</a:t>
            </a:r>
            <a:endParaRPr lang="cs-CZ" sz="2000" b="1" dirty="0"/>
          </a:p>
        </p:txBody>
      </p:sp>
      <p:sp>
        <p:nvSpPr>
          <p:cNvPr id="30" name="Elipsa 29"/>
          <p:cNvSpPr/>
          <p:nvPr/>
        </p:nvSpPr>
        <p:spPr>
          <a:xfrm>
            <a:off x="1043608" y="386104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ich</a:t>
            </a:r>
            <a:endParaRPr lang="cs-CZ" sz="2000" b="1" dirty="0"/>
          </a:p>
        </p:txBody>
      </p:sp>
      <p:sp>
        <p:nvSpPr>
          <p:cNvPr id="31" name="Elipsa 30"/>
          <p:cNvSpPr/>
          <p:nvPr/>
        </p:nvSpPr>
        <p:spPr>
          <a:xfrm>
            <a:off x="251520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du</a:t>
            </a:r>
            <a:endParaRPr lang="cs-CZ" sz="2000" b="1" dirty="0"/>
          </a:p>
        </p:txBody>
      </p:sp>
      <p:sp>
        <p:nvSpPr>
          <p:cNvPr id="33" name="Elipsa 32"/>
          <p:cNvSpPr/>
          <p:nvPr/>
        </p:nvSpPr>
        <p:spPr>
          <a:xfrm>
            <a:off x="2339752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nimmt</a:t>
            </a:r>
          </a:p>
          <a:p>
            <a:pPr algn="ctr"/>
            <a:r>
              <a:rPr lang="de-DE" sz="2000" b="1" dirty="0" smtClean="0"/>
              <a:t>gibt</a:t>
            </a:r>
          </a:p>
          <a:p>
            <a:pPr algn="ctr"/>
            <a:r>
              <a:rPr lang="de-DE" sz="2000" b="1" dirty="0" smtClean="0"/>
              <a:t>bricht</a:t>
            </a:r>
          </a:p>
        </p:txBody>
      </p:sp>
      <p:sp>
        <p:nvSpPr>
          <p:cNvPr id="34" name="Elipsa 33"/>
          <p:cNvSpPr/>
          <p:nvPr/>
        </p:nvSpPr>
        <p:spPr>
          <a:xfrm>
            <a:off x="2339752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er, sie, es</a:t>
            </a:r>
            <a:endParaRPr lang="cs-CZ" sz="2000" b="1" dirty="0"/>
          </a:p>
        </p:txBody>
      </p:sp>
      <p:sp>
        <p:nvSpPr>
          <p:cNvPr id="35" name="Elipsa 34"/>
          <p:cNvSpPr/>
          <p:nvPr/>
        </p:nvSpPr>
        <p:spPr>
          <a:xfrm>
            <a:off x="7380312" y="5229200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 smtClean="0"/>
              <a:t>wasche</a:t>
            </a:r>
          </a:p>
          <a:p>
            <a:pPr algn="ctr"/>
            <a:r>
              <a:rPr lang="de-DE" sz="2000" b="1" dirty="0" smtClean="0"/>
              <a:t>rate</a:t>
            </a:r>
          </a:p>
          <a:p>
            <a:pPr algn="ctr"/>
            <a:r>
              <a:rPr lang="de-DE" sz="2000" b="1" dirty="0" smtClean="0"/>
              <a:t>backe</a:t>
            </a:r>
            <a:endParaRPr lang="cs-CZ" sz="2000" b="1" dirty="0"/>
          </a:p>
        </p:txBody>
      </p:sp>
      <p:sp>
        <p:nvSpPr>
          <p:cNvPr id="36" name="Elipsa 35"/>
          <p:cNvSpPr/>
          <p:nvPr/>
        </p:nvSpPr>
        <p:spPr>
          <a:xfrm>
            <a:off x="7380312" y="5229200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ich</a:t>
            </a:r>
            <a:endParaRPr lang="cs-CZ" sz="2000" b="1" dirty="0"/>
          </a:p>
        </p:txBody>
      </p:sp>
      <p:sp>
        <p:nvSpPr>
          <p:cNvPr id="37" name="Elipsa 36"/>
          <p:cNvSpPr/>
          <p:nvPr/>
        </p:nvSpPr>
        <p:spPr>
          <a:xfrm>
            <a:off x="5436096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 smtClean="0"/>
              <a:t>wäschst</a:t>
            </a:r>
          </a:p>
          <a:p>
            <a:pPr algn="ctr"/>
            <a:r>
              <a:rPr lang="de-DE" b="1" dirty="0" smtClean="0"/>
              <a:t>rätst</a:t>
            </a:r>
          </a:p>
          <a:p>
            <a:pPr algn="ctr"/>
            <a:r>
              <a:rPr lang="de-DE" b="1" dirty="0" smtClean="0"/>
              <a:t>bäckst</a:t>
            </a:r>
            <a:endParaRPr lang="cs-CZ" b="1" dirty="0"/>
          </a:p>
        </p:txBody>
      </p:sp>
      <p:sp>
        <p:nvSpPr>
          <p:cNvPr id="38" name="Elipsa 37"/>
          <p:cNvSpPr/>
          <p:nvPr/>
        </p:nvSpPr>
        <p:spPr>
          <a:xfrm>
            <a:off x="6876256" y="3573016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wäscht</a:t>
            </a:r>
          </a:p>
          <a:p>
            <a:pPr algn="ctr"/>
            <a:r>
              <a:rPr lang="de-DE" sz="2000" b="1" dirty="0" smtClean="0"/>
              <a:t>rät</a:t>
            </a:r>
          </a:p>
          <a:p>
            <a:pPr algn="ctr"/>
            <a:r>
              <a:rPr lang="de-DE" sz="2000" b="1" dirty="0" smtClean="0"/>
              <a:t>bäckt</a:t>
            </a:r>
            <a:endParaRPr lang="cs-CZ" sz="2000" b="1" dirty="0"/>
          </a:p>
        </p:txBody>
      </p:sp>
      <p:sp>
        <p:nvSpPr>
          <p:cNvPr id="39" name="Elipsa 38"/>
          <p:cNvSpPr/>
          <p:nvPr/>
        </p:nvSpPr>
        <p:spPr>
          <a:xfrm>
            <a:off x="5436096" y="5301208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du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95936" y="332656"/>
            <a:ext cx="1512168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časuj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6876256" y="3573016"/>
            <a:ext cx="1440160" cy="136815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 prst="artDeco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 smtClean="0"/>
              <a:t>er, sie, es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95936" y="908720"/>
            <a:ext cx="1512168" cy="3385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de-DE" sz="1600" b="1" dirty="0" err="1" smtClean="0">
                <a:solidFill>
                  <a:schemeClr val="tx1"/>
                </a:solidFill>
              </a:rPr>
              <a:t>odkryj</a:t>
            </a:r>
            <a:r>
              <a:rPr lang="de-DE" sz="1600" b="1" dirty="0" smtClean="0">
                <a:solidFill>
                  <a:schemeClr val="tx1"/>
                </a:solidFill>
              </a:rPr>
              <a:t> </a:t>
            </a:r>
            <a:r>
              <a:rPr lang="de-DE" sz="1600" b="1" dirty="0" err="1" smtClean="0">
                <a:solidFill>
                  <a:schemeClr val="tx1"/>
                </a:solidFill>
              </a:rPr>
              <a:t>kruhy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41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5805264"/>
            <a:ext cx="138112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0" grpId="0" animBg="1"/>
      <p:bldP spid="31" grpId="0" animBg="1"/>
      <p:bldP spid="34" grpId="0" animBg="1"/>
      <p:bldP spid="36" grpId="0" animBg="1"/>
      <p:bldP spid="39" grpId="0" animBg="1"/>
      <p:bldP spid="40" grpId="0" animBg="1"/>
      <p:bldP spid="42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892480" cy="1700808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100" dirty="0" smtClean="0">
                <a:ln w="6350">
                  <a:solidFill>
                    <a:srgbClr val="CC9900"/>
                  </a:solidFill>
                </a:ln>
              </a:rPr>
              <a:t>Tvoř věty, dialogy s nepravidlenými slovesy </a:t>
            </a:r>
            <a:r>
              <a:rPr lang="cs-CZ" dirty="0" smtClean="0">
                <a:ln w="6350">
                  <a:solidFill>
                    <a:srgbClr val="CC9900"/>
                  </a:solidFill>
                </a:ln>
              </a:rPr>
              <a:t/>
            </a:r>
            <a:br>
              <a:rPr lang="cs-CZ" dirty="0" smtClean="0">
                <a:ln w="6350">
                  <a:solidFill>
                    <a:srgbClr val="CC9900"/>
                  </a:solidFill>
                </a:ln>
              </a:rPr>
            </a:br>
            <a:r>
              <a:rPr lang="cs-CZ" sz="2200" dirty="0" smtClean="0">
                <a:ln w="6350">
                  <a:solidFill>
                    <a:srgbClr val="CC9900"/>
                  </a:solidFill>
                </a:ln>
              </a:rPr>
              <a:t>(pokud chceš poradit, klikni myší)</a:t>
            </a:r>
            <a:endParaRPr lang="cs-CZ" sz="2200" dirty="0">
              <a:ln w="6350">
                <a:solidFill>
                  <a:srgbClr val="CC9900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de-DE" dirty="0" err="1" smtClean="0"/>
              <a:t>Nap</a:t>
            </a:r>
            <a:r>
              <a:rPr lang="cs-CZ" dirty="0" err="1" smtClean="0"/>
              <a:t>ř</a:t>
            </a:r>
            <a:r>
              <a:rPr lang="cs-CZ" dirty="0" smtClean="0"/>
              <a:t>.:</a:t>
            </a:r>
            <a:endParaRPr lang="de-DE" dirty="0" smtClean="0"/>
          </a:p>
          <a:p>
            <a:pPr algn="just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Zug</a:t>
            </a:r>
            <a:r>
              <a:rPr lang="cs-CZ" dirty="0" smtClean="0"/>
              <a:t> nach </a:t>
            </a:r>
            <a:r>
              <a:rPr lang="de-DE" dirty="0" smtClean="0"/>
              <a:t>Prag</a:t>
            </a:r>
            <a:r>
              <a:rPr lang="cs-CZ" dirty="0" smtClean="0"/>
              <a:t>. F</a:t>
            </a:r>
            <a:r>
              <a:rPr lang="de-DE" dirty="0" err="1" smtClean="0"/>
              <a:t>ährst</a:t>
            </a:r>
            <a:r>
              <a:rPr lang="de-DE" dirty="0" smtClean="0"/>
              <a:t> du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de-DE" dirty="0" smtClean="0"/>
              <a:t>mit mir?</a:t>
            </a:r>
          </a:p>
          <a:p>
            <a:pPr algn="just"/>
            <a:r>
              <a:rPr lang="de-DE" dirty="0" smtClean="0"/>
              <a:t>Monika gibt dir einen Apfel und was gibst du ihr?</a:t>
            </a:r>
          </a:p>
          <a:p>
            <a:pPr algn="just"/>
            <a:r>
              <a:rPr lang="de-DE" dirty="0" smtClean="0"/>
              <a:t>Ich esse gern Obst und Gemüse. Was isst du gern?</a:t>
            </a:r>
            <a:endParaRPr lang="cs-CZ" dirty="0" smtClean="0"/>
          </a:p>
          <a:p>
            <a:pPr algn="just"/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/>
              <a:t>liest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Krimmi</a:t>
            </a:r>
            <a:r>
              <a:rPr lang="cs-CZ" dirty="0" smtClean="0"/>
              <a:t>.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lese </a:t>
            </a:r>
            <a:r>
              <a:rPr lang="cs-CZ" dirty="0" err="1" smtClean="0"/>
              <a:t>lieber</a:t>
            </a:r>
            <a:r>
              <a:rPr lang="cs-CZ" dirty="0" smtClean="0"/>
              <a:t> M</a:t>
            </a:r>
            <a:r>
              <a:rPr lang="de-DE" dirty="0" err="1" smtClean="0"/>
              <a:t>ärchen</a:t>
            </a:r>
            <a:r>
              <a:rPr lang="de-DE" dirty="0" smtClean="0"/>
              <a:t>.</a:t>
            </a:r>
          </a:p>
          <a:p>
            <a:pPr algn="just"/>
            <a:r>
              <a:rPr lang="de-DE" dirty="0" smtClean="0"/>
              <a:t>Hallo, ich spreche mit dir. Warum sprichst du nicht mit mir?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700808"/>
            <a:ext cx="8568952" cy="49685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3501008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4"/>
          </p:cNvPr>
          <p:cNvSpPr/>
          <p:nvPr/>
        </p:nvSpPr>
        <p:spPr>
          <a:xfrm>
            <a:off x="2195736" y="2780928"/>
            <a:ext cx="4968552" cy="1512168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Přehled německé gramatiky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232</TotalTime>
  <Words>415</Words>
  <Application>Microsoft Office PowerPoint</Application>
  <PresentationFormat>Předvádění na obrazovce (4:3)</PresentationFormat>
  <Paragraphs>142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Použité zdroje:</vt:lpstr>
      <vt:lpstr>Práce s prezentací:</vt:lpstr>
      <vt:lpstr>Prezentace aplikace PowerPoint</vt:lpstr>
      <vt:lpstr>Nepravidlená slovesa – časuj Kontrola - klikni myší a odkryj správné řešení</vt:lpstr>
      <vt:lpstr>Prezentace aplikace PowerPoint</vt:lpstr>
      <vt:lpstr>Tvoř věty, dialogy s nepravidlenými slovesy  (pokud chceš poradit, klikni myší)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44</cp:revision>
  <dcterms:created xsi:type="dcterms:W3CDTF">2012-04-04T17:21:26Z</dcterms:created>
  <dcterms:modified xsi:type="dcterms:W3CDTF">2012-06-11T13:05:29Z</dcterms:modified>
</cp:coreProperties>
</file>