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13"/>
  </p:notesMasterIdLst>
  <p:sldIdLst>
    <p:sldId id="262" r:id="rId2"/>
    <p:sldId id="263" r:id="rId3"/>
    <p:sldId id="264" r:id="rId4"/>
    <p:sldId id="257" r:id="rId5"/>
    <p:sldId id="265" r:id="rId6"/>
    <p:sldId id="256" r:id="rId7"/>
    <p:sldId id="259" r:id="rId8"/>
    <p:sldId id="258" r:id="rId9"/>
    <p:sldId id="260" r:id="rId10"/>
    <p:sldId id="261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73D379-C961-4F49-9481-A078A68ADC96}" type="doc">
      <dgm:prSet loTypeId="urn:microsoft.com/office/officeart/2005/8/layout/pyramid4" loCatId="pyramid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E127152C-978C-4CE6-87E7-B8ECA011D99F}">
      <dgm:prSet phldrT="[Text]" custT="1"/>
      <dgm:spPr/>
      <dgm:t>
        <a:bodyPr/>
        <a:lstStyle/>
        <a:p>
          <a:r>
            <a:rPr lang="de-DE" sz="1800" b="1" dirty="0" smtClean="0">
              <a:solidFill>
                <a:schemeClr val="tx1"/>
              </a:solidFill>
            </a:rPr>
            <a:t>zwei</a:t>
          </a:r>
          <a:endParaRPr lang="cs-CZ" sz="1800" b="1" dirty="0">
            <a:solidFill>
              <a:schemeClr val="tx1"/>
            </a:solidFill>
          </a:endParaRPr>
        </a:p>
      </dgm:t>
    </dgm:pt>
    <dgm:pt modelId="{04E67E62-5021-4875-ADFE-2ECD9467F1FA}" type="parTrans" cxnId="{0FA00308-FDCF-4FF0-8A92-835365F89FDB}">
      <dgm:prSet/>
      <dgm:spPr/>
      <dgm:t>
        <a:bodyPr/>
        <a:lstStyle/>
        <a:p>
          <a:endParaRPr lang="cs-CZ"/>
        </a:p>
      </dgm:t>
    </dgm:pt>
    <dgm:pt modelId="{6AE42FC5-0C59-4CEB-9605-0A2775802CD7}" type="sibTrans" cxnId="{0FA00308-FDCF-4FF0-8A92-835365F89FDB}">
      <dgm:prSet/>
      <dgm:spPr/>
      <dgm:t>
        <a:bodyPr/>
        <a:lstStyle/>
        <a:p>
          <a:endParaRPr lang="cs-CZ"/>
        </a:p>
      </dgm:t>
    </dgm:pt>
    <dgm:pt modelId="{EBCBBFC6-9D1F-40A5-B327-DB1497B374FD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drei</a:t>
          </a:r>
          <a:endParaRPr lang="cs-CZ" sz="2000" b="1" dirty="0">
            <a:solidFill>
              <a:schemeClr val="tx1"/>
            </a:solidFill>
          </a:endParaRPr>
        </a:p>
      </dgm:t>
    </dgm:pt>
    <dgm:pt modelId="{CF8F1FBE-786D-406B-9909-ADCB05CF57B0}" type="parTrans" cxnId="{29C84351-5892-4B20-A0B7-2E467C58AFD0}">
      <dgm:prSet/>
      <dgm:spPr/>
      <dgm:t>
        <a:bodyPr/>
        <a:lstStyle/>
        <a:p>
          <a:endParaRPr lang="cs-CZ"/>
        </a:p>
      </dgm:t>
    </dgm:pt>
    <dgm:pt modelId="{344C1BA7-4A7D-4706-91CA-C97EB0EC0043}" type="sibTrans" cxnId="{29C84351-5892-4B20-A0B7-2E467C58AFD0}">
      <dgm:prSet/>
      <dgm:spPr/>
      <dgm:t>
        <a:bodyPr/>
        <a:lstStyle/>
        <a:p>
          <a:endParaRPr lang="cs-CZ"/>
        </a:p>
      </dgm:t>
    </dgm:pt>
    <dgm:pt modelId="{5BA93CEC-CBCD-4790-9AFA-3F2DD3AB4F8B}">
      <dgm:prSet phldrT="[Text]" custT="1"/>
      <dgm:spPr/>
      <dgm:t>
        <a:bodyPr/>
        <a:lstStyle/>
        <a:p>
          <a:r>
            <a:rPr lang="de-DE" sz="1800" b="1" dirty="0" smtClean="0">
              <a:solidFill>
                <a:schemeClr val="tx1"/>
              </a:solidFill>
            </a:rPr>
            <a:t>neun</a:t>
          </a:r>
          <a:endParaRPr lang="cs-CZ" sz="1800" b="1" dirty="0">
            <a:solidFill>
              <a:schemeClr val="tx1"/>
            </a:solidFill>
          </a:endParaRPr>
        </a:p>
      </dgm:t>
    </dgm:pt>
    <dgm:pt modelId="{FECEDC69-A158-4716-A7B6-5FDC2EA4E1D8}" type="parTrans" cxnId="{315D8563-C12C-4220-9156-CC4517F16651}">
      <dgm:prSet/>
      <dgm:spPr/>
      <dgm:t>
        <a:bodyPr/>
        <a:lstStyle/>
        <a:p>
          <a:endParaRPr lang="cs-CZ"/>
        </a:p>
      </dgm:t>
    </dgm:pt>
    <dgm:pt modelId="{12B372E2-44D0-4D2B-AF50-9F64BB49AEAD}" type="sibTrans" cxnId="{315D8563-C12C-4220-9156-CC4517F16651}">
      <dgm:prSet/>
      <dgm:spPr/>
      <dgm:t>
        <a:bodyPr/>
        <a:lstStyle/>
        <a:p>
          <a:endParaRPr lang="cs-CZ"/>
        </a:p>
      </dgm:t>
    </dgm:pt>
    <dgm:pt modelId="{5433EAED-B95E-459A-A064-7D58275AF3D8}">
      <dgm:prSet phldrT="[Text]" custT="1"/>
      <dgm:spPr/>
      <dgm:t>
        <a:bodyPr/>
        <a:lstStyle/>
        <a:p>
          <a:r>
            <a:rPr lang="de-DE" sz="1800" b="1" dirty="0" smtClean="0">
              <a:solidFill>
                <a:schemeClr val="tx1"/>
              </a:solidFill>
            </a:rPr>
            <a:t>sechs</a:t>
          </a:r>
          <a:endParaRPr lang="cs-CZ" sz="1800" b="1" dirty="0">
            <a:solidFill>
              <a:schemeClr val="tx1"/>
            </a:solidFill>
          </a:endParaRPr>
        </a:p>
      </dgm:t>
    </dgm:pt>
    <dgm:pt modelId="{0A861447-8B7F-4822-B6ED-65E0EFD1BD5B}" type="parTrans" cxnId="{6399D146-E1FD-4B14-89DE-76A5EF849431}">
      <dgm:prSet/>
      <dgm:spPr/>
      <dgm:t>
        <a:bodyPr/>
        <a:lstStyle/>
        <a:p>
          <a:endParaRPr lang="cs-CZ"/>
        </a:p>
      </dgm:t>
    </dgm:pt>
    <dgm:pt modelId="{0CD99813-2B39-42B8-B9A4-A08E4917C1BF}" type="sibTrans" cxnId="{6399D146-E1FD-4B14-89DE-76A5EF849431}">
      <dgm:prSet/>
      <dgm:spPr/>
      <dgm:t>
        <a:bodyPr/>
        <a:lstStyle/>
        <a:p>
          <a:endParaRPr lang="cs-CZ"/>
        </a:p>
      </dgm:t>
    </dgm:pt>
    <dgm:pt modelId="{42F9F2A4-7AC0-4836-BDA8-873AB08B44E7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acht</a:t>
          </a:r>
          <a:endParaRPr lang="cs-CZ" sz="2000" b="1" dirty="0">
            <a:solidFill>
              <a:schemeClr val="tx1"/>
            </a:solidFill>
          </a:endParaRPr>
        </a:p>
      </dgm:t>
    </dgm:pt>
    <dgm:pt modelId="{765DF701-3229-42BC-AF7F-5F3F7076E844}" type="parTrans" cxnId="{2426CA02-6D02-4396-B3AC-51BA5AD1E66F}">
      <dgm:prSet/>
      <dgm:spPr/>
      <dgm:t>
        <a:bodyPr/>
        <a:lstStyle/>
        <a:p>
          <a:endParaRPr lang="cs-CZ"/>
        </a:p>
      </dgm:t>
    </dgm:pt>
    <dgm:pt modelId="{551C42C4-E1F3-41DC-A26B-63F7033A723D}" type="sibTrans" cxnId="{2426CA02-6D02-4396-B3AC-51BA5AD1E66F}">
      <dgm:prSet/>
      <dgm:spPr/>
      <dgm:t>
        <a:bodyPr/>
        <a:lstStyle/>
        <a:p>
          <a:endParaRPr lang="cs-CZ"/>
        </a:p>
      </dgm:t>
    </dgm:pt>
    <dgm:pt modelId="{C890B765-6800-4FE5-9C9B-109849E199A6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vier</a:t>
          </a:r>
          <a:endParaRPr lang="cs-CZ" sz="2000" b="1" dirty="0">
            <a:solidFill>
              <a:schemeClr val="tx1"/>
            </a:solidFill>
          </a:endParaRPr>
        </a:p>
      </dgm:t>
    </dgm:pt>
    <dgm:pt modelId="{5DB16F86-4B03-4C43-8E58-65A0814B2B11}" type="parTrans" cxnId="{7D38118A-8A6B-47E3-A83E-F2D8ACF138BC}">
      <dgm:prSet/>
      <dgm:spPr/>
      <dgm:t>
        <a:bodyPr/>
        <a:lstStyle/>
        <a:p>
          <a:endParaRPr lang="cs-CZ"/>
        </a:p>
      </dgm:t>
    </dgm:pt>
    <dgm:pt modelId="{E85F1ECB-3CE1-4C54-97AF-01F3397D9866}" type="sibTrans" cxnId="{7D38118A-8A6B-47E3-A83E-F2D8ACF138BC}">
      <dgm:prSet/>
      <dgm:spPr/>
      <dgm:t>
        <a:bodyPr/>
        <a:lstStyle/>
        <a:p>
          <a:endParaRPr lang="cs-CZ"/>
        </a:p>
      </dgm:t>
    </dgm:pt>
    <dgm:pt modelId="{CDB74D51-7B51-4BBB-AE58-979A7064E3E4}">
      <dgm:prSet/>
      <dgm:spPr/>
      <dgm:t>
        <a:bodyPr/>
        <a:lstStyle/>
        <a:p>
          <a:r>
            <a:rPr lang="de-DE" b="1" dirty="0" smtClean="0">
              <a:solidFill>
                <a:schemeClr val="tx1"/>
              </a:solidFill>
            </a:rPr>
            <a:t>sieben</a:t>
          </a:r>
          <a:endParaRPr lang="cs-CZ" b="1" dirty="0">
            <a:solidFill>
              <a:schemeClr val="tx1"/>
            </a:solidFill>
          </a:endParaRPr>
        </a:p>
      </dgm:t>
    </dgm:pt>
    <dgm:pt modelId="{49B61FF2-7A4B-41FA-8FF4-B2819EF89A0B}" type="parTrans" cxnId="{F10DB0E4-2C0C-45CE-A538-DACA6488D3B8}">
      <dgm:prSet/>
      <dgm:spPr/>
      <dgm:t>
        <a:bodyPr/>
        <a:lstStyle/>
        <a:p>
          <a:endParaRPr lang="cs-CZ"/>
        </a:p>
      </dgm:t>
    </dgm:pt>
    <dgm:pt modelId="{919110F2-0A2D-4C81-A2DD-ABCDB2D7186A}" type="sibTrans" cxnId="{F10DB0E4-2C0C-45CE-A538-DACA6488D3B8}">
      <dgm:prSet/>
      <dgm:spPr/>
      <dgm:t>
        <a:bodyPr/>
        <a:lstStyle/>
        <a:p>
          <a:endParaRPr lang="cs-CZ"/>
        </a:p>
      </dgm:t>
    </dgm:pt>
    <dgm:pt modelId="{63FEFEA6-26E4-4021-9E66-963201EEA88B}">
      <dgm:prSet custT="1"/>
      <dgm:spPr/>
      <dgm:t>
        <a:bodyPr/>
        <a:lstStyle/>
        <a:p>
          <a:r>
            <a:rPr lang="de-DE" sz="1800" b="1" dirty="0" smtClean="0">
              <a:solidFill>
                <a:schemeClr val="tx1"/>
              </a:solidFill>
            </a:rPr>
            <a:t>fünf</a:t>
          </a:r>
          <a:endParaRPr lang="cs-CZ" sz="1800" b="1" dirty="0">
            <a:solidFill>
              <a:schemeClr val="tx1"/>
            </a:solidFill>
          </a:endParaRPr>
        </a:p>
      </dgm:t>
    </dgm:pt>
    <dgm:pt modelId="{00165C04-FFDC-4F14-B3DB-866CE641B210}" type="parTrans" cxnId="{C98B8834-F0D3-43AE-82BD-D3E4CF13B2C6}">
      <dgm:prSet/>
      <dgm:spPr/>
      <dgm:t>
        <a:bodyPr/>
        <a:lstStyle/>
        <a:p>
          <a:endParaRPr lang="cs-CZ"/>
        </a:p>
      </dgm:t>
    </dgm:pt>
    <dgm:pt modelId="{089587FA-C3B7-4DD2-A0D8-28F48CC9F086}" type="sibTrans" cxnId="{C98B8834-F0D3-43AE-82BD-D3E4CF13B2C6}">
      <dgm:prSet/>
      <dgm:spPr/>
      <dgm:t>
        <a:bodyPr/>
        <a:lstStyle/>
        <a:p>
          <a:endParaRPr lang="cs-CZ"/>
        </a:p>
      </dgm:t>
    </dgm:pt>
    <dgm:pt modelId="{EC2D9212-19D4-456D-81D2-83ABF8D23044}">
      <dgm:prSet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eins</a:t>
          </a:r>
          <a:endParaRPr lang="cs-CZ" sz="2000" b="1" dirty="0">
            <a:solidFill>
              <a:schemeClr val="tx1"/>
            </a:solidFill>
          </a:endParaRPr>
        </a:p>
      </dgm:t>
    </dgm:pt>
    <dgm:pt modelId="{6D9D08B9-85E6-4436-95FD-148321AB3C81}" type="parTrans" cxnId="{3D660527-63E1-47ED-94C0-F110DAAD3DE1}">
      <dgm:prSet/>
      <dgm:spPr/>
      <dgm:t>
        <a:bodyPr/>
        <a:lstStyle/>
        <a:p>
          <a:endParaRPr lang="cs-CZ"/>
        </a:p>
      </dgm:t>
    </dgm:pt>
    <dgm:pt modelId="{0924A34B-901D-4636-BCF7-59B18DD9254E}" type="sibTrans" cxnId="{3D660527-63E1-47ED-94C0-F110DAAD3DE1}">
      <dgm:prSet/>
      <dgm:spPr/>
      <dgm:t>
        <a:bodyPr/>
        <a:lstStyle/>
        <a:p>
          <a:endParaRPr lang="cs-CZ"/>
        </a:p>
      </dgm:t>
    </dgm:pt>
    <dgm:pt modelId="{380C6E63-7351-49B6-BB0E-C64FDC051541}">
      <dgm:prSet/>
      <dgm:spPr/>
      <dgm:t>
        <a:bodyPr/>
        <a:lstStyle/>
        <a:p>
          <a:endParaRPr lang="cs-CZ"/>
        </a:p>
      </dgm:t>
    </dgm:pt>
    <dgm:pt modelId="{68F822BA-D02D-4965-91C3-FBCA639454C3}" type="parTrans" cxnId="{6B4B243E-462D-4182-BC7E-FC7F90DD58CE}">
      <dgm:prSet/>
      <dgm:spPr/>
      <dgm:t>
        <a:bodyPr/>
        <a:lstStyle/>
        <a:p>
          <a:endParaRPr lang="cs-CZ"/>
        </a:p>
      </dgm:t>
    </dgm:pt>
    <dgm:pt modelId="{3F792976-2007-4E47-ABC7-62F154D55170}" type="sibTrans" cxnId="{6B4B243E-462D-4182-BC7E-FC7F90DD58CE}">
      <dgm:prSet/>
      <dgm:spPr/>
      <dgm:t>
        <a:bodyPr/>
        <a:lstStyle/>
        <a:p>
          <a:endParaRPr lang="cs-CZ"/>
        </a:p>
      </dgm:t>
    </dgm:pt>
    <dgm:pt modelId="{8C3CCDB7-1737-4A6A-89DE-9250474A6D34}">
      <dgm:prSet phldrT="[Text]"/>
      <dgm:spPr/>
      <dgm:t>
        <a:bodyPr/>
        <a:lstStyle/>
        <a:p>
          <a:endParaRPr lang="cs-CZ"/>
        </a:p>
      </dgm:t>
    </dgm:pt>
    <dgm:pt modelId="{4B90B27B-18DD-4D12-BE40-941CB3469D69}" type="parTrans" cxnId="{3E1BBBCF-6756-49D2-92BC-5B7FB096F4AF}">
      <dgm:prSet/>
      <dgm:spPr/>
      <dgm:t>
        <a:bodyPr/>
        <a:lstStyle/>
        <a:p>
          <a:endParaRPr lang="cs-CZ"/>
        </a:p>
      </dgm:t>
    </dgm:pt>
    <dgm:pt modelId="{3DF1BC01-F760-4D0F-8DEF-EF1E3828347A}" type="sibTrans" cxnId="{3E1BBBCF-6756-49D2-92BC-5B7FB096F4AF}">
      <dgm:prSet/>
      <dgm:spPr/>
      <dgm:t>
        <a:bodyPr/>
        <a:lstStyle/>
        <a:p>
          <a:endParaRPr lang="cs-CZ"/>
        </a:p>
      </dgm:t>
    </dgm:pt>
    <dgm:pt modelId="{5CE73787-920A-448A-AE03-6BDC9329A200}" type="pres">
      <dgm:prSet presAssocID="{5E73D379-C961-4F49-9481-A078A68ADC96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C5177DC-04CC-479D-AAAC-0BC938153552}" type="pres">
      <dgm:prSet presAssocID="{5E73D379-C961-4F49-9481-A078A68ADC96}" presName="triangle1" presStyleLbl="node1" presStyleIdx="0" presStyleCnt="9" custLinFactNeighborX="2162" custLinFactNeighborY="-151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42F4E1-2A0B-468F-97F4-82E06AB3F7C1}" type="pres">
      <dgm:prSet presAssocID="{5E73D379-C961-4F49-9481-A078A68ADC96}" presName="triangle2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FF21978-65AE-408E-B4C4-60A4D8BBBDED}" type="pres">
      <dgm:prSet presAssocID="{5E73D379-C961-4F49-9481-A078A68ADC96}" presName="triangle3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1E9968-05D8-4D15-B146-F5EF445B005D}" type="pres">
      <dgm:prSet presAssocID="{5E73D379-C961-4F49-9481-A078A68ADC96}" presName="triangle4" presStyleLbl="node1" presStyleIdx="3" presStyleCnt="9" custLinFactNeighborX="1662" custLinFactNeighborY="-251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832DA7-4602-4BA9-972C-9C54EF2BF659}" type="pres">
      <dgm:prSet presAssocID="{5E73D379-C961-4F49-9481-A078A68ADC96}" presName="triangle5" presStyleLbl="node1" presStyleIdx="4" presStyleCnt="9" custLinFactNeighborX="3164" custLinFactNeighborY="-35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0653648-F0F5-4713-AC8E-D023EF8B4FCC}" type="pres">
      <dgm:prSet presAssocID="{5E73D379-C961-4F49-9481-A078A68ADC96}" presName="triangle6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C2346D-C4C5-4AFB-9477-DA842A170904}" type="pres">
      <dgm:prSet presAssocID="{5E73D379-C961-4F49-9481-A078A68ADC96}" presName="triangle7" presStyleLbl="node1" presStyleIdx="6" presStyleCnt="9" custLinFactNeighborX="2162" custLinFactNeighborY="-35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1B813E8-32E0-4CFA-A684-4C4146383180}" type="pres">
      <dgm:prSet presAssocID="{5E73D379-C961-4F49-9481-A078A68ADC96}" presName="triangle8" presStyleLbl="node1" presStyleIdx="7" presStyleCnt="9" custLinFactNeighborX="1662" custLinFactNeighborY="-35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2FAA83-AE0F-4195-8F5F-88B3F37C453B}" type="pres">
      <dgm:prSet presAssocID="{5E73D379-C961-4F49-9481-A078A68ADC96}" presName="triangle9" presStyleLbl="node1" presStyleIdx="8" presStyleCnt="9" custLinFactNeighborX="-3789" custLinFactNeighborY="-3518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188665A-FE4C-4F20-962F-5FFF6148BAFD}" type="presOf" srcId="{5BA93CEC-CBCD-4790-9AFA-3F2DD3AB4F8B}" destId="{CFF21978-65AE-408E-B4C4-60A4D8BBBDED}" srcOrd="0" destOrd="0" presId="urn:microsoft.com/office/officeart/2005/8/layout/pyramid4"/>
    <dgm:cxn modelId="{3E1BBBCF-6756-49D2-92BC-5B7FB096F4AF}" srcId="{5E73D379-C961-4F49-9481-A078A68ADC96}" destId="{8C3CCDB7-1737-4A6A-89DE-9250474A6D34}" srcOrd="10" destOrd="0" parTransId="{4B90B27B-18DD-4D12-BE40-941CB3469D69}" sibTransId="{3DF1BC01-F760-4D0F-8DEF-EF1E3828347A}"/>
    <dgm:cxn modelId="{0FA00308-FDCF-4FF0-8A92-835365F89FDB}" srcId="{5E73D379-C961-4F49-9481-A078A68ADC96}" destId="{E127152C-978C-4CE6-87E7-B8ECA011D99F}" srcOrd="0" destOrd="0" parTransId="{04E67E62-5021-4875-ADFE-2ECD9467F1FA}" sibTransId="{6AE42FC5-0C59-4CEB-9605-0A2775802CD7}"/>
    <dgm:cxn modelId="{5A7BEB91-8721-454F-AB37-D75C356AE41E}" type="presOf" srcId="{E127152C-978C-4CE6-87E7-B8ECA011D99F}" destId="{CC5177DC-04CC-479D-AAAC-0BC938153552}" srcOrd="0" destOrd="0" presId="urn:microsoft.com/office/officeart/2005/8/layout/pyramid4"/>
    <dgm:cxn modelId="{7D38118A-8A6B-47E3-A83E-F2D8ACF138BC}" srcId="{5E73D379-C961-4F49-9481-A078A68ADC96}" destId="{C890B765-6800-4FE5-9C9B-109849E199A6}" srcOrd="4" destOrd="0" parTransId="{5DB16F86-4B03-4C43-8E58-65A0814B2B11}" sibTransId="{E85F1ECB-3CE1-4C54-97AF-01F3397D9866}"/>
    <dgm:cxn modelId="{C98B8834-F0D3-43AE-82BD-D3E4CF13B2C6}" srcId="{5E73D379-C961-4F49-9481-A078A68ADC96}" destId="{63FEFEA6-26E4-4021-9E66-963201EEA88B}" srcOrd="7" destOrd="0" parTransId="{00165C04-FFDC-4F14-B3DB-866CE641B210}" sibTransId="{089587FA-C3B7-4DD2-A0D8-28F48CC9F086}"/>
    <dgm:cxn modelId="{2426CA02-6D02-4396-B3AC-51BA5AD1E66F}" srcId="{5E73D379-C961-4F49-9481-A078A68ADC96}" destId="{42F9F2A4-7AC0-4836-BDA8-873AB08B44E7}" srcOrd="5" destOrd="0" parTransId="{765DF701-3229-42BC-AF7F-5F3F7076E844}" sibTransId="{551C42C4-E1F3-41DC-A26B-63F7033A723D}"/>
    <dgm:cxn modelId="{F10DB0E4-2C0C-45CE-A538-DACA6488D3B8}" srcId="{5E73D379-C961-4F49-9481-A078A68ADC96}" destId="{CDB74D51-7B51-4BBB-AE58-979A7064E3E4}" srcOrd="6" destOrd="0" parTransId="{49B61FF2-7A4B-41FA-8FF4-B2819EF89A0B}" sibTransId="{919110F2-0A2D-4C81-A2DD-ABCDB2D7186A}"/>
    <dgm:cxn modelId="{5C0E2B67-697E-4635-ACDF-94A951077903}" type="presOf" srcId="{42F9F2A4-7AC0-4836-BDA8-873AB08B44E7}" destId="{50653648-F0F5-4713-AC8E-D023EF8B4FCC}" srcOrd="0" destOrd="0" presId="urn:microsoft.com/office/officeart/2005/8/layout/pyramid4"/>
    <dgm:cxn modelId="{315D8563-C12C-4220-9156-CC4517F16651}" srcId="{5E73D379-C961-4F49-9481-A078A68ADC96}" destId="{5BA93CEC-CBCD-4790-9AFA-3F2DD3AB4F8B}" srcOrd="2" destOrd="0" parTransId="{FECEDC69-A158-4716-A7B6-5FDC2EA4E1D8}" sibTransId="{12B372E2-44D0-4D2B-AF50-9F64BB49AEAD}"/>
    <dgm:cxn modelId="{372FD76F-19C7-4835-B555-386973804285}" type="presOf" srcId="{5E73D379-C961-4F49-9481-A078A68ADC96}" destId="{5CE73787-920A-448A-AE03-6BDC9329A200}" srcOrd="0" destOrd="0" presId="urn:microsoft.com/office/officeart/2005/8/layout/pyramid4"/>
    <dgm:cxn modelId="{E0E720BD-7FA6-4084-BC0E-48DEA6F3A02C}" type="presOf" srcId="{C890B765-6800-4FE5-9C9B-109849E199A6}" destId="{6B832DA7-4602-4BA9-972C-9C54EF2BF659}" srcOrd="0" destOrd="0" presId="urn:microsoft.com/office/officeart/2005/8/layout/pyramid4"/>
    <dgm:cxn modelId="{6399D146-E1FD-4B14-89DE-76A5EF849431}" srcId="{5E73D379-C961-4F49-9481-A078A68ADC96}" destId="{5433EAED-B95E-459A-A064-7D58275AF3D8}" srcOrd="3" destOrd="0" parTransId="{0A861447-8B7F-4822-B6ED-65E0EFD1BD5B}" sibTransId="{0CD99813-2B39-42B8-B9A4-A08E4917C1BF}"/>
    <dgm:cxn modelId="{DD55CEED-463F-4D2C-ACF7-CD9A9444808B}" type="presOf" srcId="{EBCBBFC6-9D1F-40A5-B327-DB1497B374FD}" destId="{7742F4E1-2A0B-468F-97F4-82E06AB3F7C1}" srcOrd="0" destOrd="0" presId="urn:microsoft.com/office/officeart/2005/8/layout/pyramid4"/>
    <dgm:cxn modelId="{29C84351-5892-4B20-A0B7-2E467C58AFD0}" srcId="{5E73D379-C961-4F49-9481-A078A68ADC96}" destId="{EBCBBFC6-9D1F-40A5-B327-DB1497B374FD}" srcOrd="1" destOrd="0" parTransId="{CF8F1FBE-786D-406B-9909-ADCB05CF57B0}" sibTransId="{344C1BA7-4A7D-4706-91CA-C97EB0EC0043}"/>
    <dgm:cxn modelId="{76021EAA-3925-44C2-9EEE-45006DC07080}" type="presOf" srcId="{5433EAED-B95E-459A-A064-7D58275AF3D8}" destId="{B91E9968-05D8-4D15-B146-F5EF445B005D}" srcOrd="0" destOrd="0" presId="urn:microsoft.com/office/officeart/2005/8/layout/pyramid4"/>
    <dgm:cxn modelId="{A8113DE4-042D-48FC-8565-276F1119EB0E}" type="presOf" srcId="{CDB74D51-7B51-4BBB-AE58-979A7064E3E4}" destId="{DEC2346D-C4C5-4AFB-9477-DA842A170904}" srcOrd="0" destOrd="0" presId="urn:microsoft.com/office/officeart/2005/8/layout/pyramid4"/>
    <dgm:cxn modelId="{0E8725F0-FF1A-4ACF-B329-4F15A7E24022}" type="presOf" srcId="{EC2D9212-19D4-456D-81D2-83ABF8D23044}" destId="{B72FAA83-AE0F-4195-8F5F-88B3F37C453B}" srcOrd="0" destOrd="0" presId="urn:microsoft.com/office/officeart/2005/8/layout/pyramid4"/>
    <dgm:cxn modelId="{3D660527-63E1-47ED-94C0-F110DAAD3DE1}" srcId="{5E73D379-C961-4F49-9481-A078A68ADC96}" destId="{EC2D9212-19D4-456D-81D2-83ABF8D23044}" srcOrd="8" destOrd="0" parTransId="{6D9D08B9-85E6-4436-95FD-148321AB3C81}" sibTransId="{0924A34B-901D-4636-BCF7-59B18DD9254E}"/>
    <dgm:cxn modelId="{6B4B243E-462D-4182-BC7E-FC7F90DD58CE}" srcId="{5E73D379-C961-4F49-9481-A078A68ADC96}" destId="{380C6E63-7351-49B6-BB0E-C64FDC051541}" srcOrd="9" destOrd="0" parTransId="{68F822BA-D02D-4965-91C3-FBCA639454C3}" sibTransId="{3F792976-2007-4E47-ABC7-62F154D55170}"/>
    <dgm:cxn modelId="{82EC7D27-557F-4E25-BC6B-5155BEB71F3A}" type="presOf" srcId="{63FEFEA6-26E4-4021-9E66-963201EEA88B}" destId="{61B813E8-32E0-4CFA-A684-4C4146383180}" srcOrd="0" destOrd="0" presId="urn:microsoft.com/office/officeart/2005/8/layout/pyramid4"/>
    <dgm:cxn modelId="{282BC005-C1AF-450E-8654-8E02320A0DA7}" type="presParOf" srcId="{5CE73787-920A-448A-AE03-6BDC9329A200}" destId="{CC5177DC-04CC-479D-AAAC-0BC938153552}" srcOrd="0" destOrd="0" presId="urn:microsoft.com/office/officeart/2005/8/layout/pyramid4"/>
    <dgm:cxn modelId="{1D730635-D2D9-4CBD-8DD6-6A56BE3A3A09}" type="presParOf" srcId="{5CE73787-920A-448A-AE03-6BDC9329A200}" destId="{7742F4E1-2A0B-468F-97F4-82E06AB3F7C1}" srcOrd="1" destOrd="0" presId="urn:microsoft.com/office/officeart/2005/8/layout/pyramid4"/>
    <dgm:cxn modelId="{B3FFE656-5EF6-4FDD-B4A7-A87F1D6E7355}" type="presParOf" srcId="{5CE73787-920A-448A-AE03-6BDC9329A200}" destId="{CFF21978-65AE-408E-B4C4-60A4D8BBBDED}" srcOrd="2" destOrd="0" presId="urn:microsoft.com/office/officeart/2005/8/layout/pyramid4"/>
    <dgm:cxn modelId="{6AC357F5-3648-4355-B4C9-A41C33DE2E9C}" type="presParOf" srcId="{5CE73787-920A-448A-AE03-6BDC9329A200}" destId="{B91E9968-05D8-4D15-B146-F5EF445B005D}" srcOrd="3" destOrd="0" presId="urn:microsoft.com/office/officeart/2005/8/layout/pyramid4"/>
    <dgm:cxn modelId="{C5F2E401-C112-4898-A907-545C3C147287}" type="presParOf" srcId="{5CE73787-920A-448A-AE03-6BDC9329A200}" destId="{6B832DA7-4602-4BA9-972C-9C54EF2BF659}" srcOrd="4" destOrd="0" presId="urn:microsoft.com/office/officeart/2005/8/layout/pyramid4"/>
    <dgm:cxn modelId="{D3396D46-5FF3-4D1B-A898-140BECE3571B}" type="presParOf" srcId="{5CE73787-920A-448A-AE03-6BDC9329A200}" destId="{50653648-F0F5-4713-AC8E-D023EF8B4FCC}" srcOrd="5" destOrd="0" presId="urn:microsoft.com/office/officeart/2005/8/layout/pyramid4"/>
    <dgm:cxn modelId="{5AF5A8A3-7826-48A6-B051-8CBB8E5A14F5}" type="presParOf" srcId="{5CE73787-920A-448A-AE03-6BDC9329A200}" destId="{DEC2346D-C4C5-4AFB-9477-DA842A170904}" srcOrd="6" destOrd="0" presId="urn:microsoft.com/office/officeart/2005/8/layout/pyramid4"/>
    <dgm:cxn modelId="{863B0635-C179-48DB-BA48-1321F28A73D5}" type="presParOf" srcId="{5CE73787-920A-448A-AE03-6BDC9329A200}" destId="{61B813E8-32E0-4CFA-A684-4C4146383180}" srcOrd="7" destOrd="0" presId="urn:microsoft.com/office/officeart/2005/8/layout/pyramid4"/>
    <dgm:cxn modelId="{D92AF4A0-5A45-472D-B8DF-F0F618E0D034}" type="presParOf" srcId="{5CE73787-920A-448A-AE03-6BDC9329A200}" destId="{B72FAA83-AE0F-4195-8F5F-88B3F37C453B}" srcOrd="8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E253A4-F2D4-424B-BBE8-B3E002588654}" type="doc">
      <dgm:prSet loTypeId="urn:microsoft.com/office/officeart/2005/8/layout/radial6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73B75E87-3FC2-4225-A189-FE83FC55B5C9}">
      <dgm:prSet phldrT="[Text]"/>
      <dgm:spPr/>
      <dgm:t>
        <a:bodyPr/>
        <a:lstStyle/>
        <a:p>
          <a:r>
            <a:rPr lang="cs-CZ" dirty="0" smtClean="0"/>
            <a:t>+ </a:t>
          </a:r>
          <a:r>
            <a:rPr lang="cs-CZ" dirty="0" err="1" smtClean="0"/>
            <a:t>zehn</a:t>
          </a:r>
          <a:endParaRPr lang="cs-CZ" dirty="0"/>
        </a:p>
      </dgm:t>
    </dgm:pt>
    <dgm:pt modelId="{69ECD8A6-F6BF-4D5E-8CC6-25759F1C5056}" type="parTrans" cxnId="{8833854E-386A-4D3F-8ADC-CA2C454A6484}">
      <dgm:prSet/>
      <dgm:spPr/>
      <dgm:t>
        <a:bodyPr/>
        <a:lstStyle/>
        <a:p>
          <a:endParaRPr lang="cs-CZ"/>
        </a:p>
      </dgm:t>
    </dgm:pt>
    <dgm:pt modelId="{9D844C00-4159-432B-9625-BB91D5CE73BF}" type="sibTrans" cxnId="{8833854E-386A-4D3F-8ADC-CA2C454A6484}">
      <dgm:prSet/>
      <dgm:spPr/>
      <dgm:t>
        <a:bodyPr/>
        <a:lstStyle/>
        <a:p>
          <a:endParaRPr lang="cs-CZ"/>
        </a:p>
      </dgm:t>
    </dgm:pt>
    <dgm:pt modelId="{CF9A330D-E611-468B-A516-F553CFD51E60}">
      <dgm:prSet phldrT="[Text]"/>
      <dgm:spPr/>
      <dgm:t>
        <a:bodyPr/>
        <a:lstStyle/>
        <a:p>
          <a:r>
            <a:rPr lang="cs-CZ" b="1" dirty="0" err="1" smtClean="0"/>
            <a:t>vier</a:t>
          </a:r>
          <a:endParaRPr lang="cs-CZ" b="1" dirty="0"/>
        </a:p>
      </dgm:t>
    </dgm:pt>
    <dgm:pt modelId="{1F4BC695-79D1-4958-B697-D37E134B3C77}" type="parTrans" cxnId="{89266859-A3C3-465E-B2B8-58CE75B4BE51}">
      <dgm:prSet/>
      <dgm:spPr/>
      <dgm:t>
        <a:bodyPr/>
        <a:lstStyle/>
        <a:p>
          <a:endParaRPr lang="cs-CZ"/>
        </a:p>
      </dgm:t>
    </dgm:pt>
    <dgm:pt modelId="{7B960A01-21CA-4574-9DD6-1DA367B86144}" type="sibTrans" cxnId="{89266859-A3C3-465E-B2B8-58CE75B4BE51}">
      <dgm:prSet/>
      <dgm:spPr/>
      <dgm:t>
        <a:bodyPr/>
        <a:lstStyle/>
        <a:p>
          <a:endParaRPr lang="cs-CZ"/>
        </a:p>
      </dgm:t>
    </dgm:pt>
    <dgm:pt modelId="{AD44FDC2-A931-4496-81E0-3C09C0708C9F}">
      <dgm:prSet phldrT="[Text]"/>
      <dgm:spPr/>
      <dgm:t>
        <a:bodyPr/>
        <a:lstStyle/>
        <a:p>
          <a:r>
            <a:rPr lang="de-DE" b="1" dirty="0" smtClean="0"/>
            <a:t>fünf</a:t>
          </a:r>
          <a:endParaRPr lang="cs-CZ" b="1" dirty="0"/>
        </a:p>
      </dgm:t>
    </dgm:pt>
    <dgm:pt modelId="{96916CC4-C1F7-4118-9196-121D46A6DB7C}" type="parTrans" cxnId="{525243F2-C0BE-4D91-8506-E339C599DCDE}">
      <dgm:prSet/>
      <dgm:spPr/>
      <dgm:t>
        <a:bodyPr/>
        <a:lstStyle/>
        <a:p>
          <a:endParaRPr lang="cs-CZ"/>
        </a:p>
      </dgm:t>
    </dgm:pt>
    <dgm:pt modelId="{392C6A02-D4F7-4061-B234-5547C7AC5063}" type="sibTrans" cxnId="{525243F2-C0BE-4D91-8506-E339C599DCDE}">
      <dgm:prSet/>
      <dgm:spPr/>
      <dgm:t>
        <a:bodyPr/>
        <a:lstStyle/>
        <a:p>
          <a:endParaRPr lang="cs-CZ"/>
        </a:p>
      </dgm:t>
    </dgm:pt>
    <dgm:pt modelId="{CBA9AD0A-FB4B-43CF-99B2-C3B78FE121E9}">
      <dgm:prSet phldrT="[Text]"/>
      <dgm:spPr/>
      <dgm:t>
        <a:bodyPr/>
        <a:lstStyle/>
        <a:p>
          <a:r>
            <a:rPr lang="de-DE" b="1" dirty="0" smtClean="0"/>
            <a:t>acht</a:t>
          </a:r>
          <a:endParaRPr lang="cs-CZ" b="1" dirty="0"/>
        </a:p>
      </dgm:t>
    </dgm:pt>
    <dgm:pt modelId="{EA1EAFCF-257D-45B3-9EE9-C13175AC96E1}" type="parTrans" cxnId="{183C20D9-D2C8-4227-8FCF-ADB79BC9D3B2}">
      <dgm:prSet/>
      <dgm:spPr/>
      <dgm:t>
        <a:bodyPr/>
        <a:lstStyle/>
        <a:p>
          <a:endParaRPr lang="cs-CZ"/>
        </a:p>
      </dgm:t>
    </dgm:pt>
    <dgm:pt modelId="{643C4145-4ABE-4174-8E62-7E044A468FA5}" type="sibTrans" cxnId="{183C20D9-D2C8-4227-8FCF-ADB79BC9D3B2}">
      <dgm:prSet/>
      <dgm:spPr/>
      <dgm:t>
        <a:bodyPr/>
        <a:lstStyle/>
        <a:p>
          <a:endParaRPr lang="cs-CZ"/>
        </a:p>
      </dgm:t>
    </dgm:pt>
    <dgm:pt modelId="{24FC02A9-829B-459D-984B-EF9CC72DAE8C}">
      <dgm:prSet phldrT="[Text]"/>
      <dgm:spPr/>
      <dgm:t>
        <a:bodyPr/>
        <a:lstStyle/>
        <a:p>
          <a:r>
            <a:rPr lang="cs-CZ" b="1" dirty="0" err="1" smtClean="0"/>
            <a:t>drei</a:t>
          </a:r>
          <a:endParaRPr lang="cs-CZ" b="1" dirty="0"/>
        </a:p>
      </dgm:t>
    </dgm:pt>
    <dgm:pt modelId="{7C9CC77B-1086-4833-A26E-B3D1FE4D0E24}" type="parTrans" cxnId="{21AB2297-8378-4A9F-BB63-42101B3B2097}">
      <dgm:prSet/>
      <dgm:spPr/>
      <dgm:t>
        <a:bodyPr/>
        <a:lstStyle/>
        <a:p>
          <a:endParaRPr lang="cs-CZ"/>
        </a:p>
      </dgm:t>
    </dgm:pt>
    <dgm:pt modelId="{3694E62C-8CD1-445C-A1B1-EED3AEFD647C}" type="sibTrans" cxnId="{21AB2297-8378-4A9F-BB63-42101B3B2097}">
      <dgm:prSet/>
      <dgm:spPr/>
      <dgm:t>
        <a:bodyPr/>
        <a:lstStyle/>
        <a:p>
          <a:endParaRPr lang="cs-CZ"/>
        </a:p>
      </dgm:t>
    </dgm:pt>
    <dgm:pt modelId="{27F471BB-A5BB-4DD4-A788-EA051EBCF896}">
      <dgm:prSet phldrT="[Text]"/>
      <dgm:spPr/>
      <dgm:t>
        <a:bodyPr/>
        <a:lstStyle/>
        <a:p>
          <a:r>
            <a:rPr lang="de-DE" b="1" dirty="0" smtClean="0"/>
            <a:t>sieb</a:t>
          </a:r>
          <a:endParaRPr lang="cs-CZ" b="1" dirty="0"/>
        </a:p>
      </dgm:t>
    </dgm:pt>
    <dgm:pt modelId="{7DDBF08F-CB55-46E9-B896-504BFFAFC507}" type="parTrans" cxnId="{F8890B1E-5172-426A-9133-D8E6CAF60896}">
      <dgm:prSet/>
      <dgm:spPr/>
      <dgm:t>
        <a:bodyPr/>
        <a:lstStyle/>
        <a:p>
          <a:endParaRPr lang="cs-CZ"/>
        </a:p>
      </dgm:t>
    </dgm:pt>
    <dgm:pt modelId="{F0F7AF9D-DBE6-4618-9AC5-10790D552A47}" type="sibTrans" cxnId="{F8890B1E-5172-426A-9133-D8E6CAF60896}">
      <dgm:prSet/>
      <dgm:spPr/>
      <dgm:t>
        <a:bodyPr/>
        <a:lstStyle/>
        <a:p>
          <a:endParaRPr lang="cs-CZ"/>
        </a:p>
      </dgm:t>
    </dgm:pt>
    <dgm:pt modelId="{740852E7-B0DD-42BB-8AA5-B0C681EBD4F7}">
      <dgm:prSet phldrT="[Text]"/>
      <dgm:spPr/>
      <dgm:t>
        <a:bodyPr/>
        <a:lstStyle/>
        <a:p>
          <a:r>
            <a:rPr lang="de-DE" b="1" dirty="0" err="1" smtClean="0"/>
            <a:t>sech</a:t>
          </a:r>
          <a:endParaRPr lang="cs-CZ" b="1" dirty="0"/>
        </a:p>
      </dgm:t>
    </dgm:pt>
    <dgm:pt modelId="{045B29E2-6C43-4F69-91F7-BA7E981BB58B}" type="parTrans" cxnId="{35F3EC2D-0BC1-4A99-A944-049E4E204B86}">
      <dgm:prSet/>
      <dgm:spPr/>
      <dgm:t>
        <a:bodyPr/>
        <a:lstStyle/>
        <a:p>
          <a:endParaRPr lang="cs-CZ"/>
        </a:p>
      </dgm:t>
    </dgm:pt>
    <dgm:pt modelId="{9177E1A4-E3BF-49B6-8F4C-F19CACBB7796}" type="sibTrans" cxnId="{35F3EC2D-0BC1-4A99-A944-049E4E204B86}">
      <dgm:prSet/>
      <dgm:spPr/>
      <dgm:t>
        <a:bodyPr/>
        <a:lstStyle/>
        <a:p>
          <a:endParaRPr lang="cs-CZ"/>
        </a:p>
      </dgm:t>
    </dgm:pt>
    <dgm:pt modelId="{92FEFC71-27C7-4C96-BD91-1CA611B77A65}">
      <dgm:prSet phldrT="[Text]"/>
      <dgm:spPr/>
      <dgm:t>
        <a:bodyPr/>
        <a:lstStyle/>
        <a:p>
          <a:r>
            <a:rPr lang="de-DE" b="1" dirty="0" smtClean="0"/>
            <a:t>neun</a:t>
          </a:r>
          <a:endParaRPr lang="cs-CZ" b="1" dirty="0"/>
        </a:p>
      </dgm:t>
    </dgm:pt>
    <dgm:pt modelId="{BE08B962-7598-44DF-81FD-BF976FB94212}" type="parTrans" cxnId="{801D1CE3-455C-4036-A8A0-9A75B8B065CB}">
      <dgm:prSet/>
      <dgm:spPr/>
      <dgm:t>
        <a:bodyPr/>
        <a:lstStyle/>
        <a:p>
          <a:endParaRPr lang="cs-CZ"/>
        </a:p>
      </dgm:t>
    </dgm:pt>
    <dgm:pt modelId="{3E7E5153-A97B-42CB-8FA3-244F36E4A86E}" type="sibTrans" cxnId="{801D1CE3-455C-4036-A8A0-9A75B8B065CB}">
      <dgm:prSet/>
      <dgm:spPr/>
      <dgm:t>
        <a:bodyPr/>
        <a:lstStyle/>
        <a:p>
          <a:endParaRPr lang="cs-CZ"/>
        </a:p>
      </dgm:t>
    </dgm:pt>
    <dgm:pt modelId="{E8987EEF-9D12-43C0-88B1-85E9C908AF82}" type="pres">
      <dgm:prSet presAssocID="{6EE253A4-F2D4-424B-BBE8-B3E00258865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24876D4-E4EF-4E27-955C-6B4245DF7456}" type="pres">
      <dgm:prSet presAssocID="{73B75E87-3FC2-4225-A189-FE83FC55B5C9}" presName="centerShape" presStyleLbl="node0" presStyleIdx="0" presStyleCnt="1" custScaleX="133278" custScaleY="121081"/>
      <dgm:spPr/>
      <dgm:t>
        <a:bodyPr/>
        <a:lstStyle/>
        <a:p>
          <a:endParaRPr lang="cs-CZ"/>
        </a:p>
      </dgm:t>
    </dgm:pt>
    <dgm:pt modelId="{0FAC6BE9-B1E7-4092-8013-B3B3146C98B0}" type="pres">
      <dgm:prSet presAssocID="{CF9A330D-E611-468B-A516-F553CFD51E60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D96D14-6B4C-4233-BEA0-DDDDC52F57CF}" type="pres">
      <dgm:prSet presAssocID="{CF9A330D-E611-468B-A516-F553CFD51E60}" presName="dummy" presStyleCnt="0"/>
      <dgm:spPr/>
    </dgm:pt>
    <dgm:pt modelId="{20DDC1FA-D10E-43EF-99D2-22EC2BDB8ED0}" type="pres">
      <dgm:prSet presAssocID="{7B960A01-21CA-4574-9DD6-1DA367B86144}" presName="sibTrans" presStyleLbl="sibTrans2D1" presStyleIdx="0" presStyleCnt="7"/>
      <dgm:spPr/>
      <dgm:t>
        <a:bodyPr/>
        <a:lstStyle/>
        <a:p>
          <a:endParaRPr lang="cs-CZ"/>
        </a:p>
      </dgm:t>
    </dgm:pt>
    <dgm:pt modelId="{2700DFE1-678C-4B4F-B7A0-39462275733E}" type="pres">
      <dgm:prSet presAssocID="{AD44FDC2-A931-4496-81E0-3C09C0708C9F}" presName="node" presStyleLbl="node1" presStyleIdx="1" presStyleCnt="7" custRadScaleRad="102735" custRadScaleInc="1287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44FFD-2EC0-4082-9D1B-AE3FD0616A62}" type="pres">
      <dgm:prSet presAssocID="{AD44FDC2-A931-4496-81E0-3C09C0708C9F}" presName="dummy" presStyleCnt="0"/>
      <dgm:spPr/>
    </dgm:pt>
    <dgm:pt modelId="{137D1A9D-6BCA-4C46-BFCF-DF7712F173E0}" type="pres">
      <dgm:prSet presAssocID="{392C6A02-D4F7-4061-B234-5547C7AC5063}" presName="sibTrans" presStyleLbl="sibTrans2D1" presStyleIdx="1" presStyleCnt="7"/>
      <dgm:spPr/>
      <dgm:t>
        <a:bodyPr/>
        <a:lstStyle/>
        <a:p>
          <a:endParaRPr lang="cs-CZ"/>
        </a:p>
      </dgm:t>
    </dgm:pt>
    <dgm:pt modelId="{DC808DEF-A42D-421C-82E3-A2245C9020C2}" type="pres">
      <dgm:prSet presAssocID="{740852E7-B0DD-42BB-8AA5-B0C681EBD4F7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9A62071-AC9A-451C-98F4-74B0415BCEE7}" type="pres">
      <dgm:prSet presAssocID="{740852E7-B0DD-42BB-8AA5-B0C681EBD4F7}" presName="dummy" presStyleCnt="0"/>
      <dgm:spPr/>
    </dgm:pt>
    <dgm:pt modelId="{29D62E6F-EBD3-4648-808B-37D0E715C144}" type="pres">
      <dgm:prSet presAssocID="{9177E1A4-E3BF-49B6-8F4C-F19CACBB7796}" presName="sibTrans" presStyleLbl="sibTrans2D1" presStyleIdx="2" presStyleCnt="7"/>
      <dgm:spPr/>
      <dgm:t>
        <a:bodyPr/>
        <a:lstStyle/>
        <a:p>
          <a:endParaRPr lang="cs-CZ"/>
        </a:p>
      </dgm:t>
    </dgm:pt>
    <dgm:pt modelId="{70811C33-21A2-420E-B3B1-E24C12ED6334}" type="pres">
      <dgm:prSet presAssocID="{27F471BB-A5BB-4DD4-A788-EA051EBCF896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F51619-C9D7-479B-88BA-406E9A141C6F}" type="pres">
      <dgm:prSet presAssocID="{27F471BB-A5BB-4DD4-A788-EA051EBCF896}" presName="dummy" presStyleCnt="0"/>
      <dgm:spPr/>
    </dgm:pt>
    <dgm:pt modelId="{EBEFCCA3-5754-46A6-9FA4-FB666DAD5DC6}" type="pres">
      <dgm:prSet presAssocID="{F0F7AF9D-DBE6-4618-9AC5-10790D552A47}" presName="sibTrans" presStyleLbl="sibTrans2D1" presStyleIdx="3" presStyleCnt="7"/>
      <dgm:spPr/>
      <dgm:t>
        <a:bodyPr/>
        <a:lstStyle/>
        <a:p>
          <a:endParaRPr lang="cs-CZ"/>
        </a:p>
      </dgm:t>
    </dgm:pt>
    <dgm:pt modelId="{AE8497AC-0AE4-4220-BB01-FF20C5714555}" type="pres">
      <dgm:prSet presAssocID="{CBA9AD0A-FB4B-43CF-99B2-C3B78FE121E9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31AA084-4B1E-412C-AF2C-3A5BA6609458}" type="pres">
      <dgm:prSet presAssocID="{CBA9AD0A-FB4B-43CF-99B2-C3B78FE121E9}" presName="dummy" presStyleCnt="0"/>
      <dgm:spPr/>
    </dgm:pt>
    <dgm:pt modelId="{0BF7EB97-E76E-4EBF-89BF-B5C1850DEE4A}" type="pres">
      <dgm:prSet presAssocID="{643C4145-4ABE-4174-8E62-7E044A468FA5}" presName="sibTrans" presStyleLbl="sibTrans2D1" presStyleIdx="4" presStyleCnt="7"/>
      <dgm:spPr/>
      <dgm:t>
        <a:bodyPr/>
        <a:lstStyle/>
        <a:p>
          <a:endParaRPr lang="cs-CZ"/>
        </a:p>
      </dgm:t>
    </dgm:pt>
    <dgm:pt modelId="{18510E29-D912-4C6D-BE93-E643A28EA852}" type="pres">
      <dgm:prSet presAssocID="{92FEFC71-27C7-4C96-BD91-1CA611B77A6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20B33CB-340C-4277-AEE4-CD69D865A6D7}" type="pres">
      <dgm:prSet presAssocID="{92FEFC71-27C7-4C96-BD91-1CA611B77A65}" presName="dummy" presStyleCnt="0"/>
      <dgm:spPr/>
    </dgm:pt>
    <dgm:pt modelId="{3C1C98B8-7020-406A-92BF-03157EEC3C43}" type="pres">
      <dgm:prSet presAssocID="{3E7E5153-A97B-42CB-8FA3-244F36E4A86E}" presName="sibTrans" presStyleLbl="sibTrans2D1" presStyleIdx="5" presStyleCnt="7"/>
      <dgm:spPr/>
      <dgm:t>
        <a:bodyPr/>
        <a:lstStyle/>
        <a:p>
          <a:endParaRPr lang="cs-CZ"/>
        </a:p>
      </dgm:t>
    </dgm:pt>
    <dgm:pt modelId="{B324251E-4719-4C01-B8FB-AD9ADB364AB8}" type="pres">
      <dgm:prSet presAssocID="{24FC02A9-829B-459D-984B-EF9CC72DAE8C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C155F6-0EE4-4E6C-96D2-7960CCC0EE22}" type="pres">
      <dgm:prSet presAssocID="{24FC02A9-829B-459D-984B-EF9CC72DAE8C}" presName="dummy" presStyleCnt="0"/>
      <dgm:spPr/>
    </dgm:pt>
    <dgm:pt modelId="{E5481D48-9EFD-42D7-BAE1-224B387ADC64}" type="pres">
      <dgm:prSet presAssocID="{3694E62C-8CD1-445C-A1B1-EED3AEFD647C}" presName="sibTrans" presStyleLbl="sibTrans2D1" presStyleIdx="6" presStyleCnt="7"/>
      <dgm:spPr/>
      <dgm:t>
        <a:bodyPr/>
        <a:lstStyle/>
        <a:p>
          <a:endParaRPr lang="cs-CZ"/>
        </a:p>
      </dgm:t>
    </dgm:pt>
  </dgm:ptLst>
  <dgm:cxnLst>
    <dgm:cxn modelId="{8AD34880-559E-4376-997B-CBAC40A1A59C}" type="presOf" srcId="{9177E1A4-E3BF-49B6-8F4C-F19CACBB7796}" destId="{29D62E6F-EBD3-4648-808B-37D0E715C144}" srcOrd="0" destOrd="0" presId="urn:microsoft.com/office/officeart/2005/8/layout/radial6"/>
    <dgm:cxn modelId="{35F3EC2D-0BC1-4A99-A944-049E4E204B86}" srcId="{73B75E87-3FC2-4225-A189-FE83FC55B5C9}" destId="{740852E7-B0DD-42BB-8AA5-B0C681EBD4F7}" srcOrd="2" destOrd="0" parTransId="{045B29E2-6C43-4F69-91F7-BA7E981BB58B}" sibTransId="{9177E1A4-E3BF-49B6-8F4C-F19CACBB7796}"/>
    <dgm:cxn modelId="{6063CCD7-378C-4085-B93B-00BD14ACE8F9}" type="presOf" srcId="{92FEFC71-27C7-4C96-BD91-1CA611B77A65}" destId="{18510E29-D912-4C6D-BE93-E643A28EA852}" srcOrd="0" destOrd="0" presId="urn:microsoft.com/office/officeart/2005/8/layout/radial6"/>
    <dgm:cxn modelId="{E06683B9-B5F5-4879-8295-15C8321647FD}" type="presOf" srcId="{F0F7AF9D-DBE6-4618-9AC5-10790D552A47}" destId="{EBEFCCA3-5754-46A6-9FA4-FB666DAD5DC6}" srcOrd="0" destOrd="0" presId="urn:microsoft.com/office/officeart/2005/8/layout/radial6"/>
    <dgm:cxn modelId="{D8AD4E15-8C41-4CB8-A7EF-C22DD5AB4D2D}" type="presOf" srcId="{24FC02A9-829B-459D-984B-EF9CC72DAE8C}" destId="{B324251E-4719-4C01-B8FB-AD9ADB364AB8}" srcOrd="0" destOrd="0" presId="urn:microsoft.com/office/officeart/2005/8/layout/radial6"/>
    <dgm:cxn modelId="{2B57F1BB-DA47-428B-9D93-A23F713197E9}" type="presOf" srcId="{3694E62C-8CD1-445C-A1B1-EED3AEFD647C}" destId="{E5481D48-9EFD-42D7-BAE1-224B387ADC64}" srcOrd="0" destOrd="0" presId="urn:microsoft.com/office/officeart/2005/8/layout/radial6"/>
    <dgm:cxn modelId="{525243F2-C0BE-4D91-8506-E339C599DCDE}" srcId="{73B75E87-3FC2-4225-A189-FE83FC55B5C9}" destId="{AD44FDC2-A931-4496-81E0-3C09C0708C9F}" srcOrd="1" destOrd="0" parTransId="{96916CC4-C1F7-4118-9196-121D46A6DB7C}" sibTransId="{392C6A02-D4F7-4061-B234-5547C7AC5063}"/>
    <dgm:cxn modelId="{F8890B1E-5172-426A-9133-D8E6CAF60896}" srcId="{73B75E87-3FC2-4225-A189-FE83FC55B5C9}" destId="{27F471BB-A5BB-4DD4-A788-EA051EBCF896}" srcOrd="3" destOrd="0" parTransId="{7DDBF08F-CB55-46E9-B896-504BFFAFC507}" sibTransId="{F0F7AF9D-DBE6-4618-9AC5-10790D552A47}"/>
    <dgm:cxn modelId="{E668D0E6-D64E-459E-8390-BBDE5AD92872}" type="presOf" srcId="{392C6A02-D4F7-4061-B234-5547C7AC5063}" destId="{137D1A9D-6BCA-4C46-BFCF-DF7712F173E0}" srcOrd="0" destOrd="0" presId="urn:microsoft.com/office/officeart/2005/8/layout/radial6"/>
    <dgm:cxn modelId="{2FD2B839-5835-4939-BA15-AC8C3E7BD747}" type="presOf" srcId="{27F471BB-A5BB-4DD4-A788-EA051EBCF896}" destId="{70811C33-21A2-420E-B3B1-E24C12ED6334}" srcOrd="0" destOrd="0" presId="urn:microsoft.com/office/officeart/2005/8/layout/radial6"/>
    <dgm:cxn modelId="{8FC122D1-083C-43F8-88CD-6725272D6A7D}" type="presOf" srcId="{73B75E87-3FC2-4225-A189-FE83FC55B5C9}" destId="{124876D4-E4EF-4E27-955C-6B4245DF7456}" srcOrd="0" destOrd="0" presId="urn:microsoft.com/office/officeart/2005/8/layout/radial6"/>
    <dgm:cxn modelId="{6EF4FA47-52A3-4611-8CBE-9785EEE13F94}" type="presOf" srcId="{6EE253A4-F2D4-424B-BBE8-B3E002588654}" destId="{E8987EEF-9D12-43C0-88B1-85E9C908AF82}" srcOrd="0" destOrd="0" presId="urn:microsoft.com/office/officeart/2005/8/layout/radial6"/>
    <dgm:cxn modelId="{183C20D9-D2C8-4227-8FCF-ADB79BC9D3B2}" srcId="{73B75E87-3FC2-4225-A189-FE83FC55B5C9}" destId="{CBA9AD0A-FB4B-43CF-99B2-C3B78FE121E9}" srcOrd="4" destOrd="0" parTransId="{EA1EAFCF-257D-45B3-9EE9-C13175AC96E1}" sibTransId="{643C4145-4ABE-4174-8E62-7E044A468FA5}"/>
    <dgm:cxn modelId="{10743719-4281-4239-B921-50BC25D9A290}" type="presOf" srcId="{CF9A330D-E611-468B-A516-F553CFD51E60}" destId="{0FAC6BE9-B1E7-4092-8013-B3B3146C98B0}" srcOrd="0" destOrd="0" presId="urn:microsoft.com/office/officeart/2005/8/layout/radial6"/>
    <dgm:cxn modelId="{B9F53D5B-30D2-4439-B665-73CF21006965}" type="presOf" srcId="{740852E7-B0DD-42BB-8AA5-B0C681EBD4F7}" destId="{DC808DEF-A42D-421C-82E3-A2245C9020C2}" srcOrd="0" destOrd="0" presId="urn:microsoft.com/office/officeart/2005/8/layout/radial6"/>
    <dgm:cxn modelId="{89266859-A3C3-465E-B2B8-58CE75B4BE51}" srcId="{73B75E87-3FC2-4225-A189-FE83FC55B5C9}" destId="{CF9A330D-E611-468B-A516-F553CFD51E60}" srcOrd="0" destOrd="0" parTransId="{1F4BC695-79D1-4958-B697-D37E134B3C77}" sibTransId="{7B960A01-21CA-4574-9DD6-1DA367B86144}"/>
    <dgm:cxn modelId="{DBAEF50D-9FEC-4962-8282-08A3B265F1AE}" type="presOf" srcId="{AD44FDC2-A931-4496-81E0-3C09C0708C9F}" destId="{2700DFE1-678C-4B4F-B7A0-39462275733E}" srcOrd="0" destOrd="0" presId="urn:microsoft.com/office/officeart/2005/8/layout/radial6"/>
    <dgm:cxn modelId="{0D1EB824-0C75-4F77-AEA5-C0ABE7E2ED93}" type="presOf" srcId="{643C4145-4ABE-4174-8E62-7E044A468FA5}" destId="{0BF7EB97-E76E-4EBF-89BF-B5C1850DEE4A}" srcOrd="0" destOrd="0" presId="urn:microsoft.com/office/officeart/2005/8/layout/radial6"/>
    <dgm:cxn modelId="{43808B25-A1A9-4C07-82C6-857EB5373D5C}" type="presOf" srcId="{7B960A01-21CA-4574-9DD6-1DA367B86144}" destId="{20DDC1FA-D10E-43EF-99D2-22EC2BDB8ED0}" srcOrd="0" destOrd="0" presId="urn:microsoft.com/office/officeart/2005/8/layout/radial6"/>
    <dgm:cxn modelId="{8833854E-386A-4D3F-8ADC-CA2C454A6484}" srcId="{6EE253A4-F2D4-424B-BBE8-B3E002588654}" destId="{73B75E87-3FC2-4225-A189-FE83FC55B5C9}" srcOrd="0" destOrd="0" parTransId="{69ECD8A6-F6BF-4D5E-8CC6-25759F1C5056}" sibTransId="{9D844C00-4159-432B-9625-BB91D5CE73BF}"/>
    <dgm:cxn modelId="{21AB2297-8378-4A9F-BB63-42101B3B2097}" srcId="{73B75E87-3FC2-4225-A189-FE83FC55B5C9}" destId="{24FC02A9-829B-459D-984B-EF9CC72DAE8C}" srcOrd="6" destOrd="0" parTransId="{7C9CC77B-1086-4833-A26E-B3D1FE4D0E24}" sibTransId="{3694E62C-8CD1-445C-A1B1-EED3AEFD647C}"/>
    <dgm:cxn modelId="{A05E87F7-7AEA-47C1-9D5B-433BE65948EA}" type="presOf" srcId="{3E7E5153-A97B-42CB-8FA3-244F36E4A86E}" destId="{3C1C98B8-7020-406A-92BF-03157EEC3C43}" srcOrd="0" destOrd="0" presId="urn:microsoft.com/office/officeart/2005/8/layout/radial6"/>
    <dgm:cxn modelId="{801D1CE3-455C-4036-A8A0-9A75B8B065CB}" srcId="{73B75E87-3FC2-4225-A189-FE83FC55B5C9}" destId="{92FEFC71-27C7-4C96-BD91-1CA611B77A65}" srcOrd="5" destOrd="0" parTransId="{BE08B962-7598-44DF-81FD-BF976FB94212}" sibTransId="{3E7E5153-A97B-42CB-8FA3-244F36E4A86E}"/>
    <dgm:cxn modelId="{F6C81965-B089-4DDC-87BA-506CA544AE84}" type="presOf" srcId="{CBA9AD0A-FB4B-43CF-99B2-C3B78FE121E9}" destId="{AE8497AC-0AE4-4220-BB01-FF20C5714555}" srcOrd="0" destOrd="0" presId="urn:microsoft.com/office/officeart/2005/8/layout/radial6"/>
    <dgm:cxn modelId="{E6672555-BBD3-43C5-841C-543D1B46F805}" type="presParOf" srcId="{E8987EEF-9D12-43C0-88B1-85E9C908AF82}" destId="{124876D4-E4EF-4E27-955C-6B4245DF7456}" srcOrd="0" destOrd="0" presId="urn:microsoft.com/office/officeart/2005/8/layout/radial6"/>
    <dgm:cxn modelId="{2E2340BA-DDA5-48D3-82A6-6C6E2269ED08}" type="presParOf" srcId="{E8987EEF-9D12-43C0-88B1-85E9C908AF82}" destId="{0FAC6BE9-B1E7-4092-8013-B3B3146C98B0}" srcOrd="1" destOrd="0" presId="urn:microsoft.com/office/officeart/2005/8/layout/radial6"/>
    <dgm:cxn modelId="{9B96B01F-ECD6-4BFD-B89B-C9572F27D401}" type="presParOf" srcId="{E8987EEF-9D12-43C0-88B1-85E9C908AF82}" destId="{63D96D14-6B4C-4233-BEA0-DDDDC52F57CF}" srcOrd="2" destOrd="0" presId="urn:microsoft.com/office/officeart/2005/8/layout/radial6"/>
    <dgm:cxn modelId="{09A97DA7-1A41-4A22-A880-247AEC5C6CCC}" type="presParOf" srcId="{E8987EEF-9D12-43C0-88B1-85E9C908AF82}" destId="{20DDC1FA-D10E-43EF-99D2-22EC2BDB8ED0}" srcOrd="3" destOrd="0" presId="urn:microsoft.com/office/officeart/2005/8/layout/radial6"/>
    <dgm:cxn modelId="{7A3C8640-9382-453C-8606-AA24D5674B72}" type="presParOf" srcId="{E8987EEF-9D12-43C0-88B1-85E9C908AF82}" destId="{2700DFE1-678C-4B4F-B7A0-39462275733E}" srcOrd="4" destOrd="0" presId="urn:microsoft.com/office/officeart/2005/8/layout/radial6"/>
    <dgm:cxn modelId="{DD49A085-61AE-437A-9405-0C1CF5F6B779}" type="presParOf" srcId="{E8987EEF-9D12-43C0-88B1-85E9C908AF82}" destId="{70A44FFD-2EC0-4082-9D1B-AE3FD0616A62}" srcOrd="5" destOrd="0" presId="urn:microsoft.com/office/officeart/2005/8/layout/radial6"/>
    <dgm:cxn modelId="{69E09347-61A3-45D5-B5AC-190031063D6F}" type="presParOf" srcId="{E8987EEF-9D12-43C0-88B1-85E9C908AF82}" destId="{137D1A9D-6BCA-4C46-BFCF-DF7712F173E0}" srcOrd="6" destOrd="0" presId="urn:microsoft.com/office/officeart/2005/8/layout/radial6"/>
    <dgm:cxn modelId="{9EDBB8BA-6588-4A33-B721-260A3613F186}" type="presParOf" srcId="{E8987EEF-9D12-43C0-88B1-85E9C908AF82}" destId="{DC808DEF-A42D-421C-82E3-A2245C9020C2}" srcOrd="7" destOrd="0" presId="urn:microsoft.com/office/officeart/2005/8/layout/radial6"/>
    <dgm:cxn modelId="{FC8B650C-A26F-444F-9F62-E14298F87E04}" type="presParOf" srcId="{E8987EEF-9D12-43C0-88B1-85E9C908AF82}" destId="{B9A62071-AC9A-451C-98F4-74B0415BCEE7}" srcOrd="8" destOrd="0" presId="urn:microsoft.com/office/officeart/2005/8/layout/radial6"/>
    <dgm:cxn modelId="{51DF0797-8A20-4CBC-B387-98734B84B578}" type="presParOf" srcId="{E8987EEF-9D12-43C0-88B1-85E9C908AF82}" destId="{29D62E6F-EBD3-4648-808B-37D0E715C144}" srcOrd="9" destOrd="0" presId="urn:microsoft.com/office/officeart/2005/8/layout/radial6"/>
    <dgm:cxn modelId="{4938F171-D273-4854-B162-6FB98ABBE208}" type="presParOf" srcId="{E8987EEF-9D12-43C0-88B1-85E9C908AF82}" destId="{70811C33-21A2-420E-B3B1-E24C12ED6334}" srcOrd="10" destOrd="0" presId="urn:microsoft.com/office/officeart/2005/8/layout/radial6"/>
    <dgm:cxn modelId="{F8E7625C-34C2-4C11-AA1B-5D41AA290E33}" type="presParOf" srcId="{E8987EEF-9D12-43C0-88B1-85E9C908AF82}" destId="{D5F51619-C9D7-479B-88BA-406E9A141C6F}" srcOrd="11" destOrd="0" presId="urn:microsoft.com/office/officeart/2005/8/layout/radial6"/>
    <dgm:cxn modelId="{2318E150-3FF7-453C-9662-6074B2AF07D1}" type="presParOf" srcId="{E8987EEF-9D12-43C0-88B1-85E9C908AF82}" destId="{EBEFCCA3-5754-46A6-9FA4-FB666DAD5DC6}" srcOrd="12" destOrd="0" presId="urn:microsoft.com/office/officeart/2005/8/layout/radial6"/>
    <dgm:cxn modelId="{048B9EAB-78CC-4BFA-9FBC-594B24B82000}" type="presParOf" srcId="{E8987EEF-9D12-43C0-88B1-85E9C908AF82}" destId="{AE8497AC-0AE4-4220-BB01-FF20C5714555}" srcOrd="13" destOrd="0" presId="urn:microsoft.com/office/officeart/2005/8/layout/radial6"/>
    <dgm:cxn modelId="{DDFF3D3C-D8FB-4217-9DAB-5828086A3450}" type="presParOf" srcId="{E8987EEF-9D12-43C0-88B1-85E9C908AF82}" destId="{B31AA084-4B1E-412C-AF2C-3A5BA6609458}" srcOrd="14" destOrd="0" presId="urn:microsoft.com/office/officeart/2005/8/layout/radial6"/>
    <dgm:cxn modelId="{B45DD4BF-94E1-4E6B-B8E6-E3239E571A6A}" type="presParOf" srcId="{E8987EEF-9D12-43C0-88B1-85E9C908AF82}" destId="{0BF7EB97-E76E-4EBF-89BF-B5C1850DEE4A}" srcOrd="15" destOrd="0" presId="urn:microsoft.com/office/officeart/2005/8/layout/radial6"/>
    <dgm:cxn modelId="{65C8D27A-F8D0-47BF-AB4B-834877DB9215}" type="presParOf" srcId="{E8987EEF-9D12-43C0-88B1-85E9C908AF82}" destId="{18510E29-D912-4C6D-BE93-E643A28EA852}" srcOrd="16" destOrd="0" presId="urn:microsoft.com/office/officeart/2005/8/layout/radial6"/>
    <dgm:cxn modelId="{568B8693-91DF-4CE8-8F2D-5DB268146A46}" type="presParOf" srcId="{E8987EEF-9D12-43C0-88B1-85E9C908AF82}" destId="{720B33CB-340C-4277-AEE4-CD69D865A6D7}" srcOrd="17" destOrd="0" presId="urn:microsoft.com/office/officeart/2005/8/layout/radial6"/>
    <dgm:cxn modelId="{1B073076-970D-42D9-901C-9B4329A6A21A}" type="presParOf" srcId="{E8987EEF-9D12-43C0-88B1-85E9C908AF82}" destId="{3C1C98B8-7020-406A-92BF-03157EEC3C43}" srcOrd="18" destOrd="0" presId="urn:microsoft.com/office/officeart/2005/8/layout/radial6"/>
    <dgm:cxn modelId="{0C4B9A62-9993-456F-80FE-795AC4570176}" type="presParOf" srcId="{E8987EEF-9D12-43C0-88B1-85E9C908AF82}" destId="{B324251E-4719-4C01-B8FB-AD9ADB364AB8}" srcOrd="19" destOrd="0" presId="urn:microsoft.com/office/officeart/2005/8/layout/radial6"/>
    <dgm:cxn modelId="{B1A99BB4-D8B1-44E0-BBD4-B02D506361E0}" type="presParOf" srcId="{E8987EEF-9D12-43C0-88B1-85E9C908AF82}" destId="{38C155F6-0EE4-4E6C-96D2-7960CCC0EE22}" srcOrd="20" destOrd="0" presId="urn:microsoft.com/office/officeart/2005/8/layout/radial6"/>
    <dgm:cxn modelId="{EA1D62D6-EC2E-4C03-AA3D-B8A64490B8BA}" type="presParOf" srcId="{E8987EEF-9D12-43C0-88B1-85E9C908AF82}" destId="{E5481D48-9EFD-42D7-BAE1-224B387ADC64}" srcOrd="21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7C2503-A0E4-4D05-B091-0B735B55A234}" type="doc">
      <dgm:prSet loTypeId="urn:microsoft.com/office/officeart/2005/8/layout/cycle3" loCatId="cycle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2C4D84D2-AFF2-4F36-B80E-03DF272AE6FF}">
      <dgm:prSet phldrT="[Text]" custT="1"/>
      <dgm:spPr/>
      <dgm:t>
        <a:bodyPr/>
        <a:lstStyle/>
        <a:p>
          <a:r>
            <a:rPr lang="cs-CZ" sz="2000" b="1" dirty="0" err="1" smtClean="0">
              <a:solidFill>
                <a:schemeClr val="tx1"/>
              </a:solidFill>
            </a:rPr>
            <a:t>zehn</a:t>
          </a:r>
          <a:endParaRPr lang="cs-CZ" sz="2000" b="1" dirty="0">
            <a:solidFill>
              <a:schemeClr val="tx1"/>
            </a:solidFill>
          </a:endParaRPr>
        </a:p>
      </dgm:t>
    </dgm:pt>
    <dgm:pt modelId="{FEE15804-9FD4-481D-BDBD-EEBAAC650F4E}" type="parTrans" cxnId="{3849D9B9-5C6F-4AE4-B080-C231EDAE1320}">
      <dgm:prSet/>
      <dgm:spPr/>
      <dgm:t>
        <a:bodyPr/>
        <a:lstStyle/>
        <a:p>
          <a:endParaRPr lang="cs-CZ"/>
        </a:p>
      </dgm:t>
    </dgm:pt>
    <dgm:pt modelId="{67F9BD2C-2C91-4907-B386-FF1E6A096437}" type="sibTrans" cxnId="{3849D9B9-5C6F-4AE4-B080-C231EDAE1320}">
      <dgm:prSet/>
      <dgm:spPr/>
      <dgm:t>
        <a:bodyPr/>
        <a:lstStyle/>
        <a:p>
          <a:endParaRPr lang="cs-CZ"/>
        </a:p>
      </dgm:t>
    </dgm:pt>
    <dgm:pt modelId="{D793BE1B-7C0D-4716-968D-DC4ED1CE009D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d</a:t>
          </a:r>
          <a:r>
            <a:rPr lang="cs-CZ" sz="2000" b="1" dirty="0" err="1" smtClean="0">
              <a:solidFill>
                <a:schemeClr val="tx1"/>
              </a:solidFill>
            </a:rPr>
            <a:t>rei</a:t>
          </a:r>
          <a:r>
            <a:rPr lang="de-DE" sz="2000" b="1" dirty="0" err="1" smtClean="0">
              <a:solidFill>
                <a:schemeClr val="tx1"/>
              </a:solidFill>
            </a:rPr>
            <a:t>ßig</a:t>
          </a:r>
          <a:endParaRPr lang="cs-CZ" sz="2000" b="1" dirty="0">
            <a:solidFill>
              <a:schemeClr val="tx1"/>
            </a:solidFill>
          </a:endParaRPr>
        </a:p>
      </dgm:t>
    </dgm:pt>
    <dgm:pt modelId="{AB7EADF1-D6BC-4B7A-9759-FF2F9F8B7321}" type="parTrans" cxnId="{A2BC6CE7-5CE5-4675-9B4C-CBF7258BF6E1}">
      <dgm:prSet/>
      <dgm:spPr/>
      <dgm:t>
        <a:bodyPr/>
        <a:lstStyle/>
        <a:p>
          <a:endParaRPr lang="cs-CZ"/>
        </a:p>
      </dgm:t>
    </dgm:pt>
    <dgm:pt modelId="{DC9A4A99-6EED-4BD5-838D-C19A708ACE09}" type="sibTrans" cxnId="{A2BC6CE7-5CE5-4675-9B4C-CBF7258BF6E1}">
      <dgm:prSet/>
      <dgm:spPr/>
      <dgm:t>
        <a:bodyPr/>
        <a:lstStyle/>
        <a:p>
          <a:endParaRPr lang="cs-CZ"/>
        </a:p>
      </dgm:t>
    </dgm:pt>
    <dgm:pt modelId="{0FCE9A46-7060-4204-A8B0-2C69CBAEBA59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vierzig</a:t>
          </a:r>
          <a:endParaRPr lang="cs-CZ" sz="2000" b="1" dirty="0">
            <a:solidFill>
              <a:schemeClr val="tx1"/>
            </a:solidFill>
          </a:endParaRPr>
        </a:p>
      </dgm:t>
    </dgm:pt>
    <dgm:pt modelId="{68F0CC02-CC4F-46B5-AEB5-7694B5ABD756}" type="parTrans" cxnId="{9FCA4E8F-86B1-47DC-A163-914B89A63FAA}">
      <dgm:prSet/>
      <dgm:spPr/>
      <dgm:t>
        <a:bodyPr/>
        <a:lstStyle/>
        <a:p>
          <a:endParaRPr lang="cs-CZ"/>
        </a:p>
      </dgm:t>
    </dgm:pt>
    <dgm:pt modelId="{25637455-1611-4507-AE84-A837FD1821DA}" type="sibTrans" cxnId="{9FCA4E8F-86B1-47DC-A163-914B89A63FAA}">
      <dgm:prSet/>
      <dgm:spPr/>
      <dgm:t>
        <a:bodyPr/>
        <a:lstStyle/>
        <a:p>
          <a:endParaRPr lang="cs-CZ"/>
        </a:p>
      </dgm:t>
    </dgm:pt>
    <dgm:pt modelId="{A9F31942-1992-43DB-BB0F-2EAB7C3912AA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siebzig</a:t>
          </a:r>
          <a:endParaRPr lang="cs-CZ" sz="2000" b="1" dirty="0">
            <a:solidFill>
              <a:schemeClr val="tx1"/>
            </a:solidFill>
          </a:endParaRPr>
        </a:p>
      </dgm:t>
    </dgm:pt>
    <dgm:pt modelId="{1360BC5A-3262-4632-A548-5F87F37CC3BA}" type="parTrans" cxnId="{68FCB925-7131-4C79-946C-9AD7F97694EE}">
      <dgm:prSet/>
      <dgm:spPr/>
      <dgm:t>
        <a:bodyPr/>
        <a:lstStyle/>
        <a:p>
          <a:endParaRPr lang="cs-CZ"/>
        </a:p>
      </dgm:t>
    </dgm:pt>
    <dgm:pt modelId="{95F88956-5D1C-4D48-9BFA-DE38A98F39BF}" type="sibTrans" cxnId="{68FCB925-7131-4C79-946C-9AD7F97694EE}">
      <dgm:prSet/>
      <dgm:spPr/>
      <dgm:t>
        <a:bodyPr/>
        <a:lstStyle/>
        <a:p>
          <a:endParaRPr lang="cs-CZ"/>
        </a:p>
      </dgm:t>
    </dgm:pt>
    <dgm:pt modelId="{9DD71A86-CE16-4B1F-83EA-6237180308FF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achtzig</a:t>
          </a:r>
          <a:endParaRPr lang="cs-CZ" sz="2000" b="1" dirty="0">
            <a:solidFill>
              <a:schemeClr val="tx1"/>
            </a:solidFill>
          </a:endParaRPr>
        </a:p>
      </dgm:t>
    </dgm:pt>
    <dgm:pt modelId="{94D4ABFC-0ACF-48DD-825B-F520ED664769}" type="parTrans" cxnId="{1FF960F5-0F00-4907-AD7A-99486746ED5A}">
      <dgm:prSet/>
      <dgm:spPr/>
      <dgm:t>
        <a:bodyPr/>
        <a:lstStyle/>
        <a:p>
          <a:endParaRPr lang="cs-CZ"/>
        </a:p>
      </dgm:t>
    </dgm:pt>
    <dgm:pt modelId="{C72E7BA0-79FD-4184-85E7-B50478123391}" type="sibTrans" cxnId="{1FF960F5-0F00-4907-AD7A-99486746ED5A}">
      <dgm:prSet/>
      <dgm:spPr/>
      <dgm:t>
        <a:bodyPr/>
        <a:lstStyle/>
        <a:p>
          <a:endParaRPr lang="cs-CZ"/>
        </a:p>
      </dgm:t>
    </dgm:pt>
    <dgm:pt modelId="{6FF305BE-5D6C-42A1-84A1-3D5EAD6A20BA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sechzig</a:t>
          </a:r>
          <a:endParaRPr lang="cs-CZ" sz="2000" b="1" dirty="0">
            <a:solidFill>
              <a:schemeClr val="tx1"/>
            </a:solidFill>
          </a:endParaRPr>
        </a:p>
      </dgm:t>
    </dgm:pt>
    <dgm:pt modelId="{59420CA5-6B51-4C30-ACE3-CAB7C7D8796F}" type="parTrans" cxnId="{E1C7B55C-553A-43CC-9C60-89BDE5D66D10}">
      <dgm:prSet/>
      <dgm:spPr/>
      <dgm:t>
        <a:bodyPr/>
        <a:lstStyle/>
        <a:p>
          <a:endParaRPr lang="cs-CZ"/>
        </a:p>
      </dgm:t>
    </dgm:pt>
    <dgm:pt modelId="{5C2FADD4-7FC4-4714-806C-F34EC4FAFC88}" type="sibTrans" cxnId="{E1C7B55C-553A-43CC-9C60-89BDE5D66D10}">
      <dgm:prSet/>
      <dgm:spPr/>
      <dgm:t>
        <a:bodyPr/>
        <a:lstStyle/>
        <a:p>
          <a:endParaRPr lang="cs-CZ"/>
        </a:p>
      </dgm:t>
    </dgm:pt>
    <dgm:pt modelId="{838EC0EF-6525-427F-BC3A-6F304AD27268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fünfzig</a:t>
          </a:r>
          <a:endParaRPr lang="cs-CZ" sz="2000" b="1" dirty="0">
            <a:solidFill>
              <a:schemeClr val="tx1"/>
            </a:solidFill>
          </a:endParaRPr>
        </a:p>
      </dgm:t>
    </dgm:pt>
    <dgm:pt modelId="{10E62D58-3940-4398-81B4-C907F372B8F1}" type="parTrans" cxnId="{7C4EFAC4-BED3-42E4-9796-B8452D466D65}">
      <dgm:prSet/>
      <dgm:spPr/>
      <dgm:t>
        <a:bodyPr/>
        <a:lstStyle/>
        <a:p>
          <a:endParaRPr lang="cs-CZ"/>
        </a:p>
      </dgm:t>
    </dgm:pt>
    <dgm:pt modelId="{0530E72C-6AB8-4C53-9F34-939F1B0FFD56}" type="sibTrans" cxnId="{7C4EFAC4-BED3-42E4-9796-B8452D466D65}">
      <dgm:prSet/>
      <dgm:spPr/>
      <dgm:t>
        <a:bodyPr/>
        <a:lstStyle/>
        <a:p>
          <a:endParaRPr lang="cs-CZ"/>
        </a:p>
      </dgm:t>
    </dgm:pt>
    <dgm:pt modelId="{E377849F-58FC-4621-B5A0-3668985B454E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zwanzig</a:t>
          </a:r>
          <a:endParaRPr lang="cs-CZ" sz="2000" b="1" dirty="0">
            <a:solidFill>
              <a:schemeClr val="tx1"/>
            </a:solidFill>
          </a:endParaRPr>
        </a:p>
      </dgm:t>
    </dgm:pt>
    <dgm:pt modelId="{E6767585-564E-49E1-8B81-7C3D4D1E3C51}" type="parTrans" cxnId="{D453516D-BCDF-45D6-81FB-A5DCB9B86A36}">
      <dgm:prSet/>
      <dgm:spPr/>
      <dgm:t>
        <a:bodyPr/>
        <a:lstStyle/>
        <a:p>
          <a:endParaRPr lang="cs-CZ"/>
        </a:p>
      </dgm:t>
    </dgm:pt>
    <dgm:pt modelId="{393491FC-D528-40CE-BF8F-627969F19317}" type="sibTrans" cxnId="{D453516D-BCDF-45D6-81FB-A5DCB9B86A36}">
      <dgm:prSet/>
      <dgm:spPr/>
      <dgm:t>
        <a:bodyPr/>
        <a:lstStyle/>
        <a:p>
          <a:endParaRPr lang="cs-CZ"/>
        </a:p>
      </dgm:t>
    </dgm:pt>
    <dgm:pt modelId="{C1FBF767-4C50-47AC-8E58-BB0DA407F2E6}">
      <dgm:prSet phldrT="[Text]" custT="1"/>
      <dgm:spPr/>
      <dgm:t>
        <a:bodyPr/>
        <a:lstStyle/>
        <a:p>
          <a:r>
            <a:rPr lang="de-DE" sz="2000" b="1" dirty="0" smtClean="0">
              <a:solidFill>
                <a:schemeClr val="tx1"/>
              </a:solidFill>
            </a:rPr>
            <a:t>neunzig</a:t>
          </a:r>
          <a:endParaRPr lang="cs-CZ" sz="2000" b="1" dirty="0">
            <a:solidFill>
              <a:schemeClr val="tx1"/>
            </a:solidFill>
          </a:endParaRPr>
        </a:p>
      </dgm:t>
    </dgm:pt>
    <dgm:pt modelId="{DC41483F-EDC3-48D1-B61F-45EA1DB9D68D}" type="parTrans" cxnId="{6476B717-AEF5-4CB4-9109-B9EBA12A6883}">
      <dgm:prSet/>
      <dgm:spPr/>
      <dgm:t>
        <a:bodyPr/>
        <a:lstStyle/>
        <a:p>
          <a:endParaRPr lang="cs-CZ"/>
        </a:p>
      </dgm:t>
    </dgm:pt>
    <dgm:pt modelId="{9698CC5E-1E80-41E3-A4E2-4D309C85096E}" type="sibTrans" cxnId="{6476B717-AEF5-4CB4-9109-B9EBA12A6883}">
      <dgm:prSet/>
      <dgm:spPr/>
      <dgm:t>
        <a:bodyPr/>
        <a:lstStyle/>
        <a:p>
          <a:endParaRPr lang="cs-CZ"/>
        </a:p>
      </dgm:t>
    </dgm:pt>
    <dgm:pt modelId="{51ABC66B-B74B-4BD0-9C84-4566F0BF5BB8}" type="pres">
      <dgm:prSet presAssocID="{267C2503-A0E4-4D05-B091-0B735B55A23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A1E2CDF-93B0-4588-B1A3-E448568218D4}" type="pres">
      <dgm:prSet presAssocID="{267C2503-A0E4-4D05-B091-0B735B55A234}" presName="cycle" presStyleCnt="0"/>
      <dgm:spPr/>
    </dgm:pt>
    <dgm:pt modelId="{A7D5FB4A-EF57-4940-BE20-CC69C7A13E45}" type="pres">
      <dgm:prSet presAssocID="{2C4D84D2-AFF2-4F36-B80E-03DF272AE6FF}" presName="nodeFirstNode" presStyleLbl="node1" presStyleIdx="0" presStyleCnt="9" custRadScaleRad="100075" custRadScaleInc="223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733D07-40D2-4352-B1B7-E2025B5CE552}" type="pres">
      <dgm:prSet presAssocID="{67F9BD2C-2C91-4907-B386-FF1E6A096437}" presName="sibTransFirstNode" presStyleLbl="bgShp" presStyleIdx="0" presStyleCnt="1" custLinFactNeighborX="-1050" custLinFactNeighborY="1250"/>
      <dgm:spPr/>
      <dgm:t>
        <a:bodyPr/>
        <a:lstStyle/>
        <a:p>
          <a:endParaRPr lang="cs-CZ"/>
        </a:p>
      </dgm:t>
    </dgm:pt>
    <dgm:pt modelId="{D220B698-E983-45E7-B248-3002CC1F7E37}" type="pres">
      <dgm:prSet presAssocID="{E377849F-58FC-4621-B5A0-3668985B454E}" presName="nodeFollowingNodes" presStyleLbl="node1" presStyleIdx="1" presStyleCnt="9" custRadScaleRad="105135" custRadScaleInc="31558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7139D4-0E62-4E29-B684-3D0485B6B857}" type="pres">
      <dgm:prSet presAssocID="{D793BE1B-7C0D-4716-968D-DC4ED1CE009D}" presName="nodeFollowingNodes" presStyleLbl="node1" presStyleIdx="2" presStyleCnt="9" custRadScaleRad="109071" custRadScaleInc="-45846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D700FEB-B3BF-44F0-8656-12764E97C4F4}" type="pres">
      <dgm:prSet presAssocID="{0FCE9A46-7060-4204-A8B0-2C69CBAEBA59}" presName="nodeFollowingNodes" presStyleLbl="node1" presStyleIdx="3" presStyleCnt="9" custRadScaleRad="104638" custRadScaleInc="-9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65032A-589D-43B1-85F6-4DE4B6D4E73C}" type="pres">
      <dgm:prSet presAssocID="{838EC0EF-6525-427F-BC3A-6F304AD27268}" presName="nodeFollowingNodes" presStyleLbl="node1" presStyleIdx="4" presStyleCnt="9" custRadScaleRad="101676" custRadScaleInc="-31038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860E8D-C0FE-49EE-A75E-1C4101E42401}" type="pres">
      <dgm:prSet presAssocID="{6FF305BE-5D6C-42A1-84A1-3D5EAD6A20BA}" presName="nodeFollowingNodes" presStyleLbl="node1" presStyleIdx="5" presStyleCnt="9" custRadScaleRad="106562" custRadScaleInc="31035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50BDD69-F74E-4F3D-96E9-988C616CA5D3}" type="pres">
      <dgm:prSet presAssocID="{A9F31942-1992-43DB-BB0F-2EAB7C3912AA}" presName="nodeFollowingNodes" presStyleLbl="node1" presStyleIdx="6" presStyleCnt="9" custRadScaleRad="106139" custRadScaleInc="168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12E479-13B1-4046-850C-C5856D314E34}" type="pres">
      <dgm:prSet presAssocID="{9DD71A86-CE16-4B1F-83EA-6237180308FF}" presName="nodeFollowingNodes" presStyleLbl="node1" presStyleIdx="7" presStyleCnt="9" custRadScaleRad="108651" custRadScaleInc="45840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66789EF-1252-4AC1-ACFC-6582C2AB0F5B}" type="pres">
      <dgm:prSet presAssocID="{C1FBF767-4C50-47AC-8E58-BB0DA407F2E6}" presName="nodeFollowingNodes" presStyleLbl="node1" presStyleIdx="8" presStyleCnt="9" custRadScaleRad="106812" custRadScaleInc="-31069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9A981BC-A8BE-4215-B95E-73DE88F23EBF}" type="presOf" srcId="{A9F31942-1992-43DB-BB0F-2EAB7C3912AA}" destId="{550BDD69-F74E-4F3D-96E9-988C616CA5D3}" srcOrd="0" destOrd="0" presId="urn:microsoft.com/office/officeart/2005/8/layout/cycle3"/>
    <dgm:cxn modelId="{340B9D70-5499-43C1-9BD9-DDEFDB27E51B}" type="presOf" srcId="{C1FBF767-4C50-47AC-8E58-BB0DA407F2E6}" destId="{A66789EF-1252-4AC1-ACFC-6582C2AB0F5B}" srcOrd="0" destOrd="0" presId="urn:microsoft.com/office/officeart/2005/8/layout/cycle3"/>
    <dgm:cxn modelId="{5C8CC672-828D-40D4-9B4D-172564A6B2CC}" type="presOf" srcId="{2C4D84D2-AFF2-4F36-B80E-03DF272AE6FF}" destId="{A7D5FB4A-EF57-4940-BE20-CC69C7A13E45}" srcOrd="0" destOrd="0" presId="urn:microsoft.com/office/officeart/2005/8/layout/cycle3"/>
    <dgm:cxn modelId="{A2BC6CE7-5CE5-4675-9B4C-CBF7258BF6E1}" srcId="{267C2503-A0E4-4D05-B091-0B735B55A234}" destId="{D793BE1B-7C0D-4716-968D-DC4ED1CE009D}" srcOrd="2" destOrd="0" parTransId="{AB7EADF1-D6BC-4B7A-9759-FF2F9F8B7321}" sibTransId="{DC9A4A99-6EED-4BD5-838D-C19A708ACE09}"/>
    <dgm:cxn modelId="{35A28643-97EE-4835-800B-5C5D6CDC98B5}" type="presOf" srcId="{D793BE1B-7C0D-4716-968D-DC4ED1CE009D}" destId="{757139D4-0E62-4E29-B684-3D0485B6B857}" srcOrd="0" destOrd="0" presId="urn:microsoft.com/office/officeart/2005/8/layout/cycle3"/>
    <dgm:cxn modelId="{D453516D-BCDF-45D6-81FB-A5DCB9B86A36}" srcId="{267C2503-A0E4-4D05-B091-0B735B55A234}" destId="{E377849F-58FC-4621-B5A0-3668985B454E}" srcOrd="1" destOrd="0" parTransId="{E6767585-564E-49E1-8B81-7C3D4D1E3C51}" sibTransId="{393491FC-D528-40CE-BF8F-627969F19317}"/>
    <dgm:cxn modelId="{9FCA4E8F-86B1-47DC-A163-914B89A63FAA}" srcId="{267C2503-A0E4-4D05-B091-0B735B55A234}" destId="{0FCE9A46-7060-4204-A8B0-2C69CBAEBA59}" srcOrd="3" destOrd="0" parTransId="{68F0CC02-CC4F-46B5-AEB5-7694B5ABD756}" sibTransId="{25637455-1611-4507-AE84-A837FD1821DA}"/>
    <dgm:cxn modelId="{6476B717-AEF5-4CB4-9109-B9EBA12A6883}" srcId="{267C2503-A0E4-4D05-B091-0B735B55A234}" destId="{C1FBF767-4C50-47AC-8E58-BB0DA407F2E6}" srcOrd="8" destOrd="0" parTransId="{DC41483F-EDC3-48D1-B61F-45EA1DB9D68D}" sibTransId="{9698CC5E-1E80-41E3-A4E2-4D309C85096E}"/>
    <dgm:cxn modelId="{E1C7B55C-553A-43CC-9C60-89BDE5D66D10}" srcId="{267C2503-A0E4-4D05-B091-0B735B55A234}" destId="{6FF305BE-5D6C-42A1-84A1-3D5EAD6A20BA}" srcOrd="5" destOrd="0" parTransId="{59420CA5-6B51-4C30-ACE3-CAB7C7D8796F}" sibTransId="{5C2FADD4-7FC4-4714-806C-F34EC4FAFC88}"/>
    <dgm:cxn modelId="{703B7168-4C4F-4C09-8AA6-805D8B414A0F}" type="presOf" srcId="{67F9BD2C-2C91-4907-B386-FF1E6A096437}" destId="{2B733D07-40D2-4352-B1B7-E2025B5CE552}" srcOrd="0" destOrd="0" presId="urn:microsoft.com/office/officeart/2005/8/layout/cycle3"/>
    <dgm:cxn modelId="{1FF960F5-0F00-4907-AD7A-99486746ED5A}" srcId="{267C2503-A0E4-4D05-B091-0B735B55A234}" destId="{9DD71A86-CE16-4B1F-83EA-6237180308FF}" srcOrd="7" destOrd="0" parTransId="{94D4ABFC-0ACF-48DD-825B-F520ED664769}" sibTransId="{C72E7BA0-79FD-4184-85E7-B50478123391}"/>
    <dgm:cxn modelId="{F29E164C-23DE-4D49-9AEC-0717D667DC15}" type="presOf" srcId="{E377849F-58FC-4621-B5A0-3668985B454E}" destId="{D220B698-E983-45E7-B248-3002CC1F7E37}" srcOrd="0" destOrd="0" presId="urn:microsoft.com/office/officeart/2005/8/layout/cycle3"/>
    <dgm:cxn modelId="{9D0D89EA-7700-4764-BF6F-AADA6875F6F1}" type="presOf" srcId="{9DD71A86-CE16-4B1F-83EA-6237180308FF}" destId="{D512E479-13B1-4046-850C-C5856D314E34}" srcOrd="0" destOrd="0" presId="urn:microsoft.com/office/officeart/2005/8/layout/cycle3"/>
    <dgm:cxn modelId="{F0474A90-B016-4456-8AF4-311643C4313A}" type="presOf" srcId="{6FF305BE-5D6C-42A1-84A1-3D5EAD6A20BA}" destId="{49860E8D-C0FE-49EE-A75E-1C4101E42401}" srcOrd="0" destOrd="0" presId="urn:microsoft.com/office/officeart/2005/8/layout/cycle3"/>
    <dgm:cxn modelId="{EB5BC5E6-9E3D-4FB3-A86B-4767FAD9A47F}" type="presOf" srcId="{0FCE9A46-7060-4204-A8B0-2C69CBAEBA59}" destId="{5D700FEB-B3BF-44F0-8656-12764E97C4F4}" srcOrd="0" destOrd="0" presId="urn:microsoft.com/office/officeart/2005/8/layout/cycle3"/>
    <dgm:cxn modelId="{16EA5A03-F1A5-4E11-B7CC-85DFC048E57B}" type="presOf" srcId="{267C2503-A0E4-4D05-B091-0B735B55A234}" destId="{51ABC66B-B74B-4BD0-9C84-4566F0BF5BB8}" srcOrd="0" destOrd="0" presId="urn:microsoft.com/office/officeart/2005/8/layout/cycle3"/>
    <dgm:cxn modelId="{7C4EFAC4-BED3-42E4-9796-B8452D466D65}" srcId="{267C2503-A0E4-4D05-B091-0B735B55A234}" destId="{838EC0EF-6525-427F-BC3A-6F304AD27268}" srcOrd="4" destOrd="0" parTransId="{10E62D58-3940-4398-81B4-C907F372B8F1}" sibTransId="{0530E72C-6AB8-4C53-9F34-939F1B0FFD56}"/>
    <dgm:cxn modelId="{68FCB925-7131-4C79-946C-9AD7F97694EE}" srcId="{267C2503-A0E4-4D05-B091-0B735B55A234}" destId="{A9F31942-1992-43DB-BB0F-2EAB7C3912AA}" srcOrd="6" destOrd="0" parTransId="{1360BC5A-3262-4632-A548-5F87F37CC3BA}" sibTransId="{95F88956-5D1C-4D48-9BFA-DE38A98F39BF}"/>
    <dgm:cxn modelId="{96A80AD9-5B86-46E4-9345-D5C9DED8B24F}" type="presOf" srcId="{838EC0EF-6525-427F-BC3A-6F304AD27268}" destId="{DD65032A-589D-43B1-85F6-4DE4B6D4E73C}" srcOrd="0" destOrd="0" presId="urn:microsoft.com/office/officeart/2005/8/layout/cycle3"/>
    <dgm:cxn modelId="{3849D9B9-5C6F-4AE4-B080-C231EDAE1320}" srcId="{267C2503-A0E4-4D05-B091-0B735B55A234}" destId="{2C4D84D2-AFF2-4F36-B80E-03DF272AE6FF}" srcOrd="0" destOrd="0" parTransId="{FEE15804-9FD4-481D-BDBD-EEBAAC650F4E}" sibTransId="{67F9BD2C-2C91-4907-B386-FF1E6A096437}"/>
    <dgm:cxn modelId="{112ABA0B-43D0-46F1-8213-37DC7F6F79C3}" type="presParOf" srcId="{51ABC66B-B74B-4BD0-9C84-4566F0BF5BB8}" destId="{2A1E2CDF-93B0-4588-B1A3-E448568218D4}" srcOrd="0" destOrd="0" presId="urn:microsoft.com/office/officeart/2005/8/layout/cycle3"/>
    <dgm:cxn modelId="{05FE92C9-9E0B-48D5-BE8A-8AA8D4DA91BC}" type="presParOf" srcId="{2A1E2CDF-93B0-4588-B1A3-E448568218D4}" destId="{A7D5FB4A-EF57-4940-BE20-CC69C7A13E45}" srcOrd="0" destOrd="0" presId="urn:microsoft.com/office/officeart/2005/8/layout/cycle3"/>
    <dgm:cxn modelId="{89D09630-AA39-463C-9263-1EAF68683A92}" type="presParOf" srcId="{2A1E2CDF-93B0-4588-B1A3-E448568218D4}" destId="{2B733D07-40D2-4352-B1B7-E2025B5CE552}" srcOrd="1" destOrd="0" presId="urn:microsoft.com/office/officeart/2005/8/layout/cycle3"/>
    <dgm:cxn modelId="{2A3C3363-453B-4A39-BBA4-E90C326503C5}" type="presParOf" srcId="{2A1E2CDF-93B0-4588-B1A3-E448568218D4}" destId="{D220B698-E983-45E7-B248-3002CC1F7E37}" srcOrd="2" destOrd="0" presId="urn:microsoft.com/office/officeart/2005/8/layout/cycle3"/>
    <dgm:cxn modelId="{E7B59B50-98E6-4858-8008-37642C172513}" type="presParOf" srcId="{2A1E2CDF-93B0-4588-B1A3-E448568218D4}" destId="{757139D4-0E62-4E29-B684-3D0485B6B857}" srcOrd="3" destOrd="0" presId="urn:microsoft.com/office/officeart/2005/8/layout/cycle3"/>
    <dgm:cxn modelId="{43391681-7A5C-427A-A601-D46C074C36F6}" type="presParOf" srcId="{2A1E2CDF-93B0-4588-B1A3-E448568218D4}" destId="{5D700FEB-B3BF-44F0-8656-12764E97C4F4}" srcOrd="4" destOrd="0" presId="urn:microsoft.com/office/officeart/2005/8/layout/cycle3"/>
    <dgm:cxn modelId="{AEA0BDD7-C9A8-446A-A106-E3C9AF738038}" type="presParOf" srcId="{2A1E2CDF-93B0-4588-B1A3-E448568218D4}" destId="{DD65032A-589D-43B1-85F6-4DE4B6D4E73C}" srcOrd="5" destOrd="0" presId="urn:microsoft.com/office/officeart/2005/8/layout/cycle3"/>
    <dgm:cxn modelId="{E3FCB427-98B4-4202-9F80-3688DA0E7867}" type="presParOf" srcId="{2A1E2CDF-93B0-4588-B1A3-E448568218D4}" destId="{49860E8D-C0FE-49EE-A75E-1C4101E42401}" srcOrd="6" destOrd="0" presId="urn:microsoft.com/office/officeart/2005/8/layout/cycle3"/>
    <dgm:cxn modelId="{E15C2169-18A2-4B61-88BB-18F4F4C9327C}" type="presParOf" srcId="{2A1E2CDF-93B0-4588-B1A3-E448568218D4}" destId="{550BDD69-F74E-4F3D-96E9-988C616CA5D3}" srcOrd="7" destOrd="0" presId="urn:microsoft.com/office/officeart/2005/8/layout/cycle3"/>
    <dgm:cxn modelId="{5A0B417B-DD24-4A1D-8AB1-0FE1478B8112}" type="presParOf" srcId="{2A1E2CDF-93B0-4588-B1A3-E448568218D4}" destId="{D512E479-13B1-4046-850C-C5856D314E34}" srcOrd="8" destOrd="0" presId="urn:microsoft.com/office/officeart/2005/8/layout/cycle3"/>
    <dgm:cxn modelId="{74F5A7B0-1BB3-49CC-BAF0-0E82445E59A1}" type="presParOf" srcId="{2A1E2CDF-93B0-4588-B1A3-E448568218D4}" destId="{A66789EF-1252-4AC1-ACFC-6582C2AB0F5B}" srcOrd="9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5177DC-04CC-479D-AAAC-0BC938153552}">
      <dsp:nvSpPr>
        <dsp:cNvPr id="0" name=""/>
        <dsp:cNvSpPr/>
      </dsp:nvSpPr>
      <dsp:spPr>
        <a:xfrm>
          <a:off x="2664291" y="2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smtClean="0">
              <a:solidFill>
                <a:schemeClr val="tx1"/>
              </a:solidFill>
            </a:rPr>
            <a:t>zwei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3027973" y="727366"/>
        <a:ext cx="727363" cy="727363"/>
      </dsp:txXfrm>
    </dsp:sp>
    <dsp:sp modelId="{7742F4E1-2A0B-468F-97F4-82E06AB3F7C1}">
      <dsp:nvSpPr>
        <dsp:cNvPr id="0" name=""/>
        <dsp:cNvSpPr/>
      </dsp:nvSpPr>
      <dsp:spPr>
        <a:xfrm>
          <a:off x="1905476" y="147676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drei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2269158" y="2204132"/>
        <a:ext cx="727363" cy="727363"/>
      </dsp:txXfrm>
    </dsp:sp>
    <dsp:sp modelId="{CFF21978-65AE-408E-B4C4-60A4D8BBBDED}">
      <dsp:nvSpPr>
        <dsp:cNvPr id="0" name=""/>
        <dsp:cNvSpPr/>
      </dsp:nvSpPr>
      <dsp:spPr>
        <a:xfrm rot="10800000">
          <a:off x="2632840" y="147676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smtClean="0">
              <a:solidFill>
                <a:schemeClr val="tx1"/>
              </a:solidFill>
            </a:rPr>
            <a:t>neun</a:t>
          </a:r>
          <a:endParaRPr lang="cs-CZ" sz="1800" b="1" kern="1200" dirty="0">
            <a:solidFill>
              <a:schemeClr val="tx1"/>
            </a:solidFill>
          </a:endParaRPr>
        </a:p>
      </dsp:txBody>
      <dsp:txXfrm rot="10800000">
        <a:off x="2996522" y="1476768"/>
        <a:ext cx="727363" cy="727363"/>
      </dsp:txXfrm>
    </dsp:sp>
    <dsp:sp modelId="{B91E9968-05D8-4D15-B146-F5EF445B005D}">
      <dsp:nvSpPr>
        <dsp:cNvPr id="0" name=""/>
        <dsp:cNvSpPr/>
      </dsp:nvSpPr>
      <dsp:spPr>
        <a:xfrm>
          <a:off x="3384381" y="1440167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smtClean="0">
              <a:solidFill>
                <a:schemeClr val="tx1"/>
              </a:solidFill>
            </a:rPr>
            <a:t>sechs</a:t>
          </a:r>
          <a:endParaRPr lang="cs-CZ" sz="1800" b="1" kern="1200" dirty="0">
            <a:solidFill>
              <a:schemeClr val="tx1"/>
            </a:solidFill>
          </a:endParaRPr>
        </a:p>
      </dsp:txBody>
      <dsp:txXfrm>
        <a:off x="3748063" y="2167531"/>
        <a:ext cx="727363" cy="727363"/>
      </dsp:txXfrm>
    </dsp:sp>
    <dsp:sp modelId="{6B832DA7-4602-4BA9-972C-9C54EF2BF659}">
      <dsp:nvSpPr>
        <dsp:cNvPr id="0" name=""/>
        <dsp:cNvSpPr/>
      </dsp:nvSpPr>
      <dsp:spPr>
        <a:xfrm>
          <a:off x="1224140" y="288031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vier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1587822" y="3607682"/>
        <a:ext cx="727363" cy="727363"/>
      </dsp:txXfrm>
    </dsp:sp>
    <dsp:sp modelId="{50653648-F0F5-4713-AC8E-D023EF8B4FCC}">
      <dsp:nvSpPr>
        <dsp:cNvPr id="0" name=""/>
        <dsp:cNvSpPr/>
      </dsp:nvSpPr>
      <dsp:spPr>
        <a:xfrm rot="10800000">
          <a:off x="1905476" y="2931495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acht</a:t>
          </a:r>
          <a:endParaRPr lang="cs-CZ" sz="2000" b="1" kern="1200" dirty="0">
            <a:solidFill>
              <a:schemeClr val="tx1"/>
            </a:solidFill>
          </a:endParaRPr>
        </a:p>
      </dsp:txBody>
      <dsp:txXfrm rot="10800000">
        <a:off x="2269158" y="2931495"/>
        <a:ext cx="727363" cy="727363"/>
      </dsp:txXfrm>
    </dsp:sp>
    <dsp:sp modelId="{DEC2346D-C4C5-4AFB-9477-DA842A170904}">
      <dsp:nvSpPr>
        <dsp:cNvPr id="0" name=""/>
        <dsp:cNvSpPr/>
      </dsp:nvSpPr>
      <dsp:spPr>
        <a:xfrm>
          <a:off x="2664291" y="288031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500" b="1" kern="1200" dirty="0" smtClean="0">
              <a:solidFill>
                <a:schemeClr val="tx1"/>
              </a:solidFill>
            </a:rPr>
            <a:t>sieben</a:t>
          </a:r>
          <a:endParaRPr lang="cs-CZ" sz="1500" b="1" kern="1200" dirty="0">
            <a:solidFill>
              <a:schemeClr val="tx1"/>
            </a:solidFill>
          </a:endParaRPr>
        </a:p>
      </dsp:txBody>
      <dsp:txXfrm>
        <a:off x="3027973" y="3607682"/>
        <a:ext cx="727363" cy="727363"/>
      </dsp:txXfrm>
    </dsp:sp>
    <dsp:sp modelId="{61B813E8-32E0-4CFA-A684-4C4146383180}">
      <dsp:nvSpPr>
        <dsp:cNvPr id="0" name=""/>
        <dsp:cNvSpPr/>
      </dsp:nvSpPr>
      <dsp:spPr>
        <a:xfrm rot="10800000">
          <a:off x="3384381" y="288031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1800" b="1" kern="1200" dirty="0" smtClean="0">
              <a:solidFill>
                <a:schemeClr val="tx1"/>
              </a:solidFill>
            </a:rPr>
            <a:t>fünf</a:t>
          </a:r>
          <a:endParaRPr lang="cs-CZ" sz="1800" b="1" kern="1200" dirty="0">
            <a:solidFill>
              <a:schemeClr val="tx1"/>
            </a:solidFill>
          </a:endParaRPr>
        </a:p>
      </dsp:txBody>
      <dsp:txXfrm rot="10800000">
        <a:off x="3748063" y="2880318"/>
        <a:ext cx="727363" cy="727363"/>
      </dsp:txXfrm>
    </dsp:sp>
    <dsp:sp modelId="{B72FAA83-AE0F-4195-8F5F-88B3F37C453B}">
      <dsp:nvSpPr>
        <dsp:cNvPr id="0" name=""/>
        <dsp:cNvSpPr/>
      </dsp:nvSpPr>
      <dsp:spPr>
        <a:xfrm>
          <a:off x="4032447" y="2880318"/>
          <a:ext cx="1454727" cy="145472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eins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4396129" y="3607682"/>
        <a:ext cx="727363" cy="72736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481D48-9EFD-42D7-BAE1-224B387ADC64}">
      <dsp:nvSpPr>
        <dsp:cNvPr id="0" name=""/>
        <dsp:cNvSpPr/>
      </dsp:nvSpPr>
      <dsp:spPr>
        <a:xfrm>
          <a:off x="2118548" y="510829"/>
          <a:ext cx="4043823" cy="4043823"/>
        </a:xfrm>
        <a:prstGeom prst="blockArc">
          <a:avLst>
            <a:gd name="adj1" fmla="val 13114286"/>
            <a:gd name="adj2" fmla="val 16200000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C1C98B8-7020-406A-92BF-03157EEC3C43}">
      <dsp:nvSpPr>
        <dsp:cNvPr id="0" name=""/>
        <dsp:cNvSpPr/>
      </dsp:nvSpPr>
      <dsp:spPr>
        <a:xfrm>
          <a:off x="2118548" y="510829"/>
          <a:ext cx="4043823" cy="4043823"/>
        </a:xfrm>
        <a:prstGeom prst="blockArc">
          <a:avLst>
            <a:gd name="adj1" fmla="val 10028571"/>
            <a:gd name="adj2" fmla="val 13114286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BF7EB97-E76E-4EBF-89BF-B5C1850DEE4A}">
      <dsp:nvSpPr>
        <dsp:cNvPr id="0" name=""/>
        <dsp:cNvSpPr/>
      </dsp:nvSpPr>
      <dsp:spPr>
        <a:xfrm>
          <a:off x="2118548" y="510829"/>
          <a:ext cx="4043823" cy="4043823"/>
        </a:xfrm>
        <a:prstGeom prst="blockArc">
          <a:avLst>
            <a:gd name="adj1" fmla="val 6942857"/>
            <a:gd name="adj2" fmla="val 10028571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BEFCCA3-5754-46A6-9FA4-FB666DAD5DC6}">
      <dsp:nvSpPr>
        <dsp:cNvPr id="0" name=""/>
        <dsp:cNvSpPr/>
      </dsp:nvSpPr>
      <dsp:spPr>
        <a:xfrm>
          <a:off x="2118548" y="510829"/>
          <a:ext cx="4043823" cy="4043823"/>
        </a:xfrm>
        <a:prstGeom prst="blockArc">
          <a:avLst>
            <a:gd name="adj1" fmla="val 3857143"/>
            <a:gd name="adj2" fmla="val 6942857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9D62E6F-EBD3-4648-808B-37D0E715C144}">
      <dsp:nvSpPr>
        <dsp:cNvPr id="0" name=""/>
        <dsp:cNvSpPr/>
      </dsp:nvSpPr>
      <dsp:spPr>
        <a:xfrm>
          <a:off x="2118548" y="510829"/>
          <a:ext cx="4043823" cy="4043823"/>
        </a:xfrm>
        <a:prstGeom prst="blockArc">
          <a:avLst>
            <a:gd name="adj1" fmla="val 771429"/>
            <a:gd name="adj2" fmla="val 3857143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37D1A9D-6BCA-4C46-BFCF-DF7712F173E0}">
      <dsp:nvSpPr>
        <dsp:cNvPr id="0" name=""/>
        <dsp:cNvSpPr/>
      </dsp:nvSpPr>
      <dsp:spPr>
        <a:xfrm>
          <a:off x="2135635" y="441709"/>
          <a:ext cx="4043823" cy="4043823"/>
        </a:xfrm>
        <a:prstGeom prst="blockArc">
          <a:avLst>
            <a:gd name="adj1" fmla="val 19497122"/>
            <a:gd name="adj2" fmla="val 894905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DDC1FA-D10E-43EF-99D2-22EC2BDB8ED0}">
      <dsp:nvSpPr>
        <dsp:cNvPr id="0" name=""/>
        <dsp:cNvSpPr/>
      </dsp:nvSpPr>
      <dsp:spPr>
        <a:xfrm>
          <a:off x="2185517" y="509697"/>
          <a:ext cx="4043823" cy="4043823"/>
        </a:xfrm>
        <a:prstGeom prst="blockArc">
          <a:avLst>
            <a:gd name="adj1" fmla="val 16083846"/>
            <a:gd name="adj2" fmla="val 19350883"/>
            <a:gd name="adj3" fmla="val 3906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6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6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6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6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24876D4-E4EF-4E27-955C-6B4245DF7456}">
      <dsp:nvSpPr>
        <dsp:cNvPr id="0" name=""/>
        <dsp:cNvSpPr/>
      </dsp:nvSpPr>
      <dsp:spPr>
        <a:xfrm>
          <a:off x="3096343" y="1584177"/>
          <a:ext cx="2088232" cy="1897126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300" kern="1200" dirty="0" smtClean="0"/>
            <a:t>+ </a:t>
          </a:r>
          <a:r>
            <a:rPr lang="cs-CZ" sz="4300" kern="1200" dirty="0" err="1" smtClean="0"/>
            <a:t>zehn</a:t>
          </a:r>
          <a:endParaRPr lang="cs-CZ" sz="4300" kern="1200" dirty="0"/>
        </a:p>
      </dsp:txBody>
      <dsp:txXfrm>
        <a:off x="3402157" y="1862005"/>
        <a:ext cx="1476604" cy="1341470"/>
      </dsp:txXfrm>
    </dsp:sp>
    <dsp:sp modelId="{0FAC6BE9-B1E7-4092-8013-B3B3146C98B0}">
      <dsp:nvSpPr>
        <dsp:cNvPr id="0" name=""/>
        <dsp:cNvSpPr/>
      </dsp:nvSpPr>
      <dsp:spPr>
        <a:xfrm>
          <a:off x="3592071" y="1924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err="1" smtClean="0"/>
            <a:t>vier</a:t>
          </a:r>
          <a:endParaRPr lang="cs-CZ" sz="2400" b="1" kern="1200" dirty="0"/>
        </a:p>
      </dsp:txBody>
      <dsp:txXfrm>
        <a:off x="3752690" y="162543"/>
        <a:ext cx="775539" cy="775539"/>
      </dsp:txXfrm>
    </dsp:sp>
    <dsp:sp modelId="{2700DFE1-678C-4B4F-B7A0-39462275733E}">
      <dsp:nvSpPr>
        <dsp:cNvPr id="0" name=""/>
        <dsp:cNvSpPr/>
      </dsp:nvSpPr>
      <dsp:spPr>
        <a:xfrm>
          <a:off x="5232116" y="776799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/>
            <a:t>fünf</a:t>
          </a:r>
          <a:endParaRPr lang="cs-CZ" sz="2400" b="1" kern="1200" dirty="0"/>
        </a:p>
      </dsp:txBody>
      <dsp:txXfrm>
        <a:off x="5392735" y="937418"/>
        <a:ext cx="775539" cy="775539"/>
      </dsp:txXfrm>
    </dsp:sp>
    <dsp:sp modelId="{DC808DEF-A42D-421C-82E3-A2245C9020C2}">
      <dsp:nvSpPr>
        <dsp:cNvPr id="0" name=""/>
        <dsp:cNvSpPr/>
      </dsp:nvSpPr>
      <dsp:spPr>
        <a:xfrm>
          <a:off x="5524795" y="2425484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err="1" smtClean="0"/>
            <a:t>sech</a:t>
          </a:r>
          <a:endParaRPr lang="cs-CZ" sz="2400" b="1" kern="1200" dirty="0"/>
        </a:p>
      </dsp:txBody>
      <dsp:txXfrm>
        <a:off x="5685414" y="2586103"/>
        <a:ext cx="775539" cy="775539"/>
      </dsp:txXfrm>
    </dsp:sp>
    <dsp:sp modelId="{70811C33-21A2-420E-B3B1-E24C12ED6334}">
      <dsp:nvSpPr>
        <dsp:cNvPr id="0" name=""/>
        <dsp:cNvSpPr/>
      </dsp:nvSpPr>
      <dsp:spPr>
        <a:xfrm>
          <a:off x="4452214" y="3770458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/>
            <a:t>sieb</a:t>
          </a:r>
          <a:endParaRPr lang="cs-CZ" sz="2400" b="1" kern="1200" dirty="0"/>
        </a:p>
      </dsp:txBody>
      <dsp:txXfrm>
        <a:off x="4612833" y="3931077"/>
        <a:ext cx="775539" cy="775539"/>
      </dsp:txXfrm>
    </dsp:sp>
    <dsp:sp modelId="{AE8497AC-0AE4-4220-BB01-FF20C5714555}">
      <dsp:nvSpPr>
        <dsp:cNvPr id="0" name=""/>
        <dsp:cNvSpPr/>
      </dsp:nvSpPr>
      <dsp:spPr>
        <a:xfrm>
          <a:off x="2731928" y="3770458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/>
            <a:t>acht</a:t>
          </a:r>
          <a:endParaRPr lang="cs-CZ" sz="2400" b="1" kern="1200" dirty="0"/>
        </a:p>
      </dsp:txBody>
      <dsp:txXfrm>
        <a:off x="2892547" y="3931077"/>
        <a:ext cx="775539" cy="775539"/>
      </dsp:txXfrm>
    </dsp:sp>
    <dsp:sp modelId="{18510E29-D912-4C6D-BE93-E643A28EA852}">
      <dsp:nvSpPr>
        <dsp:cNvPr id="0" name=""/>
        <dsp:cNvSpPr/>
      </dsp:nvSpPr>
      <dsp:spPr>
        <a:xfrm>
          <a:off x="1659347" y="2425484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400" b="1" kern="1200" dirty="0" smtClean="0"/>
            <a:t>neun</a:t>
          </a:r>
          <a:endParaRPr lang="cs-CZ" sz="2400" b="1" kern="1200" dirty="0"/>
        </a:p>
      </dsp:txBody>
      <dsp:txXfrm>
        <a:off x="1819966" y="2586103"/>
        <a:ext cx="775539" cy="775539"/>
      </dsp:txXfrm>
    </dsp:sp>
    <dsp:sp modelId="{B324251E-4719-4C01-B8FB-AD9ADB364AB8}">
      <dsp:nvSpPr>
        <dsp:cNvPr id="0" name=""/>
        <dsp:cNvSpPr/>
      </dsp:nvSpPr>
      <dsp:spPr>
        <a:xfrm>
          <a:off x="2042146" y="748328"/>
          <a:ext cx="1096777" cy="1096777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1" kern="1200" dirty="0" err="1" smtClean="0"/>
            <a:t>drei</a:t>
          </a:r>
          <a:endParaRPr lang="cs-CZ" sz="2400" b="1" kern="1200" dirty="0"/>
        </a:p>
      </dsp:txBody>
      <dsp:txXfrm>
        <a:off x="2202765" y="908947"/>
        <a:ext cx="775539" cy="77553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733D07-40D2-4352-B1B7-E2025B5CE552}">
      <dsp:nvSpPr>
        <dsp:cNvPr id="0" name=""/>
        <dsp:cNvSpPr/>
      </dsp:nvSpPr>
      <dsp:spPr>
        <a:xfrm>
          <a:off x="944835" y="5751"/>
          <a:ext cx="5215878" cy="5215878"/>
        </a:xfrm>
        <a:prstGeom prst="circularArrow">
          <a:avLst>
            <a:gd name="adj1" fmla="val 5544"/>
            <a:gd name="adj2" fmla="val 330680"/>
            <a:gd name="adj3" fmla="val 14764586"/>
            <a:gd name="adj4" fmla="val 16809073"/>
            <a:gd name="adj5" fmla="val 5757"/>
          </a:avLst>
        </a:prstGeom>
        <a:gradFill rotWithShape="0">
          <a:gsLst>
            <a:gs pos="0">
              <a:schemeClr val="accent1">
                <a:tint val="4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tint val="4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tint val="4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tint val="4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tint val="4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tint val="4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A7D5FB4A-EF57-4940-BE20-CC69C7A13E45}">
      <dsp:nvSpPr>
        <dsp:cNvPr id="0" name=""/>
        <dsp:cNvSpPr/>
      </dsp:nvSpPr>
      <dsp:spPr>
        <a:xfrm>
          <a:off x="2940491" y="5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1" kern="1200" dirty="0" err="1" smtClean="0">
              <a:solidFill>
                <a:schemeClr val="tx1"/>
              </a:solidFill>
            </a:rPr>
            <a:t>zehn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2973054" y="32568"/>
        <a:ext cx="1268974" cy="601924"/>
      </dsp:txXfrm>
    </dsp:sp>
    <dsp:sp modelId="{D220B698-E983-45E7-B248-3002CC1F7E37}">
      <dsp:nvSpPr>
        <dsp:cNvPr id="0" name=""/>
        <dsp:cNvSpPr/>
      </dsp:nvSpPr>
      <dsp:spPr>
        <a:xfrm>
          <a:off x="3948609" y="4317277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zwanzig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3981172" y="4349840"/>
        <a:ext cx="1268974" cy="601924"/>
      </dsp:txXfrm>
    </dsp:sp>
    <dsp:sp modelId="{757139D4-0E62-4E29-B684-3D0485B6B857}">
      <dsp:nvSpPr>
        <dsp:cNvPr id="0" name=""/>
        <dsp:cNvSpPr/>
      </dsp:nvSpPr>
      <dsp:spPr>
        <a:xfrm>
          <a:off x="492222" y="2016220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d</a:t>
          </a:r>
          <a:r>
            <a:rPr lang="cs-CZ" sz="2000" b="1" kern="1200" dirty="0" err="1" smtClean="0">
              <a:solidFill>
                <a:schemeClr val="tx1"/>
              </a:solidFill>
            </a:rPr>
            <a:t>rei</a:t>
          </a:r>
          <a:r>
            <a:rPr lang="de-DE" sz="2000" b="1" kern="1200" dirty="0" err="1" smtClean="0">
              <a:solidFill>
                <a:schemeClr val="tx1"/>
              </a:solidFill>
            </a:rPr>
            <a:t>ßig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524785" y="2048783"/>
        <a:ext cx="1268974" cy="601924"/>
      </dsp:txXfrm>
    </dsp:sp>
    <dsp:sp modelId="{5D700FEB-B3BF-44F0-8656-12764E97C4F4}">
      <dsp:nvSpPr>
        <dsp:cNvPr id="0" name=""/>
        <dsp:cNvSpPr/>
      </dsp:nvSpPr>
      <dsp:spPr>
        <a:xfrm>
          <a:off x="4931327" y="3377999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vierzig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4963890" y="3410562"/>
        <a:ext cx="1268974" cy="601924"/>
      </dsp:txXfrm>
    </dsp:sp>
    <dsp:sp modelId="{DD65032A-589D-43B1-85F6-4DE4B6D4E73C}">
      <dsp:nvSpPr>
        <dsp:cNvPr id="0" name=""/>
        <dsp:cNvSpPr/>
      </dsp:nvSpPr>
      <dsp:spPr>
        <a:xfrm>
          <a:off x="4596673" y="720087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fünfzig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4629236" y="752650"/>
        <a:ext cx="1268974" cy="601924"/>
      </dsp:txXfrm>
    </dsp:sp>
    <dsp:sp modelId="{49860E8D-C0FE-49EE-A75E-1C4101E42401}">
      <dsp:nvSpPr>
        <dsp:cNvPr id="0" name=""/>
        <dsp:cNvSpPr/>
      </dsp:nvSpPr>
      <dsp:spPr>
        <a:xfrm>
          <a:off x="1140292" y="648069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sechzig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1172855" y="680632"/>
        <a:ext cx="1268974" cy="601924"/>
      </dsp:txXfrm>
    </dsp:sp>
    <dsp:sp modelId="{550BDD69-F74E-4F3D-96E9-988C616CA5D3}">
      <dsp:nvSpPr>
        <dsp:cNvPr id="0" name=""/>
        <dsp:cNvSpPr/>
      </dsp:nvSpPr>
      <dsp:spPr>
        <a:xfrm>
          <a:off x="852266" y="3384372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siebzig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884829" y="3416935"/>
        <a:ext cx="1268974" cy="601924"/>
      </dsp:txXfrm>
    </dsp:sp>
    <dsp:sp modelId="{D512E479-13B1-4046-850C-C5856D314E34}">
      <dsp:nvSpPr>
        <dsp:cNvPr id="0" name=""/>
        <dsp:cNvSpPr/>
      </dsp:nvSpPr>
      <dsp:spPr>
        <a:xfrm>
          <a:off x="5316756" y="2016225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achtzig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5349319" y="2048788"/>
        <a:ext cx="1268974" cy="601924"/>
      </dsp:txXfrm>
    </dsp:sp>
    <dsp:sp modelId="{A66789EF-1252-4AC1-ACFC-6582C2AB0F5B}">
      <dsp:nvSpPr>
        <dsp:cNvPr id="0" name=""/>
        <dsp:cNvSpPr/>
      </dsp:nvSpPr>
      <dsp:spPr>
        <a:xfrm>
          <a:off x="1788366" y="4317277"/>
          <a:ext cx="1334100" cy="66705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1"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1"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000" b="1" kern="1200" dirty="0" smtClean="0">
              <a:solidFill>
                <a:schemeClr val="tx1"/>
              </a:solidFill>
            </a:rPr>
            <a:t>neunzig</a:t>
          </a:r>
          <a:endParaRPr lang="cs-CZ" sz="2000" b="1" kern="1200" dirty="0">
            <a:solidFill>
              <a:schemeClr val="tx1"/>
            </a:solidFill>
          </a:endParaRPr>
        </a:p>
      </dsp:txBody>
      <dsp:txXfrm>
        <a:off x="1820929" y="4349840"/>
        <a:ext cx="1268974" cy="60192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30C34B-90A5-4185-A441-022FA8EFC3B5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719054-6B65-4EFA-A61A-58A958D65C7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425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="1" dirty="0" smtClean="0"/>
              <a:t>DUM zveřejněn na: http://dumy.</a:t>
            </a:r>
            <a:r>
              <a:rPr lang="cs-CZ" b="1" dirty="0" err="1" smtClean="0"/>
              <a:t>cz</a:t>
            </a:r>
            <a:r>
              <a:rPr lang="cs-CZ" b="1" dirty="0" smtClean="0"/>
              <a:t>/</a:t>
            </a:r>
            <a:r>
              <a:rPr lang="cs-CZ" b="1" dirty="0" err="1" smtClean="0"/>
              <a:t>materialy</a:t>
            </a:r>
            <a:r>
              <a:rPr lang="cs-CZ" b="1" dirty="0" smtClean="0"/>
              <a:t>/</a:t>
            </a:r>
            <a:r>
              <a:rPr lang="cs-CZ" b="1" dirty="0" err="1" smtClean="0"/>
              <a:t>prehled</a:t>
            </a:r>
            <a:r>
              <a:rPr lang="cs-CZ" b="1" smtClean="0"/>
              <a:t> </a:t>
            </a:r>
            <a:endParaRPr lang="cs-CZ" smtClean="0"/>
          </a:p>
          <a:p>
            <a:endParaRPr lang="cs-CZ" dirty="0" smtClean="0"/>
          </a:p>
        </p:txBody>
      </p:sp>
      <p:sp>
        <p:nvSpPr>
          <p:cNvPr id="1434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729625F-400E-44F0-A986-061EE07A9ADE}" type="slidenum">
              <a:rPr lang="de-DE" smtClean="0"/>
              <a:pPr/>
              <a:t>1</a:t>
            </a:fld>
            <a:endParaRPr lang="de-DE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3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5364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D10571-61DB-4B79-933C-AC03ED97D9EA}" type="slidenum">
              <a:rPr lang="de-DE" smtClean="0"/>
              <a:pPr/>
              <a:t>2</a:t>
            </a:fld>
            <a:endParaRPr lang="de-DE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cs-CZ" smtClean="0"/>
          </a:p>
        </p:txBody>
      </p:sp>
      <p:sp>
        <p:nvSpPr>
          <p:cNvPr id="16388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9449F5-F0F4-441A-AA47-2A2E32FE5DC6}" type="slidenum">
              <a:rPr lang="de-DE" smtClean="0"/>
              <a:pPr/>
              <a:t>3</a:t>
            </a:fld>
            <a:endParaRPr lang="de-DE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195044-19DC-4093-B7B5-88147E27F493}" type="slidenum">
              <a:rPr lang="de-DE" smtClean="0"/>
              <a:pPr>
                <a:defRPr/>
              </a:pPr>
              <a:t>4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195044-19DC-4093-B7B5-88147E27F493}" type="slidenum">
              <a:rPr lang="de-DE" smtClean="0"/>
              <a:pPr>
                <a:defRPr/>
              </a:pPr>
              <a:t>7</a:t>
            </a:fld>
            <a:endParaRPr lang="de-DE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7195044-19DC-4093-B7B5-88147E27F493}" type="slidenum">
              <a:rPr lang="de-DE" smtClean="0"/>
              <a:pPr>
                <a:defRPr/>
              </a:pPr>
              <a:t>8</a:t>
            </a:fld>
            <a:endParaRPr lang="de-DE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19054-6B65-4EFA-A61A-58A958D65C76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Nadpis a 4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D6131E-482C-4AC0-90FE-30BE14A587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89D9E1-04C8-4459-A5C1-F1FCD8CFDE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  <p:sldLayoutId id="2147483865" r:id="rId13"/>
  </p:sldLayoutIdLst>
  <p:transition>
    <p:sndAc>
      <p:stSnd>
        <p:snd r:embed="rId15" name="chimes.wav"/>
      </p:stSnd>
    </p:sndAc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ffice.microsoft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audio" Target="../media/audio1.wav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audio" Target="../media/audio1.wav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audio" Target="../media/audio1.wav"/><Relationship Id="rId7" Type="http://schemas.openxmlformats.org/officeDocument/2006/relationships/diagramLayout" Target="../diagrams/layou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diagramData" Target="../diagrams/data3.xml"/><Relationship Id="rId5" Type="http://schemas.openxmlformats.org/officeDocument/2006/relationships/image" Target="../media/image4.wmf"/><Relationship Id="rId10" Type="http://schemas.microsoft.com/office/2007/relationships/diagramDrawing" Target="../diagrams/drawing3.xml"/><Relationship Id="rId4" Type="http://schemas.openxmlformats.org/officeDocument/2006/relationships/image" Target="../media/image5.png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gif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wmf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4" Type="http://schemas.openxmlformats.org/officeDocument/2006/relationships/hyperlink" Target="http://www.nemeckagramatika.wz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3"/>
          <p:cNvSpPr txBox="1">
            <a:spLocks/>
          </p:cNvSpPr>
          <p:nvPr/>
        </p:nvSpPr>
        <p:spPr bwMode="auto">
          <a:xfrm>
            <a:off x="539750" y="333375"/>
            <a:ext cx="8135938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ct val="0"/>
              </a:spcBef>
              <a:buFontTx/>
              <a:buNone/>
              <a:defRPr/>
            </a:pP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Název školy: 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>ZŠ Klášterec nad Ohří, Krátká 676</a:t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b="1" kern="0" dirty="0">
                <a:latin typeface="Times New Roman" pitchFamily="18" charset="0"/>
                <a:ea typeface="+mj-ea"/>
                <a:cs typeface="Times New Roman" pitchFamily="18" charset="0"/>
              </a:rPr>
              <a:t>Autor: </a:t>
            </a:r>
            <a:r>
              <a:rPr lang="cs-CZ" sz="2800" b="1" i="1" kern="0" dirty="0">
                <a:latin typeface="Times New Roman" pitchFamily="18" charset="0"/>
                <a:ea typeface="+mj-ea"/>
                <a:cs typeface="Times New Roman" pitchFamily="18" charset="0"/>
              </a:rPr>
              <a:t>Mgr. Soňa Strnadová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  <a:t>Název materiálu: </a:t>
            </a:r>
            <a:r>
              <a:rPr lang="cs-CZ" sz="2800" i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VY_32_INOVACE_14_34_Německý </a:t>
            </a:r>
            <a:r>
              <a:rPr lang="cs-CZ" sz="2800" i="1" kern="0" dirty="0" smtClean="0">
                <a:latin typeface="Times New Roman" pitchFamily="18" charset="0"/>
                <a:ea typeface="+mj-ea"/>
                <a:cs typeface="Times New Roman" pitchFamily="18" charset="0"/>
              </a:rPr>
              <a:t>jazyk_číslovky</a:t>
            </a:r>
            <a: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lang="cs-CZ" sz="2800" i="1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  <a:t>Číslo projektu: CZ.1.07/1.4.00/21.1115 </a:t>
            </a:r>
            <a:br>
              <a:rPr lang="cs-CZ" sz="2800" kern="0" dirty="0">
                <a:latin typeface="Times New Roman" pitchFamily="18" charset="0"/>
                <a:ea typeface="+mj-ea"/>
                <a:cs typeface="Times New Roman" pitchFamily="18" charset="0"/>
              </a:rPr>
            </a:br>
            <a:endParaRPr lang="cs-CZ" sz="2800" kern="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Podnadpis 4"/>
          <p:cNvSpPr txBox="1">
            <a:spLocks/>
          </p:cNvSpPr>
          <p:nvPr/>
        </p:nvSpPr>
        <p:spPr bwMode="auto">
          <a:xfrm>
            <a:off x="467544" y="4293096"/>
            <a:ext cx="8135937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buFontTx/>
              <a:buNone/>
              <a:defRPr/>
            </a:pPr>
            <a:r>
              <a:rPr lang="cs-CZ" sz="2400" b="1" kern="0" dirty="0"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sz="2800" b="1" kern="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342900" indent="-342900" algn="ctr" eaLnBrk="0" hangingPunct="0">
              <a:defRPr/>
            </a:pPr>
            <a:r>
              <a:rPr lang="cs-CZ" sz="2200" b="1" i="1" kern="0" dirty="0">
                <a:latin typeface="Times New Roman" pitchFamily="18" charset="0"/>
                <a:cs typeface="Times New Roman" pitchFamily="18" charset="0"/>
              </a:rPr>
              <a:t>Prezentace je určena </a:t>
            </a:r>
            <a:r>
              <a:rPr lang="cs-CZ" sz="2200" b="1" i="1" kern="0" dirty="0" smtClean="0"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cs-CZ" sz="2200" b="1" i="1" kern="0" dirty="0">
                <a:latin typeface="Times New Roman" pitchFamily="18" charset="0"/>
                <a:cs typeface="Times New Roman" pitchFamily="18" charset="0"/>
              </a:rPr>
              <a:t>opakování německé </a:t>
            </a:r>
            <a:r>
              <a:rPr lang="cs-CZ" sz="2200" b="1" i="1" kern="0" dirty="0" smtClean="0">
                <a:latin typeface="Times New Roman" pitchFamily="18" charset="0"/>
                <a:cs typeface="Times New Roman" pitchFamily="18" charset="0"/>
              </a:rPr>
              <a:t>gramatiky - číslovek, </a:t>
            </a:r>
          </a:p>
          <a:p>
            <a:pPr marL="342900" indent="-342900" algn="ctr" eaLnBrk="0" hangingPunct="0">
              <a:defRPr/>
            </a:pPr>
            <a:r>
              <a:rPr lang="cs-CZ" sz="2200" b="1" i="1" kern="0" dirty="0" smtClean="0">
                <a:latin typeface="Times New Roman" pitchFamily="18" charset="0"/>
                <a:cs typeface="Times New Roman" pitchFamily="18" charset="0"/>
              </a:rPr>
              <a:t>II. stupeň ZŠ.</a:t>
            </a:r>
            <a:endParaRPr lang="cs-CZ" sz="2200" b="1" i="1" kern="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eaLnBrk="0" hangingPunct="0">
              <a:defRPr/>
            </a:pPr>
            <a:endParaRPr lang="cs-CZ" sz="2800" kern="0" dirty="0">
              <a:latin typeface="+mn-lt"/>
            </a:endParaRPr>
          </a:p>
        </p:txBody>
      </p:sp>
      <p:pic>
        <p:nvPicPr>
          <p:cNvPr id="9" name="obrázek 1" descr="Logo%20školy"/>
          <p:cNvPicPr>
            <a:picLocks noGrp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915816" y="2780928"/>
            <a:ext cx="3168352" cy="1907298"/>
          </a:xfrm>
          <a:prstGeom prst="roundRect">
            <a:avLst>
              <a:gd name="adj" fmla="val 16667"/>
            </a:avLst>
          </a:prstGeom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Obrázek 6" descr="OPVK_hor_zakladni_logolink_RGB_cz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5896099"/>
            <a:ext cx="4386696" cy="961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www.office.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microsoft.com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vlastní kresby a fotografie autorky prezentace</a:t>
            </a:r>
          </a:p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není-li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uvedeno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jinak, 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materiál dílem autorky podle učebních osnov odpovídajících ŠVP vyučovaných podle učebnic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LENČOVÁ Irena, ŠVECOVÁ Lenka, PLESCHINGER Petra,</a:t>
            </a:r>
          </a:p>
          <a:p>
            <a:pPr marL="0" indent="0">
              <a:buFontTx/>
              <a:buNone/>
              <a:defRPr/>
            </a:pPr>
            <a:r>
              <a:rPr lang="de-DE" sz="2400" i="1" dirty="0" smtClean="0">
                <a:latin typeface="Times New Roman" pitchFamily="18" charset="0"/>
                <a:cs typeface="Times New Roman" pitchFamily="18" charset="0"/>
              </a:rPr>
              <a:t>Spaß mit Max, n</a:t>
            </a:r>
            <a:r>
              <a:rPr lang="cs-CZ" sz="2400" i="1" dirty="0" err="1" smtClean="0">
                <a:latin typeface="Times New Roman" pitchFamily="18" charset="0"/>
                <a:cs typeface="Times New Roman" pitchFamily="18" charset="0"/>
              </a:rPr>
              <a:t>ěmčina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 pro 2. stupeň základních škol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[učebnice]. Dotisk1. vydání. © Nakladatelství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Fraus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Plzeň 2003.</a:t>
            </a:r>
          </a:p>
          <a:p>
            <a:pPr marL="0" indent="0">
              <a:buFontTx/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ISBN 80-7238-241-1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FontTx/>
              <a:buNone/>
              <a:defRPr/>
            </a:pP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68313" y="476250"/>
            <a:ext cx="8229600" cy="1143000"/>
          </a:xfrm>
        </p:spPr>
        <p:txBody>
          <a:bodyPr/>
          <a:lstStyle/>
          <a:p>
            <a:pPr algn="l"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Práce s prezentací: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395288" y="1916113"/>
            <a:ext cx="8445500" cy="4321199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Vyučující s žáky opakuje gramatické učivo:  číslovky, početní úkony a časové údaje.</a:t>
            </a:r>
          </a:p>
          <a:p>
            <a:pPr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Následně žáci učivo samostatně procvičují.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DUM ověřen dne 4. května  2012</a:t>
            </a: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DUM zveřejněn na: http://dumy.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cz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materialy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prehled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  <a:defRPr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Motivace:</a:t>
            </a:r>
          </a:p>
          <a:p>
            <a:pPr>
              <a:buNone/>
              <a:defRPr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Hallo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bin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ein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Hund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hei</a:t>
            </a:r>
            <a:r>
              <a:rPr lang="de-DE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ße</a:t>
            </a:r>
            <a:r>
              <a:rPr lang="de-DE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Charlie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komme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aus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Deutschland</a:t>
            </a:r>
            <a:r>
              <a:rPr lang="cs-CZ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Pokyn žákům:</a:t>
            </a: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FontTx/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   </a:t>
            </a:r>
          </a:p>
        </p:txBody>
      </p:sp>
      <p:pic>
        <p:nvPicPr>
          <p:cNvPr id="4" name="Picture 16" descr="MCj03255560000%5b1%5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775575" y="4365104"/>
            <a:ext cx="1368425" cy="136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bláček 6"/>
          <p:cNvSpPr/>
          <p:nvPr/>
        </p:nvSpPr>
        <p:spPr>
          <a:xfrm>
            <a:off x="179512" y="5229200"/>
            <a:ext cx="7488832" cy="1440160"/>
          </a:xfrm>
          <a:prstGeom prst="cloudCallout">
            <a:avLst>
              <a:gd name="adj1" fmla="val 51905"/>
              <a:gd name="adj2" fmla="val -70746"/>
            </a:avLst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b="1" dirty="0" smtClean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Umíš čísla v německém jazyce? Ověř si, zda umíš.  Klikni myší a objeví se správné řešení.</a:t>
            </a:r>
            <a:endParaRPr lang="cs-CZ" b="1" dirty="0">
              <a:ln w="1905"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10243" grpId="0" build="p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89" name="Rectangle 57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8229600" cy="1084263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Číslovky</a:t>
            </a:r>
            <a:r>
              <a:rPr lang="de-D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– </a:t>
            </a: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umíš od 1-10 ?</a:t>
            </a:r>
            <a:endParaRPr lang="de-DE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23339" name="Picture 107" descr="BD21318_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755576" y="980728"/>
            <a:ext cx="7704137" cy="71438"/>
          </a:xfrm>
          <a:noFill/>
        </p:spPr>
      </p:pic>
      <p:pic>
        <p:nvPicPr>
          <p:cNvPr id="223391" name="Picture 159" descr="BD21318_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3568" y="6597352"/>
            <a:ext cx="7777163" cy="71437"/>
          </a:xfrm>
          <a:noFill/>
        </p:spPr>
      </p:pic>
      <p:graphicFrame>
        <p:nvGraphicFramePr>
          <p:cNvPr id="12" name="Diagram 11"/>
          <p:cNvGraphicFramePr/>
          <p:nvPr/>
        </p:nvGraphicFramePr>
        <p:xfrm>
          <a:off x="1187624" y="2132856"/>
          <a:ext cx="6720408" cy="4408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pSp>
        <p:nvGrpSpPr>
          <p:cNvPr id="13" name="Skupina 12"/>
          <p:cNvGrpSpPr/>
          <p:nvPr/>
        </p:nvGrpSpPr>
        <p:grpSpPr>
          <a:xfrm>
            <a:off x="3851920" y="1124744"/>
            <a:ext cx="1512168" cy="936104"/>
            <a:chOff x="3096343" y="1584177"/>
            <a:chExt cx="2088232" cy="1897126"/>
          </a:xfrm>
          <a:scene3d>
            <a:camera prst="orthographicFront"/>
            <a:lightRig rig="flat" dir="t"/>
          </a:scene3d>
        </p:grpSpPr>
        <p:sp>
          <p:nvSpPr>
            <p:cNvPr id="14" name="Elipsa 13"/>
            <p:cNvSpPr/>
            <p:nvPr/>
          </p:nvSpPr>
          <p:spPr>
            <a:xfrm>
              <a:off x="3096343" y="1584177"/>
              <a:ext cx="2088232" cy="1897126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Elipsa 4"/>
            <p:cNvSpPr/>
            <p:nvPr/>
          </p:nvSpPr>
          <p:spPr>
            <a:xfrm>
              <a:off x="3618401" y="2167908"/>
              <a:ext cx="1242356" cy="81475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4610" tIns="54610" rIns="54610" bIns="54610" numCol="1" spcCol="1270" anchor="ctr" anchorCtr="0">
              <a:noAutofit/>
            </a:bodyPr>
            <a:lstStyle/>
            <a:p>
              <a:pPr lvl="0" algn="ctr" defTabSz="19113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400" b="1" kern="1200" dirty="0" err="1" smtClean="0">
                  <a:solidFill>
                    <a:schemeClr val="tx1"/>
                  </a:solidFill>
                </a:rPr>
                <a:t>zehn</a:t>
              </a:r>
              <a:endParaRPr lang="cs-CZ" sz="2400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Rovnoramenný trojúhelník 4"/>
          <p:cNvSpPr/>
          <p:nvPr/>
        </p:nvSpPr>
        <p:spPr>
          <a:xfrm>
            <a:off x="6879898" y="1196752"/>
            <a:ext cx="727363" cy="727363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sz="1600" b="1" kern="1200" dirty="0">
              <a:solidFill>
                <a:schemeClr val="tx1"/>
              </a:solidFill>
            </a:endParaRPr>
          </a:p>
        </p:txBody>
      </p:sp>
      <p:sp>
        <p:nvSpPr>
          <p:cNvPr id="47" name="Elipsa 46"/>
          <p:cNvSpPr/>
          <p:nvPr/>
        </p:nvSpPr>
        <p:spPr>
          <a:xfrm>
            <a:off x="8100392" y="3645024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8" name="Elipsa 47"/>
          <p:cNvSpPr/>
          <p:nvPr/>
        </p:nvSpPr>
        <p:spPr>
          <a:xfrm>
            <a:off x="971600" y="3501008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49" name="Elipsa 48"/>
          <p:cNvSpPr/>
          <p:nvPr/>
        </p:nvSpPr>
        <p:spPr>
          <a:xfrm>
            <a:off x="467544" y="5661248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7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0" name="Elipsa 49"/>
          <p:cNvSpPr/>
          <p:nvPr/>
        </p:nvSpPr>
        <p:spPr>
          <a:xfrm>
            <a:off x="7380312" y="2492896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9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1" name="Elipsa 50"/>
          <p:cNvSpPr/>
          <p:nvPr/>
        </p:nvSpPr>
        <p:spPr>
          <a:xfrm>
            <a:off x="6444208" y="4149080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6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2" name="Elipsa 51"/>
          <p:cNvSpPr/>
          <p:nvPr/>
        </p:nvSpPr>
        <p:spPr>
          <a:xfrm>
            <a:off x="7236296" y="5373216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3" name="Elipsa 52"/>
          <p:cNvSpPr/>
          <p:nvPr/>
        </p:nvSpPr>
        <p:spPr>
          <a:xfrm>
            <a:off x="1619672" y="4797152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4" name="Elipsa 53"/>
          <p:cNvSpPr/>
          <p:nvPr/>
        </p:nvSpPr>
        <p:spPr>
          <a:xfrm>
            <a:off x="2627784" y="2852936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3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5" name="Elipsa 54"/>
          <p:cNvSpPr/>
          <p:nvPr/>
        </p:nvSpPr>
        <p:spPr>
          <a:xfrm>
            <a:off x="6228184" y="1844824"/>
            <a:ext cx="576064" cy="57606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2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56" name="Elipsa 55"/>
          <p:cNvSpPr/>
          <p:nvPr/>
        </p:nvSpPr>
        <p:spPr>
          <a:xfrm>
            <a:off x="1403648" y="1268760"/>
            <a:ext cx="792088" cy="72008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10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23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23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23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23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223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223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1064 L -0.26771 0.3043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" y="1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0.02105 L -0.2125 0.147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" y="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0.02104 L 0.1026 0.2201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" y="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1064 L 0.14184 0.1470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" y="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6.47549E-7 L -0.24392 -0.0314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2" y="-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62 -2.22942E-6 L -0.15729 0.0314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1" y="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2104 L 0.41736 0.01064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58 0.01064 L 0.2757 0.24122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1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26735E-6 L -0.33854 0.18871 " pathEditMode="relative" ptsTypes="AA">
                                      <p:cBhvr>
                                        <p:cTn id="6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98 -2.96022E-7 L 0.3033 -2.96022E-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89" grpId="0"/>
      <p:bldGraphic spid="12" grpId="0">
        <p:bldAsOne/>
      </p:bldGraphic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Čísla od 21 do 1OO – procvičuj, </a:t>
            </a:r>
            <a:r>
              <a:rPr lang="cs-CZ" sz="27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vzor č. 82</a:t>
            </a:r>
            <a:endParaRPr lang="cs-CZ" sz="27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grpSp>
        <p:nvGrpSpPr>
          <p:cNvPr id="9" name="Skupina 8"/>
          <p:cNvGrpSpPr/>
          <p:nvPr/>
        </p:nvGrpSpPr>
        <p:grpSpPr>
          <a:xfrm>
            <a:off x="251520" y="1196752"/>
            <a:ext cx="1454727" cy="1454727"/>
            <a:chOff x="4032447" y="2880318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0" name="Rovnoramenný trojúhelník 9"/>
            <p:cNvSpPr/>
            <p:nvPr/>
          </p:nvSpPr>
          <p:spPr>
            <a:xfrm>
              <a:off x="4032447" y="2880318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vnoramenný trojúhelník 4"/>
            <p:cNvSpPr/>
            <p:nvPr/>
          </p:nvSpPr>
          <p:spPr>
            <a:xfrm>
              <a:off x="4396129" y="3607682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ein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1115616" y="1268760"/>
            <a:ext cx="1454727" cy="1454727"/>
            <a:chOff x="3360204" y="2931495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3" name="Rovnoramenný trojúhelník 12"/>
            <p:cNvSpPr/>
            <p:nvPr/>
          </p:nvSpPr>
          <p:spPr>
            <a:xfrm rot="10800000">
              <a:off x="3360204" y="2931495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Rovnoramenný trojúhelník 4"/>
            <p:cNvSpPr/>
            <p:nvPr/>
          </p:nvSpPr>
          <p:spPr>
            <a:xfrm rot="21600000">
              <a:off x="3723886" y="2931495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zwei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1979712" y="1196752"/>
            <a:ext cx="1454727" cy="1454727"/>
            <a:chOff x="1905476" y="1476768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6" name="Rovnoramenný trojúhelník 15"/>
            <p:cNvSpPr/>
            <p:nvPr/>
          </p:nvSpPr>
          <p:spPr>
            <a:xfrm>
              <a:off x="1905476" y="1476768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Rovnoramenný trojúhelník 4"/>
            <p:cNvSpPr/>
            <p:nvPr/>
          </p:nvSpPr>
          <p:spPr>
            <a:xfrm>
              <a:off x="2269158" y="2204132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drei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Skupina 17"/>
          <p:cNvGrpSpPr/>
          <p:nvPr/>
        </p:nvGrpSpPr>
        <p:grpSpPr>
          <a:xfrm>
            <a:off x="2915816" y="1268760"/>
            <a:ext cx="1454727" cy="1454727"/>
            <a:chOff x="3360204" y="2931495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9" name="Rovnoramenný trojúhelník 18"/>
            <p:cNvSpPr/>
            <p:nvPr/>
          </p:nvSpPr>
          <p:spPr>
            <a:xfrm rot="10800000">
              <a:off x="3360204" y="2931495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Rovnoramenný trojúhelník 4"/>
            <p:cNvSpPr/>
            <p:nvPr/>
          </p:nvSpPr>
          <p:spPr>
            <a:xfrm rot="21600000">
              <a:off x="3723886" y="2931495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dirty="0" smtClean="0">
                  <a:solidFill>
                    <a:schemeClr val="tx1"/>
                  </a:solidFill>
                </a:rPr>
                <a:t>vier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3779912" y="1268760"/>
            <a:ext cx="1454727" cy="1454727"/>
            <a:chOff x="1224140" y="2880318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2" name="Rovnoramenný trojúhelník 21"/>
            <p:cNvSpPr/>
            <p:nvPr/>
          </p:nvSpPr>
          <p:spPr>
            <a:xfrm>
              <a:off x="1224140" y="2880318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Rovnoramenný trojúhelník 4"/>
            <p:cNvSpPr/>
            <p:nvPr/>
          </p:nvSpPr>
          <p:spPr>
            <a:xfrm>
              <a:off x="1587822" y="3607682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fünf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4644008" y="1268760"/>
            <a:ext cx="1454727" cy="1454727"/>
            <a:chOff x="3360204" y="2931495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5" name="Rovnoramenný trojúhelník 24"/>
            <p:cNvSpPr/>
            <p:nvPr/>
          </p:nvSpPr>
          <p:spPr>
            <a:xfrm rot="10800000">
              <a:off x="3360204" y="2931495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Rovnoramenný trojúhelník 4"/>
            <p:cNvSpPr/>
            <p:nvPr/>
          </p:nvSpPr>
          <p:spPr>
            <a:xfrm>
              <a:off x="3576228" y="2931495"/>
              <a:ext cx="936104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2000" b="1" dirty="0" smtClean="0">
                  <a:solidFill>
                    <a:schemeClr val="tx1"/>
                  </a:solidFill>
                </a:rPr>
                <a:t>s</a:t>
              </a:r>
              <a:r>
                <a:rPr lang="de-DE" sz="2000" b="1" kern="1200" dirty="0" err="1" smtClean="0">
                  <a:solidFill>
                    <a:schemeClr val="tx1"/>
                  </a:solidFill>
                </a:rPr>
                <a:t>ech</a:t>
              </a:r>
              <a:r>
                <a:rPr lang="cs-CZ" sz="2000" b="1" dirty="0" smtClean="0">
                  <a:solidFill>
                    <a:schemeClr val="tx1"/>
                  </a:solidFill>
                </a:rPr>
                <a:t>/</a:t>
              </a:r>
              <a:r>
                <a:rPr lang="de-DE" sz="2000" b="1" kern="1200" dirty="0" smtClean="0">
                  <a:solidFill>
                    <a:schemeClr val="tx1"/>
                  </a:solidFill>
                </a:rPr>
                <a:t>s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Skupina 26"/>
          <p:cNvGrpSpPr/>
          <p:nvPr/>
        </p:nvGrpSpPr>
        <p:grpSpPr>
          <a:xfrm>
            <a:off x="5508104" y="1268760"/>
            <a:ext cx="1454727" cy="1454727"/>
            <a:chOff x="3384381" y="1512161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8" name="Rovnoramenný trojúhelník 27"/>
            <p:cNvSpPr/>
            <p:nvPr/>
          </p:nvSpPr>
          <p:spPr>
            <a:xfrm>
              <a:off x="3384381" y="1512161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Rovnoramenný trojúhelník 4"/>
            <p:cNvSpPr/>
            <p:nvPr/>
          </p:nvSpPr>
          <p:spPr>
            <a:xfrm>
              <a:off x="3600405" y="2239525"/>
              <a:ext cx="1008112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8580" tIns="68580" rIns="68580" bIns="68580" numCol="1" spcCol="1270" anchor="ctr" anchorCtr="0">
              <a:noAutofit/>
            </a:bodyPr>
            <a:lstStyle/>
            <a:p>
              <a:pPr lvl="0" algn="ctr" defTabSz="8001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1800" b="1" kern="1200" dirty="0" smtClean="0">
                  <a:solidFill>
                    <a:schemeClr val="tx1"/>
                  </a:solidFill>
                </a:rPr>
                <a:t>sieben</a:t>
              </a:r>
              <a:endParaRPr lang="cs-CZ" sz="18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372200" y="1340768"/>
            <a:ext cx="1454727" cy="1454727"/>
            <a:chOff x="3360204" y="2931495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1" name="Rovnoramenný trojúhelník 30"/>
            <p:cNvSpPr/>
            <p:nvPr/>
          </p:nvSpPr>
          <p:spPr>
            <a:xfrm rot="10800000">
              <a:off x="3360204" y="2931495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Rovnoramenný trojúhelník 4"/>
            <p:cNvSpPr/>
            <p:nvPr/>
          </p:nvSpPr>
          <p:spPr>
            <a:xfrm rot="21600000">
              <a:off x="3723886" y="2931495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b="1" kern="1200" dirty="0" smtClean="0">
                  <a:solidFill>
                    <a:schemeClr val="tx1"/>
                  </a:solidFill>
                </a:rPr>
                <a:t>acht</a:t>
              </a:r>
              <a:endParaRPr lang="cs-CZ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7236296" y="1268760"/>
            <a:ext cx="1454727" cy="1454727"/>
            <a:chOff x="2592282" y="2952327"/>
            <a:chExt cx="1454727" cy="1454727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34" name="Rovnoramenný trojúhelník 33"/>
            <p:cNvSpPr/>
            <p:nvPr/>
          </p:nvSpPr>
          <p:spPr>
            <a:xfrm>
              <a:off x="2592282" y="2952327"/>
              <a:ext cx="1454727" cy="1454727"/>
            </a:xfrm>
            <a:prstGeom prst="triangle">
              <a:avLst/>
            </a:prstGeom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Rovnoramenný trojúhelník 4"/>
            <p:cNvSpPr/>
            <p:nvPr/>
          </p:nvSpPr>
          <p:spPr>
            <a:xfrm>
              <a:off x="2955964" y="3679691"/>
              <a:ext cx="727363" cy="72736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150" tIns="57150" rIns="57150" bIns="571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b="1" dirty="0" smtClean="0">
                  <a:solidFill>
                    <a:schemeClr val="tx1"/>
                  </a:solidFill>
                </a:rPr>
                <a:t>neun</a:t>
              </a:r>
              <a:endParaRPr lang="cs-CZ" b="1" kern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44" name="Rovnoramenný trojúhelník 4"/>
          <p:cNvSpPr/>
          <p:nvPr/>
        </p:nvSpPr>
        <p:spPr>
          <a:xfrm>
            <a:off x="7743994" y="1340768"/>
            <a:ext cx="727363" cy="727363"/>
          </a:xfrm>
          <a:prstGeom prst="rect">
            <a:avLst/>
          </a:prstGeom>
          <a:scene3d>
            <a:camera prst="orthographicFront"/>
            <a:lightRig rig="threePt" dir="t">
              <a:rot lat="0" lon="0" rev="75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76200" tIns="76200" rIns="76200" bIns="76200" numCol="1" spcCol="1270" anchor="ctr" anchorCtr="0">
            <a:noAutofit/>
          </a:bodyPr>
          <a:lstStyle/>
          <a:p>
            <a:pPr lvl="0" algn="ctr" defTabSz="8890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cs-CZ" b="1" kern="1200" dirty="0">
              <a:solidFill>
                <a:schemeClr val="tx1"/>
              </a:solidFill>
            </a:endParaRPr>
          </a:p>
        </p:txBody>
      </p:sp>
      <p:sp>
        <p:nvSpPr>
          <p:cNvPr id="47" name="Šipka dolů 46"/>
          <p:cNvSpPr/>
          <p:nvPr/>
        </p:nvSpPr>
        <p:spPr>
          <a:xfrm>
            <a:off x="4211960" y="2996952"/>
            <a:ext cx="504056" cy="792088"/>
          </a:xfrm>
          <a:prstGeom prst="downArrow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Zaoblený obdélník 47"/>
          <p:cNvSpPr/>
          <p:nvPr/>
        </p:nvSpPr>
        <p:spPr>
          <a:xfrm>
            <a:off x="3635896" y="4005064"/>
            <a:ext cx="1584176" cy="576064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</a:rPr>
              <a:t>und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pSp>
        <p:nvGrpSpPr>
          <p:cNvPr id="49" name="Skupina 48"/>
          <p:cNvGrpSpPr/>
          <p:nvPr/>
        </p:nvGrpSpPr>
        <p:grpSpPr>
          <a:xfrm>
            <a:off x="5940152" y="5157192"/>
            <a:ext cx="1334100" cy="667050"/>
            <a:chOff x="4596673" y="720087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50" name="Zaoblený obdélník 49"/>
            <p:cNvSpPr/>
            <p:nvPr/>
          </p:nvSpPr>
          <p:spPr>
            <a:xfrm>
              <a:off x="4596673" y="720087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Zaoblený obdélník 4"/>
            <p:cNvSpPr/>
            <p:nvPr/>
          </p:nvSpPr>
          <p:spPr>
            <a:xfrm>
              <a:off x="4629236" y="752650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fünfzig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4499992" y="5733256"/>
            <a:ext cx="1334100" cy="667050"/>
            <a:chOff x="492222" y="2016220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53" name="Zaoblený obdélník 52"/>
            <p:cNvSpPr/>
            <p:nvPr/>
          </p:nvSpPr>
          <p:spPr>
            <a:xfrm>
              <a:off x="492222" y="2016220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Zaoblený obdélník 4"/>
            <p:cNvSpPr/>
            <p:nvPr/>
          </p:nvSpPr>
          <p:spPr>
            <a:xfrm>
              <a:off x="524785" y="2048783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d</a:t>
              </a:r>
              <a:r>
                <a:rPr lang="cs-CZ" sz="2000" b="1" kern="1200" dirty="0" err="1" smtClean="0">
                  <a:solidFill>
                    <a:schemeClr val="tx1"/>
                  </a:solidFill>
                </a:rPr>
                <a:t>rei</a:t>
              </a:r>
              <a:r>
                <a:rPr lang="de-DE" sz="2000" b="1" kern="1200" dirty="0" err="1" smtClean="0">
                  <a:solidFill>
                    <a:schemeClr val="tx1"/>
                  </a:solidFill>
                </a:rPr>
                <a:t>ßig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7452320" y="4437112"/>
            <a:ext cx="1334100" cy="667050"/>
            <a:chOff x="4931327" y="3377999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56" name="Zaoblený obdélník 55"/>
            <p:cNvSpPr/>
            <p:nvPr/>
          </p:nvSpPr>
          <p:spPr>
            <a:xfrm>
              <a:off x="4931327" y="3377999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Zaoblený obdélník 4"/>
            <p:cNvSpPr/>
            <p:nvPr/>
          </p:nvSpPr>
          <p:spPr>
            <a:xfrm>
              <a:off x="4963890" y="3410562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vierzig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8" name="Skupina 57"/>
          <p:cNvGrpSpPr/>
          <p:nvPr/>
        </p:nvGrpSpPr>
        <p:grpSpPr>
          <a:xfrm>
            <a:off x="7524328" y="5877272"/>
            <a:ext cx="1334100" cy="667050"/>
            <a:chOff x="3948609" y="4317277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59" name="Zaoblený obdélník 58"/>
            <p:cNvSpPr/>
            <p:nvPr/>
          </p:nvSpPr>
          <p:spPr>
            <a:xfrm>
              <a:off x="3948609" y="4317277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Zaoblený obdélník 4"/>
            <p:cNvSpPr/>
            <p:nvPr/>
          </p:nvSpPr>
          <p:spPr>
            <a:xfrm>
              <a:off x="3981172" y="4349840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zwanzig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1" name="Skupina 60"/>
          <p:cNvGrpSpPr/>
          <p:nvPr/>
        </p:nvGrpSpPr>
        <p:grpSpPr>
          <a:xfrm>
            <a:off x="2771800" y="5733256"/>
            <a:ext cx="1334100" cy="667050"/>
            <a:chOff x="1788366" y="4317277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62" name="Zaoblený obdélník 61"/>
            <p:cNvSpPr/>
            <p:nvPr/>
          </p:nvSpPr>
          <p:spPr>
            <a:xfrm>
              <a:off x="1788366" y="4317277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3" name="Zaoblený obdélník 4"/>
            <p:cNvSpPr/>
            <p:nvPr/>
          </p:nvSpPr>
          <p:spPr>
            <a:xfrm>
              <a:off x="1820929" y="4349840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neunzig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4" name="Skupina 63"/>
          <p:cNvGrpSpPr/>
          <p:nvPr/>
        </p:nvGrpSpPr>
        <p:grpSpPr>
          <a:xfrm>
            <a:off x="323528" y="5733256"/>
            <a:ext cx="1334100" cy="667050"/>
            <a:chOff x="1140292" y="648069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65" name="Zaoblený obdélník 64"/>
            <p:cNvSpPr/>
            <p:nvPr/>
          </p:nvSpPr>
          <p:spPr>
            <a:xfrm>
              <a:off x="1140292" y="648069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Zaoblený obdélník 4"/>
            <p:cNvSpPr/>
            <p:nvPr/>
          </p:nvSpPr>
          <p:spPr>
            <a:xfrm>
              <a:off x="1172855" y="680632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sechzig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67" name="Skupina 66"/>
          <p:cNvGrpSpPr/>
          <p:nvPr/>
        </p:nvGrpSpPr>
        <p:grpSpPr>
          <a:xfrm>
            <a:off x="179512" y="4221088"/>
            <a:ext cx="1334100" cy="667050"/>
            <a:chOff x="852266" y="3384372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68" name="Zaoblený obdélník 67"/>
            <p:cNvSpPr/>
            <p:nvPr/>
          </p:nvSpPr>
          <p:spPr>
            <a:xfrm>
              <a:off x="852266" y="3384372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Zaoblený obdélník 4"/>
            <p:cNvSpPr/>
            <p:nvPr/>
          </p:nvSpPr>
          <p:spPr>
            <a:xfrm>
              <a:off x="884829" y="3416935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siebzig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70" name="Skupina 69"/>
          <p:cNvGrpSpPr/>
          <p:nvPr/>
        </p:nvGrpSpPr>
        <p:grpSpPr>
          <a:xfrm>
            <a:off x="1547664" y="4869160"/>
            <a:ext cx="1334100" cy="667050"/>
            <a:chOff x="5316756" y="2016225"/>
            <a:chExt cx="1334100" cy="667050"/>
          </a:xfrm>
          <a:scene3d>
            <a:camera prst="orthographicFront"/>
            <a:lightRig rig="flat" dir="t"/>
          </a:scene3d>
        </p:grpSpPr>
        <p:sp>
          <p:nvSpPr>
            <p:cNvPr id="71" name="Zaoblený obdélník 70"/>
            <p:cNvSpPr/>
            <p:nvPr/>
          </p:nvSpPr>
          <p:spPr>
            <a:xfrm>
              <a:off x="5316756" y="2016225"/>
              <a:ext cx="1334100" cy="667050"/>
            </a:xfrm>
            <a:prstGeom prst="roundRect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Zaoblený obdélník 4"/>
            <p:cNvSpPr/>
            <p:nvPr/>
          </p:nvSpPr>
          <p:spPr>
            <a:xfrm>
              <a:off x="5349319" y="2048788"/>
              <a:ext cx="1268974" cy="60192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000" b="1" kern="1200" dirty="0" smtClean="0">
                  <a:solidFill>
                    <a:schemeClr val="tx1"/>
                  </a:solidFill>
                </a:rPr>
                <a:t>achtzig</a:t>
              </a:r>
              <a:endParaRPr lang="cs-CZ" sz="2000" b="1" kern="1200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74" name="Přímá spojovací čára 73"/>
          <p:cNvCxnSpPr/>
          <p:nvPr/>
        </p:nvCxnSpPr>
        <p:spPr>
          <a:xfrm>
            <a:off x="1835696" y="2708920"/>
            <a:ext cx="2448272" cy="129614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6" name="Přímá spojovací čára 75"/>
          <p:cNvCxnSpPr/>
          <p:nvPr/>
        </p:nvCxnSpPr>
        <p:spPr>
          <a:xfrm flipH="1">
            <a:off x="2843808" y="4581128"/>
            <a:ext cx="1512168" cy="64807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7" name="Elipsa 76"/>
          <p:cNvSpPr/>
          <p:nvPr/>
        </p:nvSpPr>
        <p:spPr>
          <a:xfrm>
            <a:off x="5724128" y="3212976"/>
            <a:ext cx="1152128" cy="936104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82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73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76256" y="2996715"/>
            <a:ext cx="1152128" cy="1154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0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4000"/>
                            </p:stCondLst>
                            <p:childTnLst>
                              <p:par>
                                <p:cTn id="5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500"/>
                            </p:stCondLst>
                            <p:childTnLst>
                              <p:par>
                                <p:cTn id="5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5000"/>
                            </p:stCondLst>
                            <p:childTnLst>
                              <p:par>
                                <p:cTn id="6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5500"/>
                            </p:stCondLst>
                            <p:childTnLst>
                              <p:par>
                                <p:cTn id="6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6000"/>
                            </p:stCondLst>
                            <p:childTnLst>
                              <p:par>
                                <p:cTn id="7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6500"/>
                            </p:stCondLst>
                            <p:childTnLst>
                              <p:par>
                                <p:cTn id="7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000"/>
                            </p:stCondLst>
                            <p:childTnLst>
                              <p:par>
                                <p:cTn id="8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7500"/>
                            </p:stCondLst>
                            <p:childTnLst>
                              <p:par>
                                <p:cTn id="8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4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7" grpId="0" animBg="1"/>
      <p:bldP spid="48" grpId="0" animBg="1"/>
      <p:bldP spid="7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467544" y="1844824"/>
          <a:ext cx="8280920" cy="4869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11" name="Skupina 10"/>
          <p:cNvGrpSpPr/>
          <p:nvPr/>
        </p:nvGrpSpPr>
        <p:grpSpPr>
          <a:xfrm>
            <a:off x="611560" y="332656"/>
            <a:ext cx="1296144" cy="1306710"/>
            <a:chOff x="2394644" y="1460629"/>
            <a:chExt cx="1306710" cy="1306710"/>
          </a:xfrm>
          <a:scene3d>
            <a:camera prst="orthographicFront"/>
            <a:lightRig rig="flat" dir="t"/>
          </a:scene3d>
        </p:grpSpPr>
        <p:sp>
          <p:nvSpPr>
            <p:cNvPr id="12" name="Elipsa 11"/>
            <p:cNvSpPr/>
            <p:nvPr/>
          </p:nvSpPr>
          <p:spPr>
            <a:xfrm>
              <a:off x="2394644" y="1460629"/>
              <a:ext cx="1306710" cy="1306710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Elipsa 4"/>
            <p:cNvSpPr/>
            <p:nvPr/>
          </p:nvSpPr>
          <p:spPr>
            <a:xfrm>
              <a:off x="2586007" y="1651992"/>
              <a:ext cx="923984" cy="92398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370" tIns="39370" rIns="39370" bIns="3937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3100" kern="1200" dirty="0" smtClean="0"/>
                <a:t>elf</a:t>
              </a:r>
              <a:endParaRPr lang="cs-CZ" sz="3100" kern="1200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7020272" y="188640"/>
            <a:ext cx="1296144" cy="1306710"/>
            <a:chOff x="2394644" y="1460629"/>
            <a:chExt cx="1306710" cy="1306710"/>
          </a:xfrm>
          <a:scene3d>
            <a:camera prst="orthographicFront"/>
            <a:lightRig rig="flat" dir="t"/>
          </a:scene3d>
        </p:grpSpPr>
        <p:sp>
          <p:nvSpPr>
            <p:cNvPr id="15" name="Elipsa 14"/>
            <p:cNvSpPr/>
            <p:nvPr/>
          </p:nvSpPr>
          <p:spPr>
            <a:xfrm>
              <a:off x="2394644" y="1460629"/>
              <a:ext cx="1306710" cy="1306710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Elipsa 4"/>
            <p:cNvSpPr/>
            <p:nvPr/>
          </p:nvSpPr>
          <p:spPr>
            <a:xfrm>
              <a:off x="2586007" y="1651992"/>
              <a:ext cx="923984" cy="92398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370" tIns="39370" rIns="39370" bIns="3937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2400" b="1" kern="1200" dirty="0" smtClean="0"/>
                <a:t>zwölf</a:t>
              </a:r>
              <a:endParaRPr lang="cs-CZ" sz="2400" b="1" kern="1200" dirty="0"/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3491880" y="188640"/>
            <a:ext cx="2376264" cy="1512168"/>
            <a:chOff x="2394644" y="1460629"/>
            <a:chExt cx="1306710" cy="1306710"/>
          </a:xfrm>
          <a:scene3d>
            <a:camera prst="orthographicFront"/>
            <a:lightRig rig="flat" dir="t"/>
          </a:scene3d>
        </p:grpSpPr>
        <p:sp>
          <p:nvSpPr>
            <p:cNvPr id="18" name="Elipsa 17"/>
            <p:cNvSpPr/>
            <p:nvPr/>
          </p:nvSpPr>
          <p:spPr>
            <a:xfrm>
              <a:off x="2394644" y="1460629"/>
              <a:ext cx="1306710" cy="1306710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Elipsa 4"/>
            <p:cNvSpPr/>
            <p:nvPr/>
          </p:nvSpPr>
          <p:spPr>
            <a:xfrm>
              <a:off x="2586007" y="1651992"/>
              <a:ext cx="923984" cy="92398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9370" tIns="39370" rIns="39370" bIns="39370" numCol="1" spcCol="1270" anchor="ctr" anchorCtr="0">
              <a:noAutofit/>
            </a:bodyPr>
            <a:lstStyle/>
            <a:p>
              <a:pPr lvl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de-DE" sz="3100" kern="1200" dirty="0" smtClean="0"/>
                <a:t>zwanzig</a:t>
              </a:r>
              <a:endParaRPr lang="cs-CZ" sz="3100" kern="1200" dirty="0"/>
            </a:p>
          </p:txBody>
        </p:sp>
      </p:grpSp>
      <p:sp>
        <p:nvSpPr>
          <p:cNvPr id="25" name="Elipsa 24"/>
          <p:cNvSpPr/>
          <p:nvPr/>
        </p:nvSpPr>
        <p:spPr>
          <a:xfrm>
            <a:off x="2411760" y="2636912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13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7020272" y="188640"/>
            <a:ext cx="1296144" cy="1296144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12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3995936" y="1844824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14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5652120" y="2636912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3131840" y="5589240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18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6" name="Elipsa 35"/>
          <p:cNvSpPr/>
          <p:nvPr/>
        </p:nvSpPr>
        <p:spPr>
          <a:xfrm>
            <a:off x="5940152" y="4293096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16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2051720" y="4293096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19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539552" y="332656"/>
            <a:ext cx="1368152" cy="1296144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11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39" name="Elipsa 38"/>
          <p:cNvSpPr/>
          <p:nvPr/>
        </p:nvSpPr>
        <p:spPr>
          <a:xfrm>
            <a:off x="3491880" y="188640"/>
            <a:ext cx="2376264" cy="1512168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20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0" name="Elipsa 39"/>
          <p:cNvSpPr/>
          <p:nvPr/>
        </p:nvSpPr>
        <p:spPr>
          <a:xfrm>
            <a:off x="4932040" y="5589240"/>
            <a:ext cx="1152128" cy="108012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17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251520" y="5805264"/>
            <a:ext cx="1944216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Umíš napsat? </a:t>
            </a:r>
            <a:r>
              <a:rPr lang="cs-CZ" sz="2400" b="1" dirty="0" smtClean="0">
                <a:solidFill>
                  <a:schemeClr val="tx1"/>
                </a:solidFill>
              </a:rPr>
              <a:t>11  - 20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6876256" y="5805264"/>
            <a:ext cx="1944216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chemeClr val="tx1"/>
                </a:solidFill>
              </a:rPr>
              <a:t>Klikni myší.</a:t>
            </a:r>
          </a:p>
          <a:p>
            <a:endParaRPr lang="cs-CZ"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260350"/>
            <a:ext cx="8229600" cy="99853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Číslovky 1O až 1OO</a:t>
            </a:r>
            <a:endParaRPr lang="de-DE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48868" name="Picture 36" descr="BD21318_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4213" y="1125538"/>
            <a:ext cx="7848600" cy="88900"/>
          </a:xfrm>
          <a:noFill/>
        </p:spPr>
      </p:pic>
      <p:pic>
        <p:nvPicPr>
          <p:cNvPr id="248870" name="Picture 38" descr="BD21318_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611560" y="6597352"/>
            <a:ext cx="7992887" cy="117386"/>
          </a:xfrm>
          <a:noFill/>
        </p:spPr>
      </p:pic>
      <p:pic>
        <p:nvPicPr>
          <p:cNvPr id="248942" name="Picture 110" descr="MCj03255560000%5b1%5d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0" y="5229200"/>
            <a:ext cx="1117215" cy="1152128"/>
          </a:xfrm>
          <a:noFill/>
        </p:spPr>
      </p:pic>
      <p:sp>
        <p:nvSpPr>
          <p:cNvPr id="248944" name="AutoShape 112" descr="Obrázek1"/>
          <p:cNvSpPr>
            <a:spLocks noChangeArrowheads="1"/>
          </p:cNvSpPr>
          <p:nvPr/>
        </p:nvSpPr>
        <p:spPr bwMode="auto">
          <a:xfrm>
            <a:off x="179512" y="2132856"/>
            <a:ext cx="2520280" cy="1728787"/>
          </a:xfrm>
          <a:prstGeom prst="cloudCallout">
            <a:avLst>
              <a:gd name="adj1" fmla="val -9951"/>
              <a:gd name="adj2" fmla="val 119587"/>
            </a:avLst>
          </a:prstGeom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342900" indent="-342900" algn="ctr">
              <a:buFontTx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Jak jdou za sebou? Nevíš?</a:t>
            </a:r>
          </a:p>
          <a:p>
            <a:pPr marL="342900" indent="-342900" algn="ctr">
              <a:buFontTx/>
              <a:buNone/>
              <a:defRPr/>
            </a:pPr>
            <a:r>
              <a:rPr lang="cs-CZ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Klikni myší.</a:t>
            </a:r>
            <a:endParaRPr lang="cs-CZ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graphicFrame>
        <p:nvGraphicFramePr>
          <p:cNvPr id="12" name="Diagram 11"/>
          <p:cNvGraphicFramePr/>
          <p:nvPr/>
        </p:nvGraphicFramePr>
        <p:xfrm>
          <a:off x="1991544" y="1340768"/>
          <a:ext cx="7152456" cy="49843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pSp>
        <p:nvGrpSpPr>
          <p:cNvPr id="19" name="Skupina 18"/>
          <p:cNvGrpSpPr/>
          <p:nvPr/>
        </p:nvGrpSpPr>
        <p:grpSpPr>
          <a:xfrm>
            <a:off x="4716017" y="3140968"/>
            <a:ext cx="1697334" cy="1008111"/>
            <a:chOff x="1" y="-1"/>
            <a:chExt cx="1697334" cy="1962009"/>
          </a:xfrm>
          <a:scene3d>
            <a:camera prst="orthographicFront"/>
            <a:lightRig rig="flat" dir="t"/>
          </a:scene3d>
        </p:grpSpPr>
        <p:sp>
          <p:nvSpPr>
            <p:cNvPr id="20" name="Zaoblený obdélník 19"/>
            <p:cNvSpPr/>
            <p:nvPr/>
          </p:nvSpPr>
          <p:spPr>
            <a:xfrm>
              <a:off x="72008" y="140143"/>
              <a:ext cx="1625327" cy="1821865"/>
            </a:xfrm>
            <a:prstGeom prst="roundRect">
              <a:avLst>
                <a:gd name="adj" fmla="val 5000"/>
              </a:avLst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endParaRPr lang="de-DE" dirty="0" smtClean="0"/>
            </a:p>
            <a:p>
              <a:pPr algn="ctr"/>
              <a:r>
                <a:rPr lang="de-DE" sz="2800" b="1" dirty="0" smtClean="0">
                  <a:solidFill>
                    <a:schemeClr val="tx1"/>
                  </a:solidFill>
                </a:rPr>
                <a:t>hundert</a:t>
              </a:r>
              <a:endParaRPr lang="cs-CZ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1" name="Zaoblený obdélník 4"/>
            <p:cNvSpPr/>
            <p:nvPr/>
          </p:nvSpPr>
          <p:spPr>
            <a:xfrm rot="16200000">
              <a:off x="-778263" y="778263"/>
              <a:ext cx="1953601" cy="397073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75438" rIns="97790" bIns="0" numCol="1" spcCol="1270" anchor="t" anchorCtr="0">
              <a:noAutofit/>
            </a:bodyPr>
            <a:lstStyle/>
            <a:p>
              <a:pPr lvl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cs-CZ" sz="2200" kern="120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5220072" y="2060848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34" name="Elipsa 33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35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10</a:t>
              </a:r>
              <a:endParaRPr lang="cs-CZ" b="1" kern="1200" dirty="0"/>
            </a:p>
          </p:txBody>
        </p:sp>
      </p:grpSp>
      <p:grpSp>
        <p:nvGrpSpPr>
          <p:cNvPr id="36" name="Skupina 35"/>
          <p:cNvGrpSpPr/>
          <p:nvPr/>
        </p:nvGrpSpPr>
        <p:grpSpPr>
          <a:xfrm>
            <a:off x="6228184" y="2492896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37" name="Elipsa 36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38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50</a:t>
              </a:r>
              <a:endParaRPr lang="cs-CZ" b="1" kern="1200" dirty="0"/>
            </a:p>
          </p:txBody>
        </p:sp>
      </p:grpSp>
      <p:grpSp>
        <p:nvGrpSpPr>
          <p:cNvPr id="39" name="Skupina 38"/>
          <p:cNvGrpSpPr/>
          <p:nvPr/>
        </p:nvGrpSpPr>
        <p:grpSpPr>
          <a:xfrm>
            <a:off x="6660232" y="3356992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40" name="Elipsa 39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41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80</a:t>
              </a:r>
              <a:endParaRPr lang="cs-CZ" b="1" kern="1200" dirty="0"/>
            </a:p>
          </p:txBody>
        </p:sp>
      </p:grpSp>
      <p:grpSp>
        <p:nvGrpSpPr>
          <p:cNvPr id="45" name="Skupina 44"/>
          <p:cNvGrpSpPr/>
          <p:nvPr/>
        </p:nvGrpSpPr>
        <p:grpSpPr>
          <a:xfrm>
            <a:off x="5652120" y="4869160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46" name="Elipsa 45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47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20</a:t>
              </a:r>
              <a:endParaRPr lang="cs-CZ" b="1" kern="1200" dirty="0"/>
            </a:p>
          </p:txBody>
        </p:sp>
      </p:grpSp>
      <p:grpSp>
        <p:nvGrpSpPr>
          <p:cNvPr id="48" name="Skupina 47"/>
          <p:cNvGrpSpPr/>
          <p:nvPr/>
        </p:nvGrpSpPr>
        <p:grpSpPr>
          <a:xfrm>
            <a:off x="4716016" y="4941168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49" name="Elipsa 48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50" name="Elipsa 4"/>
            <p:cNvSpPr/>
            <p:nvPr/>
          </p:nvSpPr>
          <p:spPr>
            <a:xfrm>
              <a:off x="414822" y="1603460"/>
              <a:ext cx="788489" cy="78848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90</a:t>
              </a:r>
              <a:endParaRPr lang="cs-CZ" b="1" kern="1200" dirty="0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3995936" y="4365104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52" name="Elipsa 51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53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70</a:t>
              </a:r>
              <a:endParaRPr lang="cs-CZ" b="1" kern="1200" dirty="0"/>
            </a:p>
          </p:txBody>
        </p:sp>
      </p:grpSp>
      <p:grpSp>
        <p:nvGrpSpPr>
          <p:cNvPr id="54" name="Skupina 53"/>
          <p:cNvGrpSpPr/>
          <p:nvPr/>
        </p:nvGrpSpPr>
        <p:grpSpPr>
          <a:xfrm>
            <a:off x="3707904" y="3356992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55" name="Elipsa 54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56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30</a:t>
              </a:r>
              <a:endParaRPr lang="cs-CZ" b="1" kern="1200" dirty="0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6300192" y="4293096"/>
            <a:ext cx="792088" cy="755054"/>
            <a:chOff x="251520" y="1440159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58" name="Elipsa 57"/>
            <p:cNvSpPr/>
            <p:nvPr/>
          </p:nvSpPr>
          <p:spPr>
            <a:xfrm>
              <a:off x="251520" y="1440159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59" name="Elipsa 4"/>
            <p:cNvSpPr/>
            <p:nvPr/>
          </p:nvSpPr>
          <p:spPr>
            <a:xfrm>
              <a:off x="414822" y="1603461"/>
              <a:ext cx="788490" cy="78849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40</a:t>
              </a:r>
              <a:endParaRPr lang="cs-CZ" b="1" kern="1200" dirty="0"/>
            </a:p>
          </p:txBody>
        </p:sp>
      </p:grpSp>
      <p:grpSp>
        <p:nvGrpSpPr>
          <p:cNvPr id="60" name="Skupina 59"/>
          <p:cNvGrpSpPr/>
          <p:nvPr/>
        </p:nvGrpSpPr>
        <p:grpSpPr>
          <a:xfrm>
            <a:off x="4139952" y="2420888"/>
            <a:ext cx="792088" cy="755054"/>
            <a:chOff x="-52597" y="1546503"/>
            <a:chExt cx="1115094" cy="1115094"/>
          </a:xfrm>
          <a:scene3d>
            <a:camera prst="orthographicFront"/>
            <a:lightRig rig="flat" dir="t"/>
          </a:scene3d>
        </p:grpSpPr>
        <p:sp>
          <p:nvSpPr>
            <p:cNvPr id="61" name="Elipsa 60"/>
            <p:cNvSpPr/>
            <p:nvPr/>
          </p:nvSpPr>
          <p:spPr>
            <a:xfrm>
              <a:off x="-52597" y="1546503"/>
              <a:ext cx="1115094" cy="1115094"/>
            </a:xfrm>
            <a:prstGeom prst="ellipse">
              <a:avLst/>
            </a:prstGeom>
            <a:sp3d prstMaterial="plastic">
              <a:bevelT w="120900" h="88900"/>
              <a:bevelB w="88900" h="31750" prst="angle"/>
            </a:sp3d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fillRef>
            <a:effectRef idx="1">
              <a:schemeClr val="dk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</p:sp>
        <p:sp>
          <p:nvSpPr>
            <p:cNvPr id="62" name="Elipsa 4"/>
            <p:cNvSpPr/>
            <p:nvPr/>
          </p:nvSpPr>
          <p:spPr>
            <a:xfrm>
              <a:off x="48775" y="1652847"/>
              <a:ext cx="850419" cy="793797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spcFirstLastPara="0" vert="horz" wrap="square" lIns="61367" tIns="16510" rIns="61367" bIns="16510" numCol="1" spcCol="1270" anchor="ctr" anchorCtr="0">
              <a:noAutofit/>
            </a:bodyPr>
            <a:lstStyle/>
            <a:p>
              <a:pPr lvl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b="1" dirty="0" smtClean="0"/>
                <a:t>60</a:t>
              </a:r>
              <a:endParaRPr lang="cs-CZ" b="1" kern="1200" dirty="0"/>
            </a:p>
          </p:txBody>
        </p:sp>
      </p:grp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48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48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24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000"/>
                            </p:stCondLst>
                            <p:childTnLst>
                              <p:par>
                                <p:cTn id="3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8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8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4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4" grpId="0"/>
      <p:bldP spid="248944" grpId="0" animBg="1"/>
      <p:bldGraphic spid="12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468313" y="260350"/>
            <a:ext cx="8229600" cy="998538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Číslovky 1 až 1OO</a:t>
            </a:r>
            <a:endParaRPr lang="de-DE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48868" name="Picture 36" descr="BD21318_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84213" y="1125538"/>
            <a:ext cx="7848600" cy="88900"/>
          </a:xfrm>
          <a:noFill/>
        </p:spPr>
      </p:pic>
      <p:sp>
        <p:nvSpPr>
          <p:cNvPr id="11" name="AutoShape 112" descr="Obrázek1"/>
          <p:cNvSpPr>
            <a:spLocks noGrp="1" noChangeArrowheads="1"/>
          </p:cNvSpPr>
          <p:nvPr>
            <p:ph sz="quarter" idx="3"/>
          </p:nvPr>
        </p:nvSpPr>
        <p:spPr bwMode="auto">
          <a:xfrm>
            <a:off x="2411760" y="4941168"/>
            <a:ext cx="2602632" cy="1040979"/>
          </a:xfrm>
          <a:prstGeom prst="cloudCallout">
            <a:avLst>
              <a:gd name="adj1" fmla="val -83519"/>
              <a:gd name="adj2" fmla="val 4009"/>
            </a:avLst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342900" indent="-342900">
              <a:buFontTx/>
              <a:buNone/>
              <a:defRPr/>
            </a:pPr>
            <a:r>
              <a:rPr lang="cs-CZ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Umíš přiřadit?</a:t>
            </a:r>
            <a:endParaRPr lang="cs-CZ" sz="20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83568" y="1412776"/>
            <a:ext cx="90730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b="1" dirty="0" err="1" smtClean="0"/>
              <a:t>n</a:t>
            </a:r>
            <a:r>
              <a:rPr lang="cs-CZ" sz="2400" b="1" dirty="0" err="1" smtClean="0"/>
              <a:t>eunzehn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zweiundzwanzig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vierundvierzig</a:t>
            </a:r>
            <a:r>
              <a:rPr lang="cs-CZ" sz="2400" b="1" dirty="0" smtClean="0"/>
              <a:t>, </a:t>
            </a:r>
            <a:r>
              <a:rPr lang="de-DE" sz="2400" b="1" dirty="0" smtClean="0"/>
              <a:t>zwölf, elf,   </a:t>
            </a:r>
            <a:endParaRPr lang="cs-CZ" sz="2400" b="1" dirty="0" smtClean="0"/>
          </a:p>
          <a:p>
            <a:endParaRPr lang="cs-CZ" sz="2400" b="1" dirty="0" smtClean="0"/>
          </a:p>
          <a:p>
            <a:r>
              <a:rPr lang="cs-CZ" sz="2400" b="1" dirty="0" err="1" smtClean="0"/>
              <a:t>neunundneunzig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siebenundachtzig</a:t>
            </a:r>
            <a:r>
              <a:rPr lang="cs-CZ" sz="2400" b="1" dirty="0" smtClean="0"/>
              <a:t>, </a:t>
            </a:r>
            <a:r>
              <a:rPr lang="cs-CZ" sz="2400" b="1" dirty="0" err="1" smtClean="0"/>
              <a:t>zweihundert</a:t>
            </a:r>
            <a:r>
              <a:rPr lang="cs-CZ" sz="2400" b="1" dirty="0" smtClean="0"/>
              <a:t>, </a:t>
            </a:r>
          </a:p>
          <a:p>
            <a:endParaRPr lang="cs-CZ" sz="2400" b="1" dirty="0" smtClean="0"/>
          </a:p>
          <a:p>
            <a:r>
              <a:rPr lang="cs-CZ" sz="2400" b="1" dirty="0" err="1" smtClean="0"/>
              <a:t>einundf</a:t>
            </a:r>
            <a:r>
              <a:rPr lang="de-DE" sz="2400" b="1" dirty="0" err="1" smtClean="0"/>
              <a:t>ünfzig</a:t>
            </a:r>
            <a:r>
              <a:rPr lang="de-DE" sz="2400" b="1" dirty="0" smtClean="0"/>
              <a:t>, dreißig,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sechsundachtzig</a:t>
            </a:r>
            <a:r>
              <a:rPr lang="cs-CZ" sz="2400" b="1" dirty="0" smtClean="0"/>
              <a:t>, </a:t>
            </a:r>
            <a:r>
              <a:rPr lang="de-DE" sz="2400" b="1" dirty="0" smtClean="0"/>
              <a:t>einundfünfzig,</a:t>
            </a:r>
          </a:p>
          <a:p>
            <a:endParaRPr lang="cs-CZ" sz="2400" b="1" dirty="0" smtClean="0"/>
          </a:p>
          <a:p>
            <a:endParaRPr lang="de-DE" sz="2400" b="1" dirty="0" smtClean="0"/>
          </a:p>
          <a:p>
            <a:endParaRPr lang="de-DE" sz="2400" b="1" dirty="0" smtClean="0"/>
          </a:p>
          <a:p>
            <a:endParaRPr lang="cs-CZ" sz="2400" b="1" dirty="0"/>
          </a:p>
        </p:txBody>
      </p:sp>
      <p:sp>
        <p:nvSpPr>
          <p:cNvPr id="13" name="Čtyřiadvaceticípá hvězda 12"/>
          <p:cNvSpPr/>
          <p:nvPr/>
        </p:nvSpPr>
        <p:spPr>
          <a:xfrm>
            <a:off x="0" y="4293096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19</a:t>
            </a:r>
            <a:endParaRPr lang="cs-CZ" b="1" dirty="0"/>
          </a:p>
        </p:txBody>
      </p:sp>
      <p:sp>
        <p:nvSpPr>
          <p:cNvPr id="15" name="Čtyřiadvaceticípá hvězda 14"/>
          <p:cNvSpPr/>
          <p:nvPr/>
        </p:nvSpPr>
        <p:spPr>
          <a:xfrm>
            <a:off x="8351912" y="3429000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11</a:t>
            </a:r>
            <a:endParaRPr lang="cs-CZ" b="1" dirty="0"/>
          </a:p>
        </p:txBody>
      </p:sp>
      <p:sp>
        <p:nvSpPr>
          <p:cNvPr id="16" name="Čtyřiadvaceticípá hvězda 15"/>
          <p:cNvSpPr/>
          <p:nvPr/>
        </p:nvSpPr>
        <p:spPr>
          <a:xfrm>
            <a:off x="7740352" y="332656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12</a:t>
            </a:r>
            <a:endParaRPr lang="cs-CZ" b="1" dirty="0"/>
          </a:p>
        </p:txBody>
      </p:sp>
      <p:sp>
        <p:nvSpPr>
          <p:cNvPr id="17" name="Čtyřiadvaceticípá hvězda 16"/>
          <p:cNvSpPr/>
          <p:nvPr/>
        </p:nvSpPr>
        <p:spPr>
          <a:xfrm>
            <a:off x="5148064" y="4797152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44</a:t>
            </a:r>
            <a:endParaRPr lang="cs-CZ" b="1" dirty="0"/>
          </a:p>
        </p:txBody>
      </p:sp>
      <p:sp>
        <p:nvSpPr>
          <p:cNvPr id="18" name="Čtyřiadvaceticípá hvězda 17"/>
          <p:cNvSpPr/>
          <p:nvPr/>
        </p:nvSpPr>
        <p:spPr>
          <a:xfrm>
            <a:off x="1115616" y="260648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22</a:t>
            </a:r>
            <a:endParaRPr lang="cs-CZ" b="1" dirty="0"/>
          </a:p>
        </p:txBody>
      </p:sp>
      <p:sp>
        <p:nvSpPr>
          <p:cNvPr id="19" name="Čtyřiadvaceticípá hvězda 18"/>
          <p:cNvSpPr/>
          <p:nvPr/>
        </p:nvSpPr>
        <p:spPr>
          <a:xfrm>
            <a:off x="8028384" y="4797152"/>
            <a:ext cx="1115616" cy="1008112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200</a:t>
            </a:r>
            <a:endParaRPr lang="cs-CZ" b="1" dirty="0"/>
          </a:p>
        </p:txBody>
      </p:sp>
      <p:sp>
        <p:nvSpPr>
          <p:cNvPr id="20" name="Čtyřiadvaceticípá hvězda 19"/>
          <p:cNvSpPr/>
          <p:nvPr/>
        </p:nvSpPr>
        <p:spPr>
          <a:xfrm>
            <a:off x="6948264" y="4869160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87</a:t>
            </a:r>
            <a:endParaRPr lang="cs-CZ" b="1" dirty="0"/>
          </a:p>
        </p:txBody>
      </p:sp>
      <p:sp>
        <p:nvSpPr>
          <p:cNvPr id="21" name="Čtyřiadvaceticípá hvězda 20"/>
          <p:cNvSpPr/>
          <p:nvPr/>
        </p:nvSpPr>
        <p:spPr>
          <a:xfrm>
            <a:off x="1691680" y="5877272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99</a:t>
            </a:r>
            <a:endParaRPr lang="cs-CZ" b="1" dirty="0"/>
          </a:p>
        </p:txBody>
      </p:sp>
      <p:sp>
        <p:nvSpPr>
          <p:cNvPr id="23" name="Čtyřiadvaceticípá hvězda 22"/>
          <p:cNvSpPr/>
          <p:nvPr/>
        </p:nvSpPr>
        <p:spPr>
          <a:xfrm>
            <a:off x="4427984" y="3717032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30</a:t>
            </a:r>
            <a:endParaRPr lang="cs-CZ" b="1" dirty="0"/>
          </a:p>
        </p:txBody>
      </p:sp>
      <p:sp>
        <p:nvSpPr>
          <p:cNvPr id="24" name="Čtyřiadvaceticípá hvězda 23"/>
          <p:cNvSpPr/>
          <p:nvPr/>
        </p:nvSpPr>
        <p:spPr>
          <a:xfrm>
            <a:off x="3275856" y="4221088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51</a:t>
            </a:r>
            <a:endParaRPr lang="cs-CZ" b="1" dirty="0"/>
          </a:p>
        </p:txBody>
      </p:sp>
      <p:sp>
        <p:nvSpPr>
          <p:cNvPr id="25" name="Čtyřiadvaceticípá hvězda 24"/>
          <p:cNvSpPr/>
          <p:nvPr/>
        </p:nvSpPr>
        <p:spPr>
          <a:xfrm>
            <a:off x="5580112" y="5877272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51</a:t>
            </a:r>
            <a:endParaRPr lang="cs-CZ" b="1" dirty="0"/>
          </a:p>
        </p:txBody>
      </p:sp>
      <p:sp>
        <p:nvSpPr>
          <p:cNvPr id="29" name="Čtyřiadvaceticípá hvězda 28"/>
          <p:cNvSpPr/>
          <p:nvPr/>
        </p:nvSpPr>
        <p:spPr>
          <a:xfrm>
            <a:off x="1907704" y="3573016"/>
            <a:ext cx="792088" cy="720080"/>
          </a:xfrm>
          <a:prstGeom prst="star24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86</a:t>
            </a:r>
            <a:endParaRPr lang="cs-CZ" b="1" dirty="0"/>
          </a:p>
        </p:txBody>
      </p:sp>
      <p:pic>
        <p:nvPicPr>
          <p:cNvPr id="2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941168"/>
            <a:ext cx="1418931" cy="1192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48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48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-0.04185 L 0.0868 -0.4405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00" y="-19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1 0.02104 L 0.20868 0.146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00" y="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99 -0.03146 L 0.0592 -0.5034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0" y="-2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70213E-6 L -0.07083 0.12581 " pathEditMode="relative" ptsTypes="AA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8 -0.03169 L -0.03924 -0.3043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0" y="-13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6.01295E-7 L -0.02761 -0.5559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0" y="-2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99 -0.03145 L -0.29532 -0.3987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0" y="-18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531 -0.08395 L -0.17118 -0.44056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00" y="-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44218E-6 L -0.14566 -0.20976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0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743 -0.03145 L -0.14549 -0.13621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0" y="-5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122 0.02128 L 0.29531 -0.10476 " pathEditMode="relative" rAng="0" ptsTypes="AA">
                                      <p:cBhvr>
                                        <p:cTn id="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-6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4186 L 0.18507 -0.45097 " pathEditMode="relative" rAng="0" ptsTypes="AA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00" y="-2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834" grpId="0"/>
      <p:bldP spid="11" grpId="0" animBg="1"/>
      <p:bldP spid="12" grpId="0"/>
      <p:bldP spid="13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3" grpId="0" animBg="1"/>
      <p:bldP spid="24" grpId="0" animBg="1"/>
      <p:bldP spid="25" grpId="0" animBg="1"/>
      <p:bldP spid="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1628800"/>
            <a:ext cx="8640960" cy="1440160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buNone/>
            </a:pPr>
            <a:endParaRPr lang="de-DE" b="1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1:00</a:t>
            </a:r>
            <a:r>
              <a:rPr lang="de-DE" b="1" dirty="0" smtClean="0">
                <a:solidFill>
                  <a:schemeClr val="tx1"/>
                </a:solidFill>
              </a:rPr>
              <a:t>        </a:t>
            </a:r>
            <a:r>
              <a:rPr lang="cs-CZ" b="1" dirty="0" smtClean="0">
                <a:solidFill>
                  <a:schemeClr val="tx1"/>
                </a:solidFill>
              </a:rPr>
              <a:t>1:15</a:t>
            </a:r>
            <a:r>
              <a:rPr lang="de-DE" b="1" dirty="0" smtClean="0">
                <a:solidFill>
                  <a:schemeClr val="tx1"/>
                </a:solidFill>
              </a:rPr>
              <a:t>       </a:t>
            </a:r>
            <a:r>
              <a:rPr lang="cs-CZ" b="1" dirty="0" smtClean="0">
                <a:solidFill>
                  <a:schemeClr val="tx1"/>
                </a:solidFill>
              </a:rPr>
              <a:t> 5:30</a:t>
            </a:r>
            <a:r>
              <a:rPr lang="de-DE" b="1" dirty="0" smtClean="0">
                <a:solidFill>
                  <a:schemeClr val="tx1"/>
                </a:solidFill>
              </a:rPr>
              <a:t>        </a:t>
            </a:r>
            <a:r>
              <a:rPr lang="cs-CZ" b="1" dirty="0" smtClean="0">
                <a:solidFill>
                  <a:schemeClr val="tx1"/>
                </a:solidFill>
              </a:rPr>
              <a:t>10:50</a:t>
            </a:r>
            <a:r>
              <a:rPr lang="de-DE" b="1" dirty="0" smtClean="0">
                <a:solidFill>
                  <a:schemeClr val="tx1"/>
                </a:solidFill>
              </a:rPr>
              <a:t>        </a:t>
            </a:r>
            <a:r>
              <a:rPr lang="cs-CZ" b="1" dirty="0" smtClean="0">
                <a:solidFill>
                  <a:schemeClr val="tx1"/>
                </a:solidFill>
              </a:rPr>
              <a:t>11:45</a:t>
            </a:r>
            <a:r>
              <a:rPr lang="de-DE" b="1" dirty="0" smtClean="0">
                <a:solidFill>
                  <a:schemeClr val="tx1"/>
                </a:solidFill>
              </a:rPr>
              <a:t>        </a:t>
            </a:r>
            <a:r>
              <a:rPr lang="cs-CZ" b="1" dirty="0" smtClean="0">
                <a:solidFill>
                  <a:schemeClr val="tx1"/>
                </a:solidFill>
              </a:rPr>
              <a:t>12:05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57"/>
          <p:cNvSpPr>
            <a:spLocks noGrp="1" noChangeArrowheads="1"/>
          </p:cNvSpPr>
          <p:nvPr>
            <p:ph type="title" sz="quarter"/>
          </p:nvPr>
        </p:nvSpPr>
        <p:spPr>
          <a:xfrm>
            <a:off x="755576" y="260648"/>
            <a:ext cx="8229600" cy="11430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eaLnBrk="1" hangingPunct="1">
              <a:defRPr/>
            </a:pPr>
            <a:r>
              <a:rPr lang="cs-CZ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Časové údaje</a:t>
            </a:r>
            <a:endParaRPr lang="de-DE" dirty="0" smtClean="0">
              <a:ln w="1143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3429000"/>
            <a:ext cx="8676456" cy="31683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cs-CZ" b="1" dirty="0" smtClean="0">
                <a:solidFill>
                  <a:schemeClr val="tx1"/>
                </a:solidFill>
              </a:rPr>
              <a:t>Určování času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Es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ein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Uhr</a:t>
            </a:r>
            <a:r>
              <a:rPr lang="cs-CZ" b="1" dirty="0" smtClean="0">
                <a:solidFill>
                  <a:schemeClr val="tx1"/>
                </a:solidFill>
              </a:rPr>
              <a:t> /es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Eins</a:t>
            </a:r>
            <a:r>
              <a:rPr lang="de-DE" b="1" dirty="0" smtClean="0">
                <a:solidFill>
                  <a:schemeClr val="tx1"/>
                </a:solidFill>
              </a:rPr>
              <a:t>.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de-DE" b="1" dirty="0" smtClean="0">
                <a:solidFill>
                  <a:schemeClr val="tx1"/>
                </a:solidFill>
              </a:rPr>
              <a:t>E</a:t>
            </a:r>
            <a:r>
              <a:rPr lang="cs-CZ" b="1" dirty="0" smtClean="0">
                <a:solidFill>
                  <a:schemeClr val="tx1"/>
                </a:solidFill>
              </a:rPr>
              <a:t>s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Viertel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zwei</a:t>
            </a:r>
            <a:r>
              <a:rPr lang="cs-CZ" b="1" dirty="0" smtClean="0">
                <a:solidFill>
                  <a:schemeClr val="tx1"/>
                </a:solidFill>
              </a:rPr>
              <a:t> / </a:t>
            </a:r>
            <a:r>
              <a:rPr lang="cs-CZ" b="1" dirty="0" err="1" smtClean="0">
                <a:solidFill>
                  <a:schemeClr val="tx1"/>
                </a:solidFill>
              </a:rPr>
              <a:t>esi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Viertel</a:t>
            </a:r>
            <a:r>
              <a:rPr lang="cs-CZ" b="1" dirty="0" smtClean="0">
                <a:solidFill>
                  <a:schemeClr val="tx1"/>
                </a:solidFill>
              </a:rPr>
              <a:t> nach </a:t>
            </a:r>
            <a:r>
              <a:rPr lang="cs-CZ" b="1" dirty="0" err="1" smtClean="0">
                <a:solidFill>
                  <a:schemeClr val="tx1"/>
                </a:solidFill>
              </a:rPr>
              <a:t>eins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Es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halb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sechs</a:t>
            </a:r>
            <a:r>
              <a:rPr lang="cs-CZ" b="1" dirty="0" smtClean="0">
                <a:solidFill>
                  <a:schemeClr val="tx1"/>
                </a:solidFill>
              </a:rPr>
              <a:t> / es </a:t>
            </a:r>
            <a:r>
              <a:rPr lang="cs-CZ" b="1" dirty="0" err="1" smtClean="0">
                <a:solidFill>
                  <a:schemeClr val="tx1"/>
                </a:solidFill>
              </a:rPr>
              <a:t>ist</a:t>
            </a:r>
            <a:r>
              <a:rPr lang="cs-CZ" b="1" dirty="0" smtClean="0">
                <a:solidFill>
                  <a:schemeClr val="tx1"/>
                </a:solidFill>
              </a:rPr>
              <a:t> f</a:t>
            </a:r>
            <a:r>
              <a:rPr lang="de-DE" b="1" dirty="0" err="1" smtClean="0">
                <a:solidFill>
                  <a:schemeClr val="tx1"/>
                </a:solidFill>
              </a:rPr>
              <a:t>ünf</a:t>
            </a:r>
            <a:r>
              <a:rPr lang="de-DE" b="1" dirty="0" smtClean="0">
                <a:solidFill>
                  <a:schemeClr val="tx1"/>
                </a:solidFill>
              </a:rPr>
              <a:t> Uhr und dreißig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 err="1" smtClean="0">
                <a:solidFill>
                  <a:schemeClr val="tx1"/>
                </a:solidFill>
              </a:rPr>
              <a:t>Minuten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de-DE" b="1" dirty="0" smtClean="0">
                <a:solidFill>
                  <a:schemeClr val="tx1"/>
                </a:solidFill>
              </a:rPr>
              <a:t>Es ist zehn Minuten vor</a:t>
            </a:r>
            <a:r>
              <a:rPr lang="cs-CZ" b="1" dirty="0" smtClean="0">
                <a:solidFill>
                  <a:schemeClr val="tx1"/>
                </a:solidFill>
              </a:rPr>
              <a:t> elf.</a:t>
            </a:r>
          </a:p>
          <a:p>
            <a:r>
              <a:rPr lang="de-DE" b="1" dirty="0" smtClean="0">
                <a:solidFill>
                  <a:schemeClr val="tx1"/>
                </a:solidFill>
              </a:rPr>
              <a:t>Es ist drei Viertel zwölf </a:t>
            </a:r>
            <a:r>
              <a:rPr lang="cs-CZ" b="1" dirty="0" smtClean="0">
                <a:solidFill>
                  <a:schemeClr val="tx1"/>
                </a:solidFill>
              </a:rPr>
              <a:t>/</a:t>
            </a:r>
            <a:r>
              <a:rPr lang="de-DE" b="1" dirty="0" smtClean="0">
                <a:solidFill>
                  <a:schemeClr val="tx1"/>
                </a:solidFill>
              </a:rPr>
              <a:t> es ist fünf</a:t>
            </a:r>
            <a:r>
              <a:rPr lang="cs-CZ" b="1" dirty="0" err="1" smtClean="0">
                <a:solidFill>
                  <a:schemeClr val="tx1"/>
                </a:solidFill>
              </a:rPr>
              <a:t>zehn</a:t>
            </a:r>
            <a:r>
              <a:rPr lang="de-DE" b="1" dirty="0" smtClean="0">
                <a:solidFill>
                  <a:schemeClr val="tx1"/>
                </a:solidFill>
              </a:rPr>
              <a:t> Minuten vor zwölf</a:t>
            </a:r>
            <a:r>
              <a:rPr lang="cs-CZ" b="1" dirty="0" smtClean="0">
                <a:solidFill>
                  <a:schemeClr val="tx1"/>
                </a:solidFill>
              </a:rPr>
              <a:t>,</a:t>
            </a:r>
            <a:r>
              <a:rPr lang="de-DE" b="1" dirty="0" smtClean="0">
                <a:solidFill>
                  <a:schemeClr val="tx1"/>
                </a:solidFill>
              </a:rPr>
              <a:t> es ist elf Uhr fünfundvierzig Minuten.</a:t>
            </a:r>
            <a:endParaRPr lang="cs-CZ" b="1" dirty="0" smtClean="0">
              <a:solidFill>
                <a:schemeClr val="tx1"/>
              </a:solidFill>
            </a:endParaRPr>
          </a:p>
          <a:p>
            <a:r>
              <a:rPr lang="de-DE" b="1" dirty="0" smtClean="0">
                <a:solidFill>
                  <a:schemeClr val="tx1"/>
                </a:solidFill>
              </a:rPr>
              <a:t>Es ist fünf Minuten nach zwölf</a:t>
            </a:r>
            <a:r>
              <a:rPr lang="cs-CZ" b="1" dirty="0" smtClean="0">
                <a:solidFill>
                  <a:schemeClr val="tx1"/>
                </a:solidFill>
              </a:rPr>
              <a:t>.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9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51520" y="3429000"/>
            <a:ext cx="8676456" cy="316835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buNone/>
            </a:pPr>
            <a:endParaRPr lang="cs-CZ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buNone/>
            </a:pPr>
            <a:endParaRPr lang="cs-CZ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>
              <a:buNone/>
            </a:pPr>
            <a:r>
              <a:rPr lang="de-DE" sz="3600" b="1" dirty="0" smtClean="0">
                <a:ln w="11430">
                  <a:solidFill>
                    <a:schemeClr val="tx1"/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Wie spät ist es?                    Es ist…….</a:t>
            </a:r>
            <a:endParaRPr lang="cs-CZ" sz="3600" b="1" dirty="0">
              <a:ln w="11430">
                <a:solidFill>
                  <a:schemeClr val="tx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098" name="Picture 2" descr="C:\Users\Uzivatel\AppData\Local\Microsoft\Windows\Temporary Internet Files\Content.IE5\RGA9OP3K\MC9004414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48264" y="0"/>
            <a:ext cx="1466003" cy="1351970"/>
          </a:xfrm>
          <a:prstGeom prst="rect">
            <a:avLst/>
          </a:prstGeom>
          <a:noFill/>
        </p:spPr>
      </p:pic>
      <p:pic>
        <p:nvPicPr>
          <p:cNvPr id="12" name="Picture 36" descr="BD21318_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323528" y="1268760"/>
            <a:ext cx="8496944" cy="96244"/>
          </a:xfrm>
          <a:noFill/>
        </p:spPr>
      </p:pic>
      <p:pic>
        <p:nvPicPr>
          <p:cNvPr id="11" name="Picture 2" descr="C:\Users\Uzivatel\AppData\Local\Microsoft\Windows\Temporary Internet Files\Content.IE5\RGA9OP3K\MC900441431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0"/>
            <a:ext cx="1466003" cy="1351970"/>
          </a:xfrm>
          <a:prstGeom prst="rect">
            <a:avLst/>
          </a:prstGeom>
          <a:noFill/>
        </p:spPr>
      </p:pic>
      <p:pic>
        <p:nvPicPr>
          <p:cNvPr id="13" name="Picture 110" descr="MCj03255560000%5b1%5d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1403648" y="5301208"/>
            <a:ext cx="1296144" cy="1336648"/>
          </a:xfrm>
          <a:noFill/>
        </p:spPr>
      </p:pic>
      <p:sp>
        <p:nvSpPr>
          <p:cNvPr id="14" name="AutoShape 112" descr="Obrázek1"/>
          <p:cNvSpPr>
            <a:spLocks noGrp="1" noChangeArrowheads="1"/>
          </p:cNvSpPr>
          <p:nvPr>
            <p:ph sz="quarter" idx="3"/>
          </p:nvPr>
        </p:nvSpPr>
        <p:spPr bwMode="auto">
          <a:xfrm>
            <a:off x="3851920" y="5229200"/>
            <a:ext cx="3096344" cy="1040979"/>
          </a:xfrm>
          <a:prstGeom prst="cloudCallout">
            <a:avLst>
              <a:gd name="adj1" fmla="val -83519"/>
              <a:gd name="adj2" fmla="val 4009"/>
            </a:avLst>
          </a:prstGeom>
          <a:ln>
            <a:headEnd/>
            <a:tailEnd/>
          </a:ln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342900" indent="-342900">
              <a:buFontTx/>
              <a:buNone/>
              <a:defRPr/>
            </a:pPr>
            <a:r>
              <a:rPr lang="cs-CZ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Umíš ? Ověř si, klikni myší.</a:t>
            </a:r>
            <a:endParaRPr lang="cs-CZ" sz="1800" b="1" dirty="0"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2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2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56" dur="1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7" grpId="0"/>
      <p:bldP spid="9" grpId="0" build="p" animBg="1"/>
      <p:bldP spid="14" grpId="0" animBg="1"/>
      <p:bldP spid="1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43808" y="1556792"/>
            <a:ext cx="3240360" cy="2185988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smtClean="0"/>
              <a:t>  2 + </a:t>
            </a:r>
            <a:r>
              <a:rPr lang="cs-CZ" b="1" dirty="0" err="1" smtClean="0"/>
              <a:t>2</a:t>
            </a:r>
            <a:r>
              <a:rPr lang="cs-CZ" b="1" dirty="0" smtClean="0"/>
              <a:t> =   4</a:t>
            </a:r>
          </a:p>
          <a:p>
            <a:r>
              <a:rPr lang="cs-CZ" b="1" dirty="0" smtClean="0"/>
              <a:t>17 -  5 = 12</a:t>
            </a:r>
          </a:p>
          <a:p>
            <a:r>
              <a:rPr lang="cs-CZ" b="1" dirty="0" smtClean="0"/>
              <a:t>  9 </a:t>
            </a:r>
            <a:r>
              <a:rPr lang="cs-CZ" b="1" dirty="0" smtClean="0">
                <a:latin typeface="Arial"/>
                <a:cs typeface="Arial"/>
              </a:rPr>
              <a:t>·  </a:t>
            </a:r>
            <a:r>
              <a:rPr lang="cs-CZ" b="1" dirty="0" err="1" smtClean="0">
                <a:latin typeface="Arial"/>
                <a:cs typeface="Arial"/>
              </a:rPr>
              <a:t>9</a:t>
            </a:r>
            <a:r>
              <a:rPr lang="cs-CZ" b="1" dirty="0" smtClean="0">
                <a:latin typeface="Arial"/>
                <a:cs typeface="Arial"/>
              </a:rPr>
              <a:t> = 81</a:t>
            </a:r>
          </a:p>
          <a:p>
            <a:r>
              <a:rPr lang="cs-CZ" b="1" dirty="0" smtClean="0">
                <a:latin typeface="Arial"/>
                <a:cs typeface="Arial"/>
              </a:rPr>
              <a:t>28 :  7 =  4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8435280" cy="2187575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/>
          </a:bodyPr>
          <a:lstStyle/>
          <a:p>
            <a:pPr>
              <a:buNone/>
            </a:pPr>
            <a:r>
              <a:rPr lang="cs-CZ" dirty="0" err="1" smtClean="0"/>
              <a:t>zwei</a:t>
            </a:r>
            <a:r>
              <a:rPr lang="cs-CZ" dirty="0" smtClean="0"/>
              <a:t> plus (</a:t>
            </a:r>
            <a:r>
              <a:rPr lang="cs-CZ" dirty="0" err="1" smtClean="0"/>
              <a:t>und</a:t>
            </a:r>
            <a:r>
              <a:rPr lang="cs-CZ" dirty="0" smtClean="0"/>
              <a:t>) </a:t>
            </a:r>
            <a:r>
              <a:rPr lang="cs-CZ" dirty="0" err="1" smtClean="0"/>
              <a:t>zwei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vier</a:t>
            </a:r>
            <a:endParaRPr lang="cs-CZ" dirty="0" smtClean="0"/>
          </a:p>
          <a:p>
            <a:pPr>
              <a:buNone/>
            </a:pPr>
            <a:r>
              <a:rPr lang="de-DE" dirty="0" err="1" smtClean="0"/>
              <a:t>s</a:t>
            </a:r>
            <a:r>
              <a:rPr lang="cs-CZ" dirty="0" err="1" smtClean="0"/>
              <a:t>iebzehn</a:t>
            </a:r>
            <a:r>
              <a:rPr lang="cs-CZ" dirty="0" smtClean="0"/>
              <a:t> minus (</a:t>
            </a:r>
            <a:r>
              <a:rPr lang="cs-CZ" dirty="0" err="1" smtClean="0"/>
              <a:t>weniger</a:t>
            </a:r>
            <a:r>
              <a:rPr lang="cs-CZ" dirty="0" smtClean="0"/>
              <a:t>) f</a:t>
            </a:r>
            <a:r>
              <a:rPr lang="de-DE" dirty="0" smtClean="0"/>
              <a:t>ü</a:t>
            </a:r>
            <a:r>
              <a:rPr lang="cs-CZ" dirty="0" err="1" smtClean="0"/>
              <a:t>nf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zw</a:t>
            </a:r>
            <a:r>
              <a:rPr lang="de-DE" dirty="0" err="1" smtClean="0"/>
              <a:t>ölf</a:t>
            </a:r>
            <a:endParaRPr lang="de-DE" dirty="0" smtClean="0"/>
          </a:p>
          <a:p>
            <a:pPr>
              <a:buNone/>
            </a:pPr>
            <a:r>
              <a:rPr lang="de-DE" dirty="0" smtClean="0"/>
              <a:t>neun mal neun ist einundachtzig</a:t>
            </a:r>
          </a:p>
          <a:p>
            <a:pPr>
              <a:buNone/>
            </a:pPr>
            <a:r>
              <a:rPr lang="cs-CZ" dirty="0" smtClean="0"/>
              <a:t>a</a:t>
            </a:r>
            <a:r>
              <a:rPr lang="de-DE" dirty="0" err="1" smtClean="0"/>
              <a:t>chtundzwanzig</a:t>
            </a:r>
            <a:r>
              <a:rPr lang="de-DE" dirty="0" smtClean="0"/>
              <a:t> durch </a:t>
            </a:r>
            <a:r>
              <a:rPr lang="cs-CZ" dirty="0" smtClean="0"/>
              <a:t>(</a:t>
            </a:r>
            <a:r>
              <a:rPr lang="de-DE" dirty="0" smtClean="0"/>
              <a:t>dividiert durch</a:t>
            </a:r>
            <a:r>
              <a:rPr lang="cs-CZ" dirty="0" smtClean="0"/>
              <a:t>) </a:t>
            </a:r>
            <a:r>
              <a:rPr lang="cs-CZ" dirty="0" err="1" smtClean="0"/>
              <a:t>sieben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/>
              <a:t>vier</a:t>
            </a:r>
            <a:endParaRPr lang="cs-CZ" dirty="0"/>
          </a:p>
        </p:txBody>
      </p:sp>
      <p:sp>
        <p:nvSpPr>
          <p:cNvPr id="7" name="Rectangle 57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de-DE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Z</a:t>
            </a:r>
            <a:r>
              <a:rPr lang="cs-CZ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ákladní</a:t>
            </a: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početní úkoly</a:t>
            </a:r>
            <a:endParaRPr lang="de-DE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7544" y="3933056"/>
            <a:ext cx="8424936" cy="2232248"/>
          </a:xfrm>
          <a:prstGeom prst="rect">
            <a:avLst/>
          </a:prstGeom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 prst="coolSlant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Umíš? Klikni myší a ověř si správnost  řešení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pic>
        <p:nvPicPr>
          <p:cNvPr id="12" name="Picture 110" descr="MCj03255560000%5b1%5d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 flipH="1">
            <a:off x="8028384" y="5301208"/>
            <a:ext cx="755576" cy="859778"/>
          </a:xfrm>
          <a:noFill/>
        </p:spPr>
      </p:pic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Šipka doprava 6">
            <a:hlinkClick r:id="rId4"/>
          </p:cNvPr>
          <p:cNvSpPr/>
          <p:nvPr/>
        </p:nvSpPr>
        <p:spPr>
          <a:xfrm>
            <a:off x="2267744" y="2924944"/>
            <a:ext cx="4896544" cy="1296144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Přehled německé gramatiky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291</TotalTime>
  <Words>534</Words>
  <Application>Microsoft Office PowerPoint</Application>
  <PresentationFormat>Předvádění na obrazovce (4:3)</PresentationFormat>
  <Paragraphs>170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Vrchol</vt:lpstr>
      <vt:lpstr>Prezentace aplikace PowerPoint</vt:lpstr>
      <vt:lpstr>Použité zdroje:</vt:lpstr>
      <vt:lpstr>Práce s prezentací:</vt:lpstr>
      <vt:lpstr>Číslovky – umíš od 1-10 ?</vt:lpstr>
      <vt:lpstr>Čísla od 21 do 1OO – procvičuj, vzor č. 82</vt:lpstr>
      <vt:lpstr>Prezentace aplikace PowerPoint</vt:lpstr>
      <vt:lpstr>Číslovky 1O až 1OO</vt:lpstr>
      <vt:lpstr>Číslovky 1 až 1OO</vt:lpstr>
      <vt:lpstr>Časové údaje</vt:lpstr>
      <vt:lpstr>Základní početní úkoly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User</cp:lastModifiedBy>
  <cp:revision>43</cp:revision>
  <dcterms:created xsi:type="dcterms:W3CDTF">2012-04-07T10:40:49Z</dcterms:created>
  <dcterms:modified xsi:type="dcterms:W3CDTF">2012-06-11T13:09:16Z</dcterms:modified>
</cp:coreProperties>
</file>