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70" y="-9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VY_32_INOVACE_4A18M1_Početní pyramidy II.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Početní pyramidy II.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7630986-076A-4C4F-B877-C8E0C9274E5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851F6B7-5EB1-4688-A6AB-4B87210D9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53D7B-6891-4D5B-81C2-A6F1560EB2A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4CDC7-7020-427F-B15C-3D52FCBCA4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F73A2-BE3A-4B33-8413-C3E9BF434338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78EE8-3984-4E06-AECB-B2E6BCE9E2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652879-7E51-443A-B069-491A3360779D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834EC-DBEF-443A-B6EF-9934994732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6EB70-70AF-4470-9D8E-7D3CA114AE6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66F21-1922-4AAB-90A6-3A3462BF81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E1A33-8BC9-4ECC-B5F5-502B98E000E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A2B3B-F1BA-43D5-AB44-04D86E4F2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7D5F9-EA37-4466-BC74-50D1152E2C8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6E189-41F0-4084-AA8F-B9CC7372D3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EE9FE-A959-496D-AC19-35C89D4DCC5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EE2D6-1B6D-4FE5-BAC6-189CEC710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FBF3A-0704-4AB0-858F-A7847268874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D3C6E-9870-46D9-B8B8-3074D4B76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B5280-6E9D-443D-8202-38BFD0B54E1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99EEF-977F-4C57-ABD1-04CB0D4E49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8E426-CA80-4C1F-86FF-4A1A0D5010D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FB2C6-A80D-4AAF-9CFD-80BE749F3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E7E2A-15E4-49FC-9D67-A0F45F724AE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3C2E5-DB2D-4567-90DE-88FFAC8E7F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C290BF-73FC-45A9-8C80-5EFD32AD97E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55CF64-ABC6-4096-B0BE-0297BD8179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4" r:id="rId2"/>
    <p:sldLayoutId id="2147483753" r:id="rId3"/>
    <p:sldLayoutId id="2147483752" r:id="rId4"/>
    <p:sldLayoutId id="2147483751" r:id="rId5"/>
    <p:sldLayoutId id="2147483750" r:id="rId6"/>
    <p:sldLayoutId id="2147483749" r:id="rId7"/>
    <p:sldLayoutId id="2147483748" r:id="rId8"/>
    <p:sldLayoutId id="2147483747" r:id="rId9"/>
    <p:sldLayoutId id="2147483746" r:id="rId10"/>
    <p:sldLayoutId id="2147483745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Určeno pro 1.ročník ZŠ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na interaktivní tabuli, snímek 6 vytiskneme jako pracovní list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Pomůcky – fixa na tabuli, tabulky a fixy pro žáky; vytisknuté PL – žáci potřebují psací potřeby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Inovace – rozvoj logického myšlení, vzájemná komunikace žáků při řešení problémových úloh, hledání několika možných řešení, kontrola individuální </a:t>
            </a:r>
            <a:r>
              <a:rPr lang="cs-CZ" smtClean="0"/>
              <a:t>práce podle tabule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Metodické poznámky – na snímku 3 žáci počítají pyramidy pomocí sčítání – slouží k opakování; snímek 4 – žáci musí použít sčítání i odčítání, případně rozkladu čísel, hledají vhodné řešení; snímek 5 – postupují od vrcholu pyramidy a ke stejnému číslu hledají různá řešení; při práci na tabuli mohou žáci zároveň pracovat na tabulkách; lze využít při skupinové práci; snímek 6 vytiskneme jako PL – žáci řeší postupně jednotlivé řádky (nevypracují vše najednou)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4838" y="1838325"/>
            <a:ext cx="574675" cy="5032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2175" y="2341563"/>
            <a:ext cx="576263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58913" y="2341563"/>
            <a:ext cx="576262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850" y="2343150"/>
            <a:ext cx="576263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79513" y="1838325"/>
            <a:ext cx="576262" cy="5032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00113" y="1333500"/>
            <a:ext cx="576262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87450" y="830263"/>
            <a:ext cx="576263" cy="5032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54150" y="1333500"/>
            <a:ext cx="576263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35175" y="2341563"/>
            <a:ext cx="576263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44663" y="1838325"/>
            <a:ext cx="576262" cy="5032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95663" y="1838325"/>
            <a:ext cx="576262" cy="5032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83000" y="2341563"/>
            <a:ext cx="576263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49738" y="2341563"/>
            <a:ext cx="576262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14675" y="2343150"/>
            <a:ext cx="576263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71925" y="1838325"/>
            <a:ext cx="576263" cy="5032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90938" y="1333500"/>
            <a:ext cx="576262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79863" y="830263"/>
            <a:ext cx="574675" cy="5032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46563" y="1333500"/>
            <a:ext cx="574675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26000" y="2341563"/>
            <a:ext cx="576263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537075" y="1838325"/>
            <a:ext cx="576263" cy="5032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292850" y="1838325"/>
            <a:ext cx="576263" cy="5032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580188" y="2341563"/>
            <a:ext cx="576262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7146925" y="2341563"/>
            <a:ext cx="576263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11863" y="2343150"/>
            <a:ext cx="576262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69113" y="1838325"/>
            <a:ext cx="576262" cy="5032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588125" y="1333500"/>
            <a:ext cx="576263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875463" y="830263"/>
            <a:ext cx="576262" cy="5032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142163" y="1333500"/>
            <a:ext cx="576262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723188" y="2341563"/>
            <a:ext cx="576262" cy="504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434263" y="1838325"/>
            <a:ext cx="576262" cy="5032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4838" y="4724400"/>
            <a:ext cx="574675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892175" y="5229225"/>
            <a:ext cx="576263" cy="50323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1458913" y="5229225"/>
            <a:ext cx="576262" cy="50323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323850" y="5230813"/>
            <a:ext cx="576263" cy="503237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1179513" y="4724400"/>
            <a:ext cx="576262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900113" y="4221163"/>
            <a:ext cx="576262" cy="503237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187450" y="3716338"/>
            <a:ext cx="576263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454150" y="4221163"/>
            <a:ext cx="576263" cy="503237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035175" y="5229225"/>
            <a:ext cx="576263" cy="50323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744663" y="4724400"/>
            <a:ext cx="576262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395663" y="4724400"/>
            <a:ext cx="576262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683000" y="5229225"/>
            <a:ext cx="576263" cy="50323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249738" y="5229225"/>
            <a:ext cx="576262" cy="50323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114675" y="5230813"/>
            <a:ext cx="576263" cy="503237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3971925" y="4724400"/>
            <a:ext cx="576263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690938" y="4221163"/>
            <a:ext cx="576262" cy="503237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979863" y="3716338"/>
            <a:ext cx="574675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246563" y="4221163"/>
            <a:ext cx="574675" cy="503237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826000" y="5229225"/>
            <a:ext cx="576263" cy="50323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4537075" y="4724400"/>
            <a:ext cx="576263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292850" y="4724400"/>
            <a:ext cx="576263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580188" y="5229225"/>
            <a:ext cx="576262" cy="50323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146925" y="5229225"/>
            <a:ext cx="576263" cy="50323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011863" y="5230813"/>
            <a:ext cx="576262" cy="503237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6869113" y="4724400"/>
            <a:ext cx="576262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588125" y="4221163"/>
            <a:ext cx="576263" cy="503237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6875463" y="3716338"/>
            <a:ext cx="576262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142163" y="4221163"/>
            <a:ext cx="576262" cy="503237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23188" y="5229225"/>
            <a:ext cx="576262" cy="50323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434263" y="4724400"/>
            <a:ext cx="576262" cy="504825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4838" y="1838325"/>
            <a:ext cx="574675" cy="503238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3" name="Obdélník 2"/>
          <p:cNvSpPr/>
          <p:nvPr/>
        </p:nvSpPr>
        <p:spPr>
          <a:xfrm>
            <a:off x="892175" y="2341563"/>
            <a:ext cx="576263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58913" y="2341563"/>
            <a:ext cx="576262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850" y="2343150"/>
            <a:ext cx="576263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79513" y="1838325"/>
            <a:ext cx="576262" cy="503238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00113" y="1333500"/>
            <a:ext cx="576262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87450" y="830263"/>
            <a:ext cx="576263" cy="503237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54150" y="1333500"/>
            <a:ext cx="576263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35175" y="2341563"/>
            <a:ext cx="576263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44663" y="1838325"/>
            <a:ext cx="576262" cy="503238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484563" y="1838325"/>
            <a:ext cx="576262" cy="503238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771900" y="2341563"/>
            <a:ext cx="576263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338638" y="2341563"/>
            <a:ext cx="576262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03575" y="2343150"/>
            <a:ext cx="576263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60825" y="1838325"/>
            <a:ext cx="576263" cy="503238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79838" y="1333500"/>
            <a:ext cx="576262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67175" y="830263"/>
            <a:ext cx="576263" cy="503237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333875" y="1333500"/>
            <a:ext cx="576263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14900" y="2341563"/>
            <a:ext cx="576263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25975" y="1838325"/>
            <a:ext cx="576263" cy="503238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6364288" y="1838325"/>
            <a:ext cx="576262" cy="503238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5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653213" y="2341563"/>
            <a:ext cx="576262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219950" y="2341563"/>
            <a:ext cx="576263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84888" y="2343150"/>
            <a:ext cx="574675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40550" y="1838325"/>
            <a:ext cx="576263" cy="503238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659563" y="1333500"/>
            <a:ext cx="576262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948488" y="830263"/>
            <a:ext cx="576262" cy="503237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215188" y="1333500"/>
            <a:ext cx="576262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796213" y="2341563"/>
            <a:ext cx="574675" cy="504825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505700" y="1838325"/>
            <a:ext cx="576263" cy="503238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4838" y="4797425"/>
            <a:ext cx="574675" cy="50323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892175" y="5300663"/>
            <a:ext cx="576263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458913" y="5300663"/>
            <a:ext cx="576262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23850" y="5302250"/>
            <a:ext cx="576263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179513" y="4797425"/>
            <a:ext cx="576262" cy="50323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900113" y="4292600"/>
            <a:ext cx="576262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5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187450" y="3789363"/>
            <a:ext cx="576263" cy="503237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454150" y="4292600"/>
            <a:ext cx="576263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5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035175" y="5300663"/>
            <a:ext cx="576263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744663" y="4797425"/>
            <a:ext cx="576262" cy="50323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486150" y="4797425"/>
            <a:ext cx="576263" cy="50323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773488" y="5300663"/>
            <a:ext cx="576262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340225" y="5300663"/>
            <a:ext cx="576263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205163" y="5302250"/>
            <a:ext cx="576262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062413" y="4797425"/>
            <a:ext cx="576262" cy="50323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781425" y="4292600"/>
            <a:ext cx="576263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4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070350" y="3789363"/>
            <a:ext cx="574675" cy="503237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335463" y="4292600"/>
            <a:ext cx="576262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5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916488" y="5300663"/>
            <a:ext cx="576262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4627563" y="4797425"/>
            <a:ext cx="576262" cy="50323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364288" y="4797425"/>
            <a:ext cx="576262" cy="50323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653213" y="5300663"/>
            <a:ext cx="576262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219950" y="5300663"/>
            <a:ext cx="576263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084888" y="5302250"/>
            <a:ext cx="574675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6940550" y="4797425"/>
            <a:ext cx="576263" cy="50323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659563" y="4292600"/>
            <a:ext cx="576262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6948488" y="3789363"/>
            <a:ext cx="576262" cy="503237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215188" y="4292600"/>
            <a:ext cx="576262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0" name="Obdélník 59"/>
          <p:cNvSpPr/>
          <p:nvPr/>
        </p:nvSpPr>
        <p:spPr>
          <a:xfrm>
            <a:off x="7796213" y="5300663"/>
            <a:ext cx="574675" cy="50482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505700" y="4797425"/>
            <a:ext cx="576263" cy="50323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4838" y="4797425"/>
            <a:ext cx="574675" cy="50323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2175" y="5300663"/>
            <a:ext cx="576263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58913" y="5300663"/>
            <a:ext cx="576262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850" y="5302250"/>
            <a:ext cx="576263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79513" y="4797425"/>
            <a:ext cx="576262" cy="50323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00113" y="4292600"/>
            <a:ext cx="576262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54150" y="4292600"/>
            <a:ext cx="576263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35175" y="5300663"/>
            <a:ext cx="576263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44663" y="4797425"/>
            <a:ext cx="576262" cy="50323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00463" y="4797425"/>
            <a:ext cx="576262" cy="50323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87800" y="5300663"/>
            <a:ext cx="576263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54538" y="5300663"/>
            <a:ext cx="576262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419475" y="5302250"/>
            <a:ext cx="576263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76725" y="4797425"/>
            <a:ext cx="576263" cy="50323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95738" y="4292600"/>
            <a:ext cx="576262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49775" y="4292600"/>
            <a:ext cx="576263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130800" y="5300663"/>
            <a:ext cx="576263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41875" y="4797425"/>
            <a:ext cx="576263" cy="50323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724650" y="4797425"/>
            <a:ext cx="576263" cy="50323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011988" y="5300663"/>
            <a:ext cx="576262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578725" y="5300663"/>
            <a:ext cx="576263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43663" y="5302250"/>
            <a:ext cx="576262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300913" y="4797425"/>
            <a:ext cx="576262" cy="50323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019925" y="4292600"/>
            <a:ext cx="576263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575550" y="4292600"/>
            <a:ext cx="574675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154988" y="5300663"/>
            <a:ext cx="576262" cy="504825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866063" y="4797425"/>
            <a:ext cx="576262" cy="50323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4838" y="2060575"/>
            <a:ext cx="574675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892175" y="2565400"/>
            <a:ext cx="576263" cy="503238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458913" y="2565400"/>
            <a:ext cx="576262" cy="503238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23850" y="2565400"/>
            <a:ext cx="576263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179513" y="2060575"/>
            <a:ext cx="576262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900113" y="1557338"/>
            <a:ext cx="576262" cy="503237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187450" y="1052513"/>
            <a:ext cx="576263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9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454150" y="1557338"/>
            <a:ext cx="576263" cy="503237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035175" y="2565400"/>
            <a:ext cx="576263" cy="503238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744663" y="2060575"/>
            <a:ext cx="576262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556000" y="2060575"/>
            <a:ext cx="576263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844925" y="2565400"/>
            <a:ext cx="576263" cy="503238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411663" y="2565400"/>
            <a:ext cx="576262" cy="503238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276600" y="2565400"/>
            <a:ext cx="574675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132263" y="2060575"/>
            <a:ext cx="576262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851275" y="1557338"/>
            <a:ext cx="576263" cy="503237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140200" y="1052513"/>
            <a:ext cx="576263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9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406900" y="1557338"/>
            <a:ext cx="576263" cy="503237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987925" y="2565400"/>
            <a:ext cx="574675" cy="503238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4697413" y="2060575"/>
            <a:ext cx="576262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716713" y="2060575"/>
            <a:ext cx="576262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005638" y="2565400"/>
            <a:ext cx="576262" cy="503238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572375" y="2565400"/>
            <a:ext cx="576263" cy="503238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437313" y="2565400"/>
            <a:ext cx="574675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7292975" y="2060575"/>
            <a:ext cx="576263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011988" y="1557338"/>
            <a:ext cx="576262" cy="503237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300913" y="1052513"/>
            <a:ext cx="576262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latin typeface="Comic Sans MS" pitchFamily="66" charset="0"/>
              </a:rPr>
              <a:t>9</a:t>
            </a: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567613" y="1557338"/>
            <a:ext cx="576262" cy="503237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8148638" y="2565400"/>
            <a:ext cx="574675" cy="503238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858125" y="2060575"/>
            <a:ext cx="576263" cy="504825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187450" y="3789363"/>
            <a:ext cx="576263" cy="503237"/>
          </a:xfrm>
          <a:prstGeom prst="rect">
            <a:avLst/>
          </a:prstGeom>
          <a:solidFill>
            <a:schemeClr val="bg1"/>
          </a:solidFill>
          <a:ln w="25400" algn="ctr">
            <a:solidFill>
              <a:srgbClr val="C00000"/>
            </a:solidFill>
            <a:miter lim="800000"/>
            <a:headEnd/>
            <a:tailEnd/>
          </a:ln>
        </p:spPr>
        <p:txBody>
          <a:bodyPr lIns="0" tIns="0" rIns="0" bIns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omic Sans MS" pitchFamily="66" charset="0"/>
              </a:rPr>
              <a:t>10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4284663" y="3789363"/>
            <a:ext cx="574675" cy="503237"/>
          </a:xfrm>
          <a:prstGeom prst="rect">
            <a:avLst/>
          </a:prstGeom>
          <a:solidFill>
            <a:schemeClr val="bg1"/>
          </a:solidFill>
          <a:ln w="25400" algn="ctr">
            <a:solidFill>
              <a:srgbClr val="C00000"/>
            </a:solidFill>
            <a:miter lim="800000"/>
            <a:headEnd/>
            <a:tailEnd/>
          </a:ln>
        </p:spPr>
        <p:txBody>
          <a:bodyPr lIns="0" tIns="0" rIns="0" bIns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omic Sans MS" pitchFamily="66" charset="0"/>
              </a:rPr>
              <a:t>10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8" name="Obdélník 27"/>
          <p:cNvSpPr>
            <a:spLocks noChangeArrowheads="1"/>
          </p:cNvSpPr>
          <p:nvPr/>
        </p:nvSpPr>
        <p:spPr bwMode="auto">
          <a:xfrm>
            <a:off x="7308850" y="3789363"/>
            <a:ext cx="576263" cy="503237"/>
          </a:xfrm>
          <a:prstGeom prst="rect">
            <a:avLst/>
          </a:prstGeom>
          <a:solidFill>
            <a:schemeClr val="bg1"/>
          </a:solidFill>
          <a:ln w="25400" algn="ctr">
            <a:solidFill>
              <a:srgbClr val="C00000"/>
            </a:solidFill>
            <a:miter lim="800000"/>
            <a:headEnd/>
            <a:tailEnd/>
          </a:ln>
        </p:spPr>
        <p:txBody>
          <a:bodyPr lIns="0" tIns="0" rIns="0" bIns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omic Sans MS" pitchFamily="66" charset="0"/>
              </a:rPr>
              <a:t>10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8" grpId="0" animBg="1"/>
      <p:bldP spid="18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4413" y="5335588"/>
            <a:ext cx="287337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58875" y="5588000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46213" y="55880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57250" y="558800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01750" y="533558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58875" y="5081588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281113" y="4805363"/>
            <a:ext cx="330200" cy="276225"/>
          </a:xfrm>
          <a:prstGeom prst="rect">
            <a:avLst/>
          </a:prstGeom>
          <a:solidFill>
            <a:schemeClr val="bg1"/>
          </a:solidFill>
          <a:ln w="25400" algn="ctr">
            <a:solidFill>
              <a:schemeClr val="tx1"/>
            </a:solidFill>
            <a:miter lim="800000"/>
            <a:headEnd/>
            <a:tailEnd/>
          </a:ln>
        </p:spPr>
        <p:txBody>
          <a:bodyPr lIns="0" rIns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Comic Sans MS" pitchFamily="66" charset="0"/>
              </a:rPr>
              <a:t>10</a:t>
            </a:r>
            <a:endParaRPr lang="cs-CZ" sz="1050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46213" y="5081588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43075" y="5581650"/>
            <a:ext cx="287338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77975" y="5335588"/>
            <a:ext cx="287338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57275" y="1519238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00150" y="177323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489075" y="1773238"/>
            <a:ext cx="287338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00113" y="1773238"/>
            <a:ext cx="287337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344613" y="151923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00150" y="126523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354138" y="1012825"/>
            <a:ext cx="287337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8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89075" y="1265238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785938" y="17653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620838" y="1519238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538413" y="1482725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682875" y="1735138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70213" y="173513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382838" y="1735138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827338" y="1482725"/>
            <a:ext cx="287337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682875" y="1228725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835275" y="976313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8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970213" y="1228725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267075" y="172878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101975" y="1482725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051300" y="1485900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195763" y="1739900"/>
            <a:ext cx="287337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483100" y="1739900"/>
            <a:ext cx="287338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894138" y="173990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38638" y="148590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195763" y="1233488"/>
            <a:ext cx="287337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48163" y="979488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8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483100" y="1233488"/>
            <a:ext cx="287338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779963" y="1733550"/>
            <a:ext cx="287337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614863" y="14859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707063" y="1482725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851525" y="1735138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138863" y="173513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549900" y="173513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995988" y="1482725"/>
            <a:ext cx="287337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851525" y="1228725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003925" y="976313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7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138863" y="1228725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435725" y="172878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270625" y="1482725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7291388" y="14859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435850" y="1739900"/>
            <a:ext cx="287338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723188" y="173990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134225" y="173990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7580313" y="14859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435850" y="1233488"/>
            <a:ext cx="287338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588250" y="979488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7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723188" y="123348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8020050" y="1733550"/>
            <a:ext cx="287338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854950" y="1485900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1057275" y="3322638"/>
            <a:ext cx="287338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1200150" y="357505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1489075" y="3575050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900113" y="357505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1344613" y="332263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1200150" y="306863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1354138" y="2816225"/>
            <a:ext cx="287337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6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1489075" y="3068638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1785938" y="35687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1620838" y="3322638"/>
            <a:ext cx="287337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2538413" y="332105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2682875" y="3575050"/>
            <a:ext cx="287338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2970213" y="357505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2382838" y="3575050"/>
            <a:ext cx="287337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2827338" y="332105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682875" y="306863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835275" y="281463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6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2970213" y="306863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267075" y="3567113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3101975" y="332105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4051300" y="3305175"/>
            <a:ext cx="287338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4195763" y="3557588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4483100" y="3557588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3894138" y="355758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4338638" y="3305175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4195763" y="3051175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4348163" y="2798763"/>
            <a:ext cx="287337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9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4483100" y="3051175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4779963" y="3551238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4614863" y="3305175"/>
            <a:ext cx="287337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5707063" y="330200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5851525" y="3556000"/>
            <a:ext cx="287338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6138863" y="355600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5549900" y="355600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5995988" y="33020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5851525" y="3049588"/>
            <a:ext cx="287338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6003925" y="279558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9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6138863" y="304958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0" name="Obdélník 99"/>
          <p:cNvSpPr/>
          <p:nvPr/>
        </p:nvSpPr>
        <p:spPr>
          <a:xfrm>
            <a:off x="6435725" y="3548063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6270625" y="330200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7291388" y="33020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7435850" y="3556000"/>
            <a:ext cx="287338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7723188" y="355600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7134225" y="355600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6" name="Obdélník 105"/>
          <p:cNvSpPr/>
          <p:nvPr/>
        </p:nvSpPr>
        <p:spPr>
          <a:xfrm>
            <a:off x="7580313" y="33020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7" name="Obdélník 106"/>
          <p:cNvSpPr/>
          <p:nvPr/>
        </p:nvSpPr>
        <p:spPr>
          <a:xfrm>
            <a:off x="7435850" y="3049588"/>
            <a:ext cx="287338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8" name="Obdélník 107"/>
          <p:cNvSpPr/>
          <p:nvPr/>
        </p:nvSpPr>
        <p:spPr>
          <a:xfrm>
            <a:off x="7588250" y="2795588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9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9" name="Obdélník 108"/>
          <p:cNvSpPr/>
          <p:nvPr/>
        </p:nvSpPr>
        <p:spPr>
          <a:xfrm>
            <a:off x="7723188" y="304958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0" name="Obdélník 109"/>
          <p:cNvSpPr/>
          <p:nvPr/>
        </p:nvSpPr>
        <p:spPr>
          <a:xfrm>
            <a:off x="8020050" y="3548063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1" name="Obdélník 110"/>
          <p:cNvSpPr/>
          <p:nvPr/>
        </p:nvSpPr>
        <p:spPr>
          <a:xfrm>
            <a:off x="7854950" y="3302000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2" name="Obdélník 111"/>
          <p:cNvSpPr/>
          <p:nvPr/>
        </p:nvSpPr>
        <p:spPr>
          <a:xfrm>
            <a:off x="2525713" y="533558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3" name="Obdélník 112"/>
          <p:cNvSpPr/>
          <p:nvPr/>
        </p:nvSpPr>
        <p:spPr>
          <a:xfrm>
            <a:off x="2670175" y="558800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2959100" y="5588000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2370138" y="55880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6" name="Obdélník 115"/>
          <p:cNvSpPr/>
          <p:nvPr/>
        </p:nvSpPr>
        <p:spPr>
          <a:xfrm>
            <a:off x="2814638" y="5335588"/>
            <a:ext cx="287337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7" name="Obdélník 116"/>
          <p:cNvSpPr/>
          <p:nvPr/>
        </p:nvSpPr>
        <p:spPr>
          <a:xfrm>
            <a:off x="2670175" y="508158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9" name="Obdélník 118"/>
          <p:cNvSpPr/>
          <p:nvPr/>
        </p:nvSpPr>
        <p:spPr>
          <a:xfrm>
            <a:off x="2959100" y="5081588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0" name="Obdélník 119"/>
          <p:cNvSpPr/>
          <p:nvPr/>
        </p:nvSpPr>
        <p:spPr>
          <a:xfrm>
            <a:off x="3254375" y="558165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1" name="Obdélník 120"/>
          <p:cNvSpPr/>
          <p:nvPr/>
        </p:nvSpPr>
        <p:spPr>
          <a:xfrm>
            <a:off x="3089275" y="533558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2" name="Obdélník 121"/>
          <p:cNvSpPr/>
          <p:nvPr/>
        </p:nvSpPr>
        <p:spPr>
          <a:xfrm>
            <a:off x="4038600" y="5335588"/>
            <a:ext cx="287338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4183063" y="55880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4" name="Obdélník 123"/>
          <p:cNvSpPr/>
          <p:nvPr/>
        </p:nvSpPr>
        <p:spPr>
          <a:xfrm>
            <a:off x="4470400" y="558800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5" name="Obdélník 124"/>
          <p:cNvSpPr/>
          <p:nvPr/>
        </p:nvSpPr>
        <p:spPr>
          <a:xfrm>
            <a:off x="3881438" y="558800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6" name="Obdélník 125"/>
          <p:cNvSpPr/>
          <p:nvPr/>
        </p:nvSpPr>
        <p:spPr>
          <a:xfrm>
            <a:off x="4327525" y="5335588"/>
            <a:ext cx="287338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7" name="Obdélník 126"/>
          <p:cNvSpPr/>
          <p:nvPr/>
        </p:nvSpPr>
        <p:spPr>
          <a:xfrm>
            <a:off x="4183063" y="5081588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9" name="Obdélník 128"/>
          <p:cNvSpPr/>
          <p:nvPr/>
        </p:nvSpPr>
        <p:spPr>
          <a:xfrm>
            <a:off x="4470400" y="508158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0" name="Obdélník 129"/>
          <p:cNvSpPr/>
          <p:nvPr/>
        </p:nvSpPr>
        <p:spPr>
          <a:xfrm>
            <a:off x="4767263" y="5581650"/>
            <a:ext cx="287337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4602163" y="5335588"/>
            <a:ext cx="287337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2" name="Obdélník 131"/>
          <p:cNvSpPr/>
          <p:nvPr/>
        </p:nvSpPr>
        <p:spPr>
          <a:xfrm>
            <a:off x="5694363" y="533558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5838825" y="5588000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4" name="Obdélník 133"/>
          <p:cNvSpPr/>
          <p:nvPr/>
        </p:nvSpPr>
        <p:spPr>
          <a:xfrm>
            <a:off x="6126163" y="558800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5" name="Obdélník 134"/>
          <p:cNvSpPr/>
          <p:nvPr/>
        </p:nvSpPr>
        <p:spPr>
          <a:xfrm>
            <a:off x="5538788" y="5588000"/>
            <a:ext cx="287337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6" name="Obdélník 135"/>
          <p:cNvSpPr/>
          <p:nvPr/>
        </p:nvSpPr>
        <p:spPr>
          <a:xfrm>
            <a:off x="5983288" y="5335588"/>
            <a:ext cx="287337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7" name="Obdélník 136"/>
          <p:cNvSpPr/>
          <p:nvPr/>
        </p:nvSpPr>
        <p:spPr>
          <a:xfrm>
            <a:off x="5838825" y="508158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9" name="Obdélník 138"/>
          <p:cNvSpPr/>
          <p:nvPr/>
        </p:nvSpPr>
        <p:spPr>
          <a:xfrm>
            <a:off x="6126163" y="5081588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0" name="Obdélník 139"/>
          <p:cNvSpPr/>
          <p:nvPr/>
        </p:nvSpPr>
        <p:spPr>
          <a:xfrm>
            <a:off x="6423025" y="558165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1" name="Obdélník 140"/>
          <p:cNvSpPr/>
          <p:nvPr/>
        </p:nvSpPr>
        <p:spPr>
          <a:xfrm>
            <a:off x="6257925" y="533558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2" name="Obdélník 141"/>
          <p:cNvSpPr/>
          <p:nvPr/>
        </p:nvSpPr>
        <p:spPr>
          <a:xfrm>
            <a:off x="7400925" y="528955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7545388" y="5543550"/>
            <a:ext cx="287337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4" name="Obdélník 143"/>
          <p:cNvSpPr/>
          <p:nvPr/>
        </p:nvSpPr>
        <p:spPr>
          <a:xfrm>
            <a:off x="7832725" y="554355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5" name="Obdélník 144"/>
          <p:cNvSpPr/>
          <p:nvPr/>
        </p:nvSpPr>
        <p:spPr>
          <a:xfrm>
            <a:off x="7245350" y="5543550"/>
            <a:ext cx="287338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6" name="Obdélník 145"/>
          <p:cNvSpPr/>
          <p:nvPr/>
        </p:nvSpPr>
        <p:spPr>
          <a:xfrm>
            <a:off x="7689850" y="5289550"/>
            <a:ext cx="287338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7" name="Obdélník 146"/>
          <p:cNvSpPr/>
          <p:nvPr/>
        </p:nvSpPr>
        <p:spPr>
          <a:xfrm>
            <a:off x="7545388" y="503713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9" name="Obdélník 148"/>
          <p:cNvSpPr/>
          <p:nvPr/>
        </p:nvSpPr>
        <p:spPr>
          <a:xfrm>
            <a:off x="7832725" y="5037138"/>
            <a:ext cx="288925" cy="2524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0" name="Obdélník 149"/>
          <p:cNvSpPr/>
          <p:nvPr/>
        </p:nvSpPr>
        <p:spPr>
          <a:xfrm>
            <a:off x="8129588" y="5537200"/>
            <a:ext cx="288925" cy="2524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1" name="Obdélník 150"/>
          <p:cNvSpPr/>
          <p:nvPr/>
        </p:nvSpPr>
        <p:spPr>
          <a:xfrm>
            <a:off x="7964488" y="5289550"/>
            <a:ext cx="288925" cy="25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2" name="Obdélník 161"/>
          <p:cNvSpPr>
            <a:spLocks noChangeArrowheads="1"/>
          </p:cNvSpPr>
          <p:nvPr/>
        </p:nvSpPr>
        <p:spPr bwMode="auto">
          <a:xfrm>
            <a:off x="2814638" y="4783138"/>
            <a:ext cx="330200" cy="276225"/>
          </a:xfrm>
          <a:prstGeom prst="rect">
            <a:avLst/>
          </a:prstGeom>
          <a:solidFill>
            <a:schemeClr val="bg1"/>
          </a:solidFill>
          <a:ln w="25400" algn="ctr">
            <a:solidFill>
              <a:schemeClr val="tx1"/>
            </a:solidFill>
            <a:miter lim="800000"/>
            <a:headEnd/>
            <a:tailEnd/>
          </a:ln>
        </p:spPr>
        <p:txBody>
          <a:bodyPr lIns="0" rIns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Comic Sans MS" pitchFamily="66" charset="0"/>
              </a:rPr>
              <a:t>10</a:t>
            </a:r>
            <a:endParaRPr lang="cs-CZ" sz="1050" dirty="0">
              <a:latin typeface="Comic Sans MS" pitchFamily="66" charset="0"/>
            </a:endParaRPr>
          </a:p>
        </p:txBody>
      </p:sp>
      <p:sp>
        <p:nvSpPr>
          <p:cNvPr id="163" name="Obdélník 162"/>
          <p:cNvSpPr>
            <a:spLocks noChangeArrowheads="1"/>
          </p:cNvSpPr>
          <p:nvPr/>
        </p:nvSpPr>
        <p:spPr bwMode="auto">
          <a:xfrm>
            <a:off x="4300538" y="4783138"/>
            <a:ext cx="330200" cy="276225"/>
          </a:xfrm>
          <a:prstGeom prst="rect">
            <a:avLst/>
          </a:prstGeom>
          <a:solidFill>
            <a:schemeClr val="bg1"/>
          </a:solidFill>
          <a:ln w="25400" algn="ctr">
            <a:solidFill>
              <a:schemeClr val="tx1"/>
            </a:solidFill>
            <a:miter lim="800000"/>
            <a:headEnd/>
            <a:tailEnd/>
          </a:ln>
        </p:spPr>
        <p:txBody>
          <a:bodyPr lIns="0" rIns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Comic Sans MS" pitchFamily="66" charset="0"/>
              </a:rPr>
              <a:t>10</a:t>
            </a:r>
            <a:endParaRPr lang="cs-CZ" sz="1050" dirty="0">
              <a:latin typeface="Comic Sans MS" pitchFamily="66" charset="0"/>
            </a:endParaRPr>
          </a:p>
        </p:txBody>
      </p:sp>
      <p:sp>
        <p:nvSpPr>
          <p:cNvPr id="164" name="Obdélník 163"/>
          <p:cNvSpPr>
            <a:spLocks noChangeArrowheads="1"/>
          </p:cNvSpPr>
          <p:nvPr/>
        </p:nvSpPr>
        <p:spPr bwMode="auto">
          <a:xfrm>
            <a:off x="5961063" y="4783138"/>
            <a:ext cx="331787" cy="276225"/>
          </a:xfrm>
          <a:prstGeom prst="rect">
            <a:avLst/>
          </a:prstGeom>
          <a:solidFill>
            <a:schemeClr val="bg1"/>
          </a:solidFill>
          <a:ln w="25400" algn="ctr">
            <a:solidFill>
              <a:schemeClr val="tx1"/>
            </a:solidFill>
            <a:miter lim="800000"/>
            <a:headEnd/>
            <a:tailEnd/>
          </a:ln>
        </p:spPr>
        <p:txBody>
          <a:bodyPr lIns="0" rIns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Comic Sans MS" pitchFamily="66" charset="0"/>
              </a:rPr>
              <a:t>10</a:t>
            </a:r>
            <a:endParaRPr lang="cs-CZ" sz="1050" dirty="0">
              <a:latin typeface="Comic Sans MS" pitchFamily="66" charset="0"/>
            </a:endParaRPr>
          </a:p>
        </p:txBody>
      </p:sp>
      <p:sp>
        <p:nvSpPr>
          <p:cNvPr id="165" name="Obdélník 164"/>
          <p:cNvSpPr>
            <a:spLocks noChangeArrowheads="1"/>
          </p:cNvSpPr>
          <p:nvPr/>
        </p:nvSpPr>
        <p:spPr bwMode="auto">
          <a:xfrm>
            <a:off x="7669213" y="4760913"/>
            <a:ext cx="330200" cy="276225"/>
          </a:xfrm>
          <a:prstGeom prst="rect">
            <a:avLst/>
          </a:prstGeom>
          <a:solidFill>
            <a:schemeClr val="bg1"/>
          </a:solidFill>
          <a:ln w="25400" algn="ctr">
            <a:solidFill>
              <a:schemeClr val="tx1"/>
            </a:solidFill>
            <a:miter lim="800000"/>
            <a:headEnd/>
            <a:tailEnd/>
          </a:ln>
        </p:spPr>
        <p:txBody>
          <a:bodyPr lIns="0" rIns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Comic Sans MS" pitchFamily="66" charset="0"/>
              </a:rPr>
              <a:t>10</a:t>
            </a:r>
            <a:endParaRPr lang="cs-CZ" sz="1050" dirty="0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</TotalTime>
  <Words>178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Comic Sans MS</vt:lpstr>
      <vt:lpstr>Motiv systému Office</vt:lpstr>
      <vt:lpstr>Snímek 1</vt:lpstr>
      <vt:lpstr>Anotace 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Maminka</cp:lastModifiedBy>
  <cp:revision>29</cp:revision>
  <dcterms:created xsi:type="dcterms:W3CDTF">2011-08-21T15:31:45Z</dcterms:created>
  <dcterms:modified xsi:type="dcterms:W3CDTF">2012-03-04T07:10:57Z</dcterms:modified>
</cp:coreProperties>
</file>