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7"/>
  </p:notesMasterIdLst>
  <p:sldIdLst>
    <p:sldId id="296"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94" r:id="rId3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4" autoAdjust="0"/>
    <p:restoredTop sz="82784" autoAdjust="0"/>
  </p:normalViewPr>
  <p:slideViewPr>
    <p:cSldViewPr>
      <p:cViewPr>
        <p:scale>
          <a:sx n="100" d="100"/>
          <a:sy n="100" d="100"/>
        </p:scale>
        <p:origin x="-306" y="21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7C8E99-0F4A-489D-A924-9A438A3CE5C0}" type="datetimeFigureOut">
              <a:rPr lang="cs-CZ" smtClean="0"/>
              <a:pPr/>
              <a:t>31.5.2012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974D53-F78D-44F4-98E8-C0A58D4B8147}"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50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506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683C98C-C59F-4DE7-B24A-0531FA7FBBF9}" type="slidenum">
              <a:rPr lang="cs-CZ" smtClean="0">
                <a:latin typeface="Arial" pitchFamily="34" charset="0"/>
              </a:rPr>
              <a:pPr/>
              <a:t>2</a:t>
            </a:fld>
            <a:endParaRPr lang="cs-CZ"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60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dirty="0" smtClean="0"/>
          </a:p>
        </p:txBody>
      </p:sp>
      <p:sp>
        <p:nvSpPr>
          <p:cNvPr id="4608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5F5236-AED2-4C83-8F99-FE6FE036003D}" type="slidenum">
              <a:rPr lang="cs-CZ" smtClean="0">
                <a:latin typeface="Arial" pitchFamily="34" charset="0"/>
              </a:rPr>
              <a:pPr/>
              <a:t>3</a:t>
            </a:fld>
            <a:endParaRPr lang="cs-CZ"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71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7108"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40AD3AE-065D-4FB9-B110-736655AFFC73}" type="slidenum">
              <a:rPr lang="cs-CZ" smtClean="0">
                <a:latin typeface="Arial" pitchFamily="34" charset="0"/>
              </a:rPr>
              <a:pPr/>
              <a:t>4</a:t>
            </a:fld>
            <a:endParaRPr lang="cs-CZ"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81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813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652AC0D-911C-4FF7-8FE0-E933B0C7E1D1}" type="slidenum">
              <a:rPr lang="cs-CZ" smtClean="0">
                <a:latin typeface="Arial" pitchFamily="34" charset="0"/>
              </a:rPr>
              <a:pPr/>
              <a:t>5</a:t>
            </a:fld>
            <a:endParaRPr lang="cs-CZ"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91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915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EDDDB0-8FB9-45E0-9284-8008DCFE5F51}" type="slidenum">
              <a:rPr lang="cs-CZ" smtClean="0">
                <a:latin typeface="Arial" pitchFamily="34" charset="0"/>
              </a:rPr>
              <a:pPr/>
              <a:t>6</a:t>
            </a:fld>
            <a:endParaRPr lang="cs-CZ"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01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018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11A9310-04FF-42EB-A147-CA7F87A5DFBC}" type="slidenum">
              <a:rPr lang="cs-CZ" smtClean="0">
                <a:latin typeface="Arial" pitchFamily="34" charset="0"/>
              </a:rPr>
              <a:pPr/>
              <a:t>7</a:t>
            </a:fld>
            <a:endParaRPr lang="cs-CZ"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12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120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769E328-859D-477F-934A-9CECCE8610CB}" type="slidenum">
              <a:rPr lang="cs-CZ" smtClean="0">
                <a:latin typeface="Arial" pitchFamily="34" charset="0"/>
              </a:rPr>
              <a:pPr/>
              <a:t>8</a:t>
            </a:fld>
            <a:endParaRPr lang="cs-CZ"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22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2228"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92AEC67-E426-4C17-8383-C3D1FE73726C}" type="slidenum">
              <a:rPr lang="cs-CZ" smtClean="0">
                <a:latin typeface="Arial" pitchFamily="34" charset="0"/>
              </a:rPr>
              <a:pPr/>
              <a:t>9</a:t>
            </a:fld>
            <a:endParaRPr lang="cs-CZ"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32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325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1C3A979-67C7-4DF0-BF63-578447A97481}" type="slidenum">
              <a:rPr lang="cs-CZ" smtClean="0">
                <a:latin typeface="Arial" pitchFamily="34" charset="0"/>
              </a:rPr>
              <a:pPr/>
              <a:t>10</a:t>
            </a:fld>
            <a:endParaRPr lang="cs-CZ"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42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427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FB46CC1-3547-48B4-B159-F52CF47A210C}" type="slidenum">
              <a:rPr lang="cs-CZ" smtClean="0">
                <a:latin typeface="Arial" pitchFamily="34" charset="0"/>
              </a:rPr>
              <a:pPr/>
              <a:t>11</a:t>
            </a:fld>
            <a:endParaRPr lang="cs-CZ"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52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530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6C26690-C3D6-4BF4-BEB9-D12BA268B269}" type="slidenum">
              <a:rPr lang="cs-CZ" smtClean="0">
                <a:latin typeface="Arial" pitchFamily="34" charset="0"/>
              </a:rPr>
              <a:pPr/>
              <a:t>12</a:t>
            </a:fld>
            <a:endParaRPr lang="cs-CZ"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63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632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F83384C-D007-4DC4-A1A6-1DA3538775E3}" type="slidenum">
              <a:rPr lang="cs-CZ" smtClean="0">
                <a:latin typeface="Arial" pitchFamily="34" charset="0"/>
              </a:rPr>
              <a:pPr/>
              <a:t>13</a:t>
            </a:fld>
            <a:endParaRPr lang="cs-CZ"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73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7348"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DD29FF1-537A-4864-8DB0-92667CA65A1F}" type="slidenum">
              <a:rPr lang="cs-CZ" smtClean="0">
                <a:latin typeface="Arial" pitchFamily="34" charset="0"/>
              </a:rPr>
              <a:pPr/>
              <a:t>14</a:t>
            </a:fld>
            <a:endParaRPr lang="cs-CZ"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83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5837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D66A971-1220-49A7-ACC0-782ED9744E8C}" type="slidenum">
              <a:rPr lang="cs-CZ" smtClean="0">
                <a:latin typeface="Arial" pitchFamily="34" charset="0"/>
              </a:rPr>
              <a:pPr/>
              <a:t>15</a:t>
            </a:fld>
            <a:endParaRPr lang="cs-CZ"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93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dirty="0" smtClean="0"/>
          </a:p>
        </p:txBody>
      </p:sp>
      <p:sp>
        <p:nvSpPr>
          <p:cNvPr id="5939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02EAF99-8834-44A5-B885-AB646B322E6C}" type="slidenum">
              <a:rPr lang="cs-CZ" smtClean="0">
                <a:latin typeface="Arial" pitchFamily="34" charset="0"/>
              </a:rPr>
              <a:pPr/>
              <a:t>16</a:t>
            </a:fld>
            <a:endParaRPr lang="cs-CZ" smtClean="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04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04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942040B-61FA-4188-BFB8-8C0F615332AF}" type="slidenum">
              <a:rPr lang="cs-CZ" smtClean="0">
                <a:latin typeface="Arial" pitchFamily="34" charset="0"/>
              </a:rPr>
              <a:pPr/>
              <a:t>17</a:t>
            </a:fld>
            <a:endParaRPr lang="cs-CZ" smtClean="0">
              <a:latin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14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144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63B7E4B-C71F-45BE-AEE4-D0C6683B9A81}" type="slidenum">
              <a:rPr lang="cs-CZ" smtClean="0">
                <a:latin typeface="Arial" pitchFamily="34" charset="0"/>
              </a:rPr>
              <a:pPr/>
              <a:t>18</a:t>
            </a:fld>
            <a:endParaRPr lang="cs-CZ" smtClean="0">
              <a:latin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24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2468"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5039CB4-A1D3-40B4-AB64-CCCD98292F1C}" type="slidenum">
              <a:rPr lang="cs-CZ" smtClean="0">
                <a:latin typeface="Arial" pitchFamily="34" charset="0"/>
              </a:rPr>
              <a:pPr/>
              <a:t>19</a:t>
            </a:fld>
            <a:endParaRPr lang="cs-CZ" smtClean="0">
              <a:latin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34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349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F2D71D3-2FEF-4D81-87A7-9F08083D5E9D}" type="slidenum">
              <a:rPr lang="cs-CZ" smtClean="0">
                <a:latin typeface="Arial" pitchFamily="34" charset="0"/>
              </a:rPr>
              <a:pPr/>
              <a:t>20</a:t>
            </a:fld>
            <a:endParaRPr lang="cs-CZ" smtClean="0">
              <a:latin typeface="Arial"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45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451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889A951-5CF4-4E46-897D-529395F8DC99}" type="slidenum">
              <a:rPr lang="cs-CZ" smtClean="0">
                <a:latin typeface="Arial" pitchFamily="34" charset="0"/>
              </a:rPr>
              <a:pPr/>
              <a:t>21</a:t>
            </a:fld>
            <a:endParaRPr lang="cs-CZ" smtClean="0">
              <a:latin typeface="Arial"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55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554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BB5DD20-31BB-4EC9-ADEC-9B8741F217CA}" type="slidenum">
              <a:rPr lang="cs-CZ" smtClean="0">
                <a:latin typeface="Arial" pitchFamily="34" charset="0"/>
              </a:rPr>
              <a:pPr/>
              <a:t>22</a:t>
            </a:fld>
            <a:endParaRPr lang="cs-CZ" smtClean="0">
              <a:latin typeface="Arial"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65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656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D4A6150-3DA5-40FA-9719-F1609B7C5C49}" type="slidenum">
              <a:rPr lang="cs-CZ" smtClean="0">
                <a:latin typeface="Arial" pitchFamily="34" charset="0"/>
              </a:rPr>
              <a:pPr/>
              <a:t>23</a:t>
            </a:fld>
            <a:endParaRPr lang="cs-CZ" smtClean="0">
              <a:latin typeface="Arial"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75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7588"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6E137E8-61CA-492F-A688-C989B4519CBD}" type="slidenum">
              <a:rPr lang="cs-CZ" smtClean="0">
                <a:latin typeface="Arial" pitchFamily="34" charset="0"/>
              </a:rPr>
              <a:pPr/>
              <a:t>24</a:t>
            </a:fld>
            <a:endParaRPr lang="cs-CZ" smtClean="0">
              <a:latin typeface="Arial"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86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861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862BC5F-B899-4128-A5B0-294BDE9BC19A}" type="slidenum">
              <a:rPr lang="cs-CZ" smtClean="0">
                <a:latin typeface="Arial" pitchFamily="34" charset="0"/>
              </a:rPr>
              <a:pPr/>
              <a:t>25</a:t>
            </a:fld>
            <a:endParaRPr lang="cs-CZ" smtClean="0">
              <a:latin typeface="Arial"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696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6963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C72BD20-9287-4656-8140-D2B2752A2450}" type="slidenum">
              <a:rPr lang="cs-CZ" smtClean="0">
                <a:latin typeface="Arial" pitchFamily="34" charset="0"/>
              </a:rPr>
              <a:pPr/>
              <a:t>26</a:t>
            </a:fld>
            <a:endParaRPr lang="cs-CZ" smtClean="0">
              <a:latin typeface="Arial"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06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066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1F005E-D88C-4C6A-9AD6-84F546C789FD}" type="slidenum">
              <a:rPr lang="cs-CZ" smtClean="0">
                <a:latin typeface="Arial" pitchFamily="34" charset="0"/>
              </a:rPr>
              <a:pPr/>
              <a:t>27</a:t>
            </a:fld>
            <a:endParaRPr lang="cs-CZ" smtClean="0">
              <a:latin typeface="Arial"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16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168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0099CA4-0BDD-41EA-B2A1-6F9F71222FC5}" type="slidenum">
              <a:rPr lang="cs-CZ" smtClean="0">
                <a:latin typeface="Arial" pitchFamily="34" charset="0"/>
              </a:rPr>
              <a:pPr/>
              <a:t>28</a:t>
            </a:fld>
            <a:endParaRPr lang="cs-CZ" smtClean="0">
              <a:latin typeface="Arial"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27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2708"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3E5E38F-1035-4ED5-9A13-F67D5C6FA204}" type="slidenum">
              <a:rPr lang="cs-CZ" smtClean="0">
                <a:latin typeface="Arial" pitchFamily="34" charset="0"/>
              </a:rPr>
              <a:pPr/>
              <a:t>29</a:t>
            </a:fld>
            <a:endParaRPr lang="cs-CZ" smtClean="0">
              <a:latin typeface="Arial"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37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373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075B711-5C8C-4056-83FC-A121FE09C789}" type="slidenum">
              <a:rPr lang="cs-CZ" smtClean="0">
                <a:latin typeface="Arial" pitchFamily="34" charset="0"/>
              </a:rPr>
              <a:pPr/>
              <a:t>30</a:t>
            </a:fld>
            <a:endParaRPr lang="cs-CZ" smtClean="0">
              <a:latin typeface="Arial"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47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475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5343B01-69FE-4773-B5EB-BC9906176F70}" type="slidenum">
              <a:rPr lang="cs-CZ" smtClean="0">
                <a:latin typeface="Arial" pitchFamily="34" charset="0"/>
              </a:rPr>
              <a:pPr/>
              <a:t>31</a:t>
            </a:fld>
            <a:endParaRPr lang="cs-CZ" smtClean="0">
              <a:latin typeface="Arial"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57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dirty="0" smtClean="0"/>
          </a:p>
        </p:txBody>
      </p:sp>
      <p:sp>
        <p:nvSpPr>
          <p:cNvPr id="7578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18382F6-42A1-449B-9937-7843C757EDEE}" type="slidenum">
              <a:rPr lang="cs-CZ" smtClean="0">
                <a:latin typeface="Arial" pitchFamily="34" charset="0"/>
              </a:rPr>
              <a:pPr/>
              <a:t>32</a:t>
            </a:fld>
            <a:endParaRPr lang="cs-CZ" smtClean="0">
              <a:latin typeface="Arial"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68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680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F5618DE-BEBE-4A3E-98A0-E51AF3E1FCA5}" type="slidenum">
              <a:rPr lang="cs-CZ" smtClean="0">
                <a:latin typeface="Arial" pitchFamily="34" charset="0"/>
              </a:rPr>
              <a:pPr/>
              <a:t>33</a:t>
            </a:fld>
            <a:endParaRPr lang="cs-CZ" smtClean="0">
              <a:latin typeface="Arial"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839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8397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92E5530-D925-40F8-9013-A94D058AFFBD}" type="slidenum">
              <a:rPr lang="cs-CZ" smtClean="0">
                <a:latin typeface="Arial" pitchFamily="34" charset="0"/>
              </a:rPr>
              <a:pPr/>
              <a:t>34</a:t>
            </a:fld>
            <a:endParaRPr lang="cs-CZ"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18A2481B-5154-415F-B752-558547769AA3}" type="datetimeFigureOut">
              <a:rPr lang="cs-CZ" smtClean="0"/>
              <a:pPr/>
              <a:t>31.5.2012</a:t>
            </a:fld>
            <a:endParaRPr lang="cs-CZ"/>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a:xfrm>
            <a:off x="457200" y="6480969"/>
            <a:ext cx="4260056" cy="300831"/>
          </a:xfrm>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Zástupný symbol pro datum 3"/>
          <p:cNvSpPr>
            <a:spLocks noGrp="1"/>
          </p:cNvSpPr>
          <p:nvPr>
            <p:ph type="dt" sz="half" idx="10"/>
          </p:nvPr>
        </p:nvSpPr>
        <p:spPr>
          <a:xfrm>
            <a:off x="6955632" y="6477000"/>
            <a:ext cx="2133600" cy="304800"/>
          </a:xfrm>
        </p:spPr>
        <p:txBody>
          <a:body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a:xfrm>
            <a:off x="2619376" y="6480969"/>
            <a:ext cx="4260056" cy="300831"/>
          </a:xfrm>
        </p:spPr>
        <p:txBody>
          <a:bodyPr/>
          <a:lstStyle/>
          <a:p>
            <a:endParaRPr lang="cs-CZ"/>
          </a:p>
        </p:txBody>
      </p:sp>
      <p:sp>
        <p:nvSpPr>
          <p:cNvPr id="6" name="Zástupný symbol pro číslo snímku 5"/>
          <p:cNvSpPr>
            <a:spLocks noGrp="1"/>
          </p:cNvSpPr>
          <p:nvPr>
            <p:ph type="sldNum" sz="quarter" idx="12"/>
          </p:nvPr>
        </p:nvSpPr>
        <p:spPr>
          <a:xfrm>
            <a:off x="8451056" y="809624"/>
            <a:ext cx="502920" cy="300831"/>
          </a:xfrm>
        </p:spPr>
        <p:txBody>
          <a:bodyPr/>
          <a:lstStyle/>
          <a:p>
            <a:fld id="{20264769-77EF-4CD0-90DE-F7D7F2D423C4}" type="slidenum">
              <a:rPr lang="cs-CZ" smtClean="0"/>
              <a:pPr/>
              <a:t>‹#›</a:t>
            </a:fld>
            <a:endParaRPr lang="cs-CZ"/>
          </a:p>
        </p:txBody>
      </p:sp>
      <p:cxnSp>
        <p:nvCxnSpPr>
          <p:cNvPr id="11" name="Přímá spojovací čára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ovací čára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18A2481B-5154-415F-B752-558547769AA3}" type="datetimeFigureOut">
              <a:rPr lang="cs-CZ" smtClean="0"/>
              <a:pPr/>
              <a:t>31.5.2012</a:t>
            </a:fld>
            <a:endParaRPr lang="cs-CZ"/>
          </a:p>
        </p:txBody>
      </p:sp>
      <p:sp>
        <p:nvSpPr>
          <p:cNvPr id="6" name="Zástupný symbol pro zápatí 5"/>
          <p:cNvSpPr>
            <a:spLocks noGrp="1"/>
          </p:cNvSpPr>
          <p:nvPr>
            <p:ph type="ftr" sz="quarter" idx="11"/>
          </p:nvPr>
        </p:nvSpPr>
        <p:spPr>
          <a:xfrm>
            <a:off x="457200" y="6480969"/>
            <a:ext cx="4260056" cy="301752"/>
          </a:xfrm>
        </p:spPr>
        <p:txBody>
          <a:bodyPr/>
          <a:lstStyle/>
          <a:p>
            <a:endParaRPr lang="cs-CZ"/>
          </a:p>
        </p:txBody>
      </p:sp>
      <p:sp>
        <p:nvSpPr>
          <p:cNvPr id="7" name="Zástupný symbol pro číslo snímku 6"/>
          <p:cNvSpPr>
            <a:spLocks noGrp="1"/>
          </p:cNvSpPr>
          <p:nvPr>
            <p:ph type="sldNum" sz="quarter" idx="12"/>
          </p:nvPr>
        </p:nvSpPr>
        <p:spPr>
          <a:xfrm>
            <a:off x="7589520" y="6480969"/>
            <a:ext cx="502920" cy="301752"/>
          </a:xfrm>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18A2481B-5154-415F-B752-558547769AA3}" type="datetimeFigureOut">
              <a:rPr lang="cs-CZ" smtClean="0"/>
              <a:pPr/>
              <a:t>31.5.2012</a:t>
            </a:fld>
            <a:endParaRPr lang="cs-CZ"/>
          </a:p>
        </p:txBody>
      </p:sp>
      <p:sp>
        <p:nvSpPr>
          <p:cNvPr id="8" name="Zástupný symbol pro zápatí 7"/>
          <p:cNvSpPr>
            <a:spLocks noGrp="1"/>
          </p:cNvSpPr>
          <p:nvPr>
            <p:ph type="ftr" sz="quarter" idx="11"/>
          </p:nvPr>
        </p:nvSpPr>
        <p:spPr>
          <a:xfrm>
            <a:off x="457200" y="6480969"/>
            <a:ext cx="4261104" cy="301752"/>
          </a:xfrm>
        </p:spPr>
        <p:txBody>
          <a:bodyPr/>
          <a:lstStyle/>
          <a:p>
            <a:endParaRPr lang="cs-CZ"/>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8A2481B-5154-415F-B752-558547769AA3}" type="datetimeFigureOut">
              <a:rPr lang="cs-CZ" smtClean="0"/>
              <a:pPr/>
              <a:t>31.5.2012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18A2481B-5154-415F-B752-558547769AA3}" type="datetimeFigureOut">
              <a:rPr lang="cs-CZ" smtClean="0"/>
              <a:pPr/>
              <a:t>31.5.2012</a:t>
            </a:fld>
            <a:endParaRPr lang="cs-CZ"/>
          </a:p>
        </p:txBody>
      </p:sp>
      <p:sp>
        <p:nvSpPr>
          <p:cNvPr id="3" name="Zástupný symbol pro zápatí 2"/>
          <p:cNvSpPr>
            <a:spLocks noGrp="1"/>
          </p:cNvSpPr>
          <p:nvPr>
            <p:ph type="ftr" sz="quarter" idx="11"/>
          </p:nvPr>
        </p:nvSpPr>
        <p:spPr>
          <a:xfrm>
            <a:off x="457200" y="6481890"/>
            <a:ext cx="4260056" cy="300831"/>
          </a:xfrm>
        </p:spPr>
        <p:txBody>
          <a:bodyPr/>
          <a:lstStyle/>
          <a:p>
            <a:endParaRPr lang="cs-CZ"/>
          </a:p>
        </p:txBody>
      </p:sp>
      <p:sp>
        <p:nvSpPr>
          <p:cNvPr id="4" name="Zástupný symbol pro číslo snímku 3"/>
          <p:cNvSpPr>
            <a:spLocks noGrp="1"/>
          </p:cNvSpPr>
          <p:nvPr>
            <p:ph type="sldNum" sz="quarter" idx="12"/>
          </p:nvPr>
        </p:nvSpPr>
        <p:spPr>
          <a:xfrm>
            <a:off x="7589520" y="6480969"/>
            <a:ext cx="502920" cy="301752"/>
          </a:xfrm>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18A2481B-5154-415F-B752-558547769AA3}" type="datetimeFigureOut">
              <a:rPr lang="cs-CZ" smtClean="0"/>
              <a:pPr/>
              <a:t>31.5.2012</a:t>
            </a:fld>
            <a:endParaRPr lang="cs-CZ"/>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18A2481B-5154-415F-B752-558547769AA3}" type="datetimeFigureOut">
              <a:rPr lang="cs-CZ" smtClean="0"/>
              <a:pPr/>
              <a:t>31.5.2012</a:t>
            </a:fld>
            <a:endParaRPr lang="cs-CZ"/>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Přímá spojovací čára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8A2481B-5154-415F-B752-558547769AA3}" type="datetimeFigureOut">
              <a:rPr lang="cs-CZ" smtClean="0"/>
              <a:pPr/>
              <a:t>31.5.2012</a:t>
            </a:fld>
            <a:endParaRPr lang="cs-CZ"/>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20264769-77EF-4CD0-90DE-F7D7F2D423C4}"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31.5.2012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slide" Target="slide10.xml"/><Relationship Id="rId13" Type="http://schemas.openxmlformats.org/officeDocument/2006/relationships/slide" Target="slide29.xml"/><Relationship Id="rId18" Type="http://schemas.openxmlformats.org/officeDocument/2006/relationships/slide" Target="slide30.xml"/><Relationship Id="rId26" Type="http://schemas.openxmlformats.org/officeDocument/2006/relationships/slide" Target="slide27.xml"/><Relationship Id="rId3" Type="http://schemas.openxmlformats.org/officeDocument/2006/relationships/slide" Target="slide9.xml"/><Relationship Id="rId21" Type="http://schemas.openxmlformats.org/officeDocument/2006/relationships/slide" Target="slide26.xml"/><Relationship Id="rId7" Type="http://schemas.openxmlformats.org/officeDocument/2006/relationships/slide" Target="slide15.xml"/><Relationship Id="rId12" Type="http://schemas.openxmlformats.org/officeDocument/2006/relationships/slide" Target="slide33.xml"/><Relationship Id="rId17" Type="http://schemas.openxmlformats.org/officeDocument/2006/relationships/slide" Target="slide25.xml"/><Relationship Id="rId25" Type="http://schemas.openxmlformats.org/officeDocument/2006/relationships/slide" Target="slide11.xml"/><Relationship Id="rId33" Type="http://schemas.openxmlformats.org/officeDocument/2006/relationships/slide" Target="slide8.xml"/><Relationship Id="rId2" Type="http://schemas.openxmlformats.org/officeDocument/2006/relationships/notesSlide" Target="../notesSlides/notesSlide2.xml"/><Relationship Id="rId16" Type="http://schemas.openxmlformats.org/officeDocument/2006/relationships/slide" Target="slide14.xml"/><Relationship Id="rId20" Type="http://schemas.openxmlformats.org/officeDocument/2006/relationships/slide" Target="slide31.xml"/><Relationship Id="rId29" Type="http://schemas.openxmlformats.org/officeDocument/2006/relationships/slide" Target="slide23.xml"/><Relationship Id="rId1" Type="http://schemas.openxmlformats.org/officeDocument/2006/relationships/slideLayout" Target="../slideLayouts/slideLayout7.xml"/><Relationship Id="rId6" Type="http://schemas.openxmlformats.org/officeDocument/2006/relationships/slide" Target="slide20.xml"/><Relationship Id="rId11" Type="http://schemas.openxmlformats.org/officeDocument/2006/relationships/slide" Target="slide28.xml"/><Relationship Id="rId24" Type="http://schemas.openxmlformats.org/officeDocument/2006/relationships/slide" Target="slide6.xml"/><Relationship Id="rId32" Type="http://schemas.openxmlformats.org/officeDocument/2006/relationships/slide" Target="slide7.xml"/><Relationship Id="rId5" Type="http://schemas.openxmlformats.org/officeDocument/2006/relationships/slide" Target="slide4.xml"/><Relationship Id="rId15" Type="http://schemas.openxmlformats.org/officeDocument/2006/relationships/slide" Target="slide19.xml"/><Relationship Id="rId23" Type="http://schemas.openxmlformats.org/officeDocument/2006/relationships/slide" Target="slide32.xml"/><Relationship Id="rId28" Type="http://schemas.openxmlformats.org/officeDocument/2006/relationships/slide" Target="slide12.xml"/><Relationship Id="rId10" Type="http://schemas.openxmlformats.org/officeDocument/2006/relationships/slide" Target="slide22.xml"/><Relationship Id="rId19" Type="http://schemas.openxmlformats.org/officeDocument/2006/relationships/slide" Target="slide5.xml"/><Relationship Id="rId31" Type="http://schemas.openxmlformats.org/officeDocument/2006/relationships/slide" Target="slide13.xml"/><Relationship Id="rId4" Type="http://schemas.openxmlformats.org/officeDocument/2006/relationships/audio" Target="../media/audio1.wav"/><Relationship Id="rId9" Type="http://schemas.openxmlformats.org/officeDocument/2006/relationships/slide" Target="slide16.xml"/><Relationship Id="rId14" Type="http://schemas.openxmlformats.org/officeDocument/2006/relationships/slide" Target="slide24.xml"/><Relationship Id="rId22" Type="http://schemas.openxmlformats.org/officeDocument/2006/relationships/slide" Target="slide21.xml"/><Relationship Id="rId27" Type="http://schemas.openxmlformats.org/officeDocument/2006/relationships/slide" Target="slide17.xml"/><Relationship Id="rId30" Type="http://schemas.openxmlformats.org/officeDocument/2006/relationships/slide" Target="slide18.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wmf"/></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VY_52_INOVACE_21_2_RISKUJ: NERVOVÁ A ROZMNOŽOVACÍ SOUSTAVA , SMYSLOVÉ ORGÁNY A HORMONY</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a:t>
            </a:r>
            <a:r>
              <a:rPr lang="cs-CZ" sz="1700" smtClean="0"/>
              <a:t>: 1</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Jana </a:t>
            </a:r>
            <a:r>
              <a:rPr lang="cs-CZ" sz="1700" dirty="0" err="1" smtClean="0"/>
              <a:t>Střížková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ČLOVĚK A PŘÍRODA / PŘÍRODOPIS / ČLOVĚK</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marL="452438" indent="-452438" eaLnBrk="1" fontAlgn="auto" hangingPunct="1">
              <a:spcAft>
                <a:spcPts val="0"/>
              </a:spcAft>
              <a:buFont typeface="Arial" pitchFamily="34" charset="0"/>
              <a:buNone/>
              <a:defRPr/>
            </a:pPr>
            <a:r>
              <a:rPr lang="cs-CZ" sz="1700" dirty="0" smtClean="0"/>
              <a:t>Anotace: Pomocí zábavné hry RISKUJ opakování nervové soustavy, smyslových orgánů, hormonů a rozmnožovací soustavy. Žáci se rozdělí do skupin, hrají proti sobě. Skupina si vybere otázku, která se zobrazí po kliknutí. Mluvčí skupiny odpoví, správná odpověď se zobrazí kliknutím na pole odpověď. Kliknutím na šipku v pravém dolním rohu se vrátíte na hrací pole. Hra pokračuje až do vyčerpání  otázek. </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8. C</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29. 5. 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29. 5. 2012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ctrTitle"/>
          </p:nvPr>
        </p:nvSpPr>
        <p:spPr/>
        <p:txBody>
          <a:bodyPr/>
          <a:lstStyle/>
          <a:p>
            <a:r>
              <a:rPr lang="cs-CZ" dirty="0" smtClean="0"/>
              <a:t>RISKUJ</a:t>
            </a:r>
            <a:endParaRPr lang="cs-CZ" dirty="0"/>
          </a:p>
        </p:txBody>
      </p:sp>
      <p:sp>
        <p:nvSpPr>
          <p:cNvPr id="7" name="Podnadpis 6"/>
          <p:cNvSpPr>
            <a:spLocks noGrp="1"/>
          </p:cNvSpPr>
          <p:nvPr>
            <p:ph type="subTitle" idx="1"/>
          </p:nvPr>
        </p:nvSpPr>
        <p:spPr/>
        <p:txBody>
          <a:bodyPr/>
          <a:lstStyle/>
          <a:p>
            <a:r>
              <a:rPr lang="cs-CZ" dirty="0" smtClean="0"/>
              <a:t>OPAKOVÁNÍ NERVOVÉ SOUSTAVY, SMYSLOVÝCH ORGÁNŮ, HORMONŮ A ROZMNOŽOVACÍ SOUSTAVY</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AutoShape 5">
            <a:hlinkClick r:id="rId3" action="ppaction://hlinksldjump" highlightClick="1">
              <a:snd r:embed="rId4" name="voltage.wav"/>
            </a:hlinkClick>
          </p:cNvPr>
          <p:cNvSpPr>
            <a:spLocks noChangeArrowheads="1"/>
          </p:cNvSpPr>
          <p:nvPr/>
        </p:nvSpPr>
        <p:spPr bwMode="auto">
          <a:xfrm>
            <a:off x="0" y="188913"/>
            <a:ext cx="3708400" cy="1042987"/>
          </a:xfrm>
          <a:prstGeom prst="actionButtonBlank">
            <a:avLst/>
          </a:prstGeom>
          <a:solidFill>
            <a:schemeClr val="accent1">
              <a:lumMod val="75000"/>
            </a:schemeClr>
          </a:solidFill>
          <a:ln>
            <a:noFill/>
          </a:ln>
        </p:spPr>
        <p:txBody>
          <a:bodyPr wrap="none" anchor="ctr"/>
          <a:lstStyle/>
          <a:p>
            <a:pPr algn="ctr">
              <a:defRPr/>
            </a:pPr>
            <a:r>
              <a:rPr lang="cs-CZ" sz="2800" b="1" dirty="0" smtClean="0">
                <a:solidFill>
                  <a:schemeClr val="tx2">
                    <a:lumMod val="75000"/>
                    <a:lumOff val="25000"/>
                  </a:schemeClr>
                </a:solidFill>
                <a:latin typeface="Arial" charset="0"/>
              </a:rPr>
              <a:t>NERVOVÁ </a:t>
            </a:r>
          </a:p>
          <a:p>
            <a:pPr algn="ctr">
              <a:defRPr/>
            </a:pPr>
            <a:r>
              <a:rPr lang="cs-CZ" sz="2800" b="1" dirty="0" smtClean="0">
                <a:solidFill>
                  <a:schemeClr val="tx2">
                    <a:lumMod val="75000"/>
                    <a:lumOff val="25000"/>
                  </a:schemeClr>
                </a:solidFill>
                <a:latin typeface="Arial" charset="0"/>
              </a:rPr>
              <a:t>SOUSTAVA</a:t>
            </a:r>
            <a:endParaRPr lang="cs-CZ" sz="2800" b="1" dirty="0">
              <a:solidFill>
                <a:schemeClr val="tx2">
                  <a:lumMod val="75000"/>
                  <a:lumOff val="25000"/>
                </a:schemeClr>
              </a:solidFill>
              <a:latin typeface="Arial" charset="0"/>
            </a:endParaRPr>
          </a:p>
        </p:txBody>
      </p:sp>
      <p:sp>
        <p:nvSpPr>
          <p:cNvPr id="3078" name="AutoShape 6">
            <a:hlinkClick r:id="rId3" action="ppaction://hlinksldjump" highlightClick="1">
              <a:snd r:embed="rId4" name="voltage.wav"/>
            </a:hlinkClick>
          </p:cNvPr>
          <p:cNvSpPr>
            <a:spLocks noChangeArrowheads="1"/>
          </p:cNvSpPr>
          <p:nvPr/>
        </p:nvSpPr>
        <p:spPr bwMode="auto">
          <a:xfrm>
            <a:off x="3779838" y="1268413"/>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1000</a:t>
            </a:r>
          </a:p>
        </p:txBody>
      </p:sp>
      <p:sp>
        <p:nvSpPr>
          <p:cNvPr id="3079" name="AutoShape 7">
            <a:hlinkClick r:id="rId5" action="ppaction://hlinksldjump" highlightClick="1">
              <a:snd r:embed="rId4" name="voltage.wav"/>
            </a:hlinkClick>
          </p:cNvPr>
          <p:cNvSpPr>
            <a:spLocks noChangeArrowheads="1"/>
          </p:cNvSpPr>
          <p:nvPr/>
        </p:nvSpPr>
        <p:spPr bwMode="auto">
          <a:xfrm>
            <a:off x="3779838" y="188913"/>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1000</a:t>
            </a:r>
          </a:p>
        </p:txBody>
      </p:sp>
      <p:sp>
        <p:nvSpPr>
          <p:cNvPr id="3080" name="AutoShape 8">
            <a:hlinkClick r:id="rId6" action="ppaction://hlinksldjump" highlightClick="1">
              <a:snd r:embed="rId4" name="voltage.wav"/>
            </a:hlinkClick>
          </p:cNvPr>
          <p:cNvSpPr>
            <a:spLocks noChangeArrowheads="1"/>
          </p:cNvSpPr>
          <p:nvPr/>
        </p:nvSpPr>
        <p:spPr bwMode="auto">
          <a:xfrm>
            <a:off x="4859338" y="3429000"/>
            <a:ext cx="1042987" cy="1042988"/>
          </a:xfrm>
          <a:prstGeom prst="actionButtonBlank">
            <a:avLst/>
          </a:prstGeom>
          <a:solidFill>
            <a:schemeClr val="accent1"/>
          </a:solidFill>
          <a:ln w="9525">
            <a:noFill/>
            <a:miter lim="800000"/>
            <a:headEnd/>
            <a:tailEnd/>
          </a:ln>
        </p:spPr>
        <p:txBody>
          <a:bodyPr wrap="none" anchor="ctr"/>
          <a:lstStyle/>
          <a:p>
            <a:pPr algn="ctr"/>
            <a:r>
              <a:rPr lang="cs-CZ" sz="2800" b="1"/>
              <a:t>2000</a:t>
            </a:r>
          </a:p>
        </p:txBody>
      </p:sp>
      <p:sp>
        <p:nvSpPr>
          <p:cNvPr id="3081" name="AutoShape 9">
            <a:hlinkClick r:id="rId7" action="ppaction://hlinksldjump" highlightClick="1">
              <a:snd r:embed="rId4" name="voltage.wav"/>
            </a:hlinkClick>
          </p:cNvPr>
          <p:cNvSpPr>
            <a:spLocks noChangeArrowheads="1"/>
          </p:cNvSpPr>
          <p:nvPr/>
        </p:nvSpPr>
        <p:spPr bwMode="auto">
          <a:xfrm>
            <a:off x="4859338" y="2349500"/>
            <a:ext cx="1042987" cy="1042988"/>
          </a:xfrm>
          <a:prstGeom prst="actionButtonBlank">
            <a:avLst/>
          </a:prstGeom>
          <a:solidFill>
            <a:schemeClr val="accent1"/>
          </a:solidFill>
          <a:ln w="9525">
            <a:noFill/>
            <a:miter lim="800000"/>
            <a:headEnd/>
            <a:tailEnd/>
          </a:ln>
        </p:spPr>
        <p:txBody>
          <a:bodyPr wrap="none" anchor="ctr"/>
          <a:lstStyle/>
          <a:p>
            <a:pPr algn="ctr"/>
            <a:r>
              <a:rPr lang="cs-CZ" sz="2800" b="1"/>
              <a:t>2000</a:t>
            </a:r>
          </a:p>
        </p:txBody>
      </p:sp>
      <p:sp>
        <p:nvSpPr>
          <p:cNvPr id="3082" name="AutoShape 10">
            <a:hlinkClick r:id="rId8" action="ppaction://hlinksldjump" highlightClick="1">
              <a:snd r:embed="rId4" name="voltage.wav"/>
            </a:hlinkClick>
          </p:cNvPr>
          <p:cNvSpPr>
            <a:spLocks noChangeArrowheads="1"/>
          </p:cNvSpPr>
          <p:nvPr/>
        </p:nvSpPr>
        <p:spPr bwMode="auto">
          <a:xfrm>
            <a:off x="4859338" y="1268413"/>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2000</a:t>
            </a:r>
          </a:p>
        </p:txBody>
      </p:sp>
      <p:sp>
        <p:nvSpPr>
          <p:cNvPr id="3083" name="AutoShape 11">
            <a:hlinkClick r:id="rId8" action="ppaction://hlinksldjump" highlightClick="1">
              <a:snd r:embed="rId4" name="voltage.wav"/>
            </a:hlinkClick>
          </p:cNvPr>
          <p:cNvSpPr>
            <a:spLocks noChangeArrowheads="1"/>
          </p:cNvSpPr>
          <p:nvPr/>
        </p:nvSpPr>
        <p:spPr bwMode="auto">
          <a:xfrm>
            <a:off x="0" y="1268413"/>
            <a:ext cx="3708400" cy="1042987"/>
          </a:xfrm>
          <a:prstGeom prst="actionButtonBlank">
            <a:avLst/>
          </a:prstGeom>
          <a:solidFill>
            <a:schemeClr val="accent1">
              <a:lumMod val="75000"/>
            </a:schemeClr>
          </a:solidFill>
          <a:ln>
            <a:noFill/>
          </a:ln>
        </p:spPr>
        <p:txBody>
          <a:bodyPr wrap="none" anchor="ctr"/>
          <a:lstStyle/>
          <a:p>
            <a:pPr algn="ctr">
              <a:defRPr/>
            </a:pPr>
            <a:r>
              <a:rPr lang="cs-CZ" sz="2800" b="1" dirty="0" smtClean="0">
                <a:solidFill>
                  <a:schemeClr val="tx2">
                    <a:lumMod val="75000"/>
                    <a:lumOff val="25000"/>
                  </a:schemeClr>
                </a:solidFill>
                <a:latin typeface="Arial" charset="0"/>
              </a:rPr>
              <a:t>UCHO</a:t>
            </a:r>
            <a:endParaRPr lang="cs-CZ" sz="2000" b="1" dirty="0">
              <a:solidFill>
                <a:schemeClr val="tx2">
                  <a:lumMod val="75000"/>
                  <a:lumOff val="25000"/>
                </a:schemeClr>
              </a:solidFill>
              <a:latin typeface="Arial" charset="0"/>
            </a:endParaRPr>
          </a:p>
        </p:txBody>
      </p:sp>
      <p:sp>
        <p:nvSpPr>
          <p:cNvPr id="3084" name="AutoShape 12">
            <a:hlinkClick r:id="rId9" action="ppaction://hlinksldjump" highlightClick="1">
              <a:snd r:embed="rId4" name="voltage.wav"/>
            </a:hlinkClick>
          </p:cNvPr>
          <p:cNvSpPr>
            <a:spLocks noChangeArrowheads="1"/>
          </p:cNvSpPr>
          <p:nvPr/>
        </p:nvSpPr>
        <p:spPr bwMode="auto">
          <a:xfrm>
            <a:off x="0" y="2349500"/>
            <a:ext cx="3708400" cy="1042988"/>
          </a:xfrm>
          <a:prstGeom prst="actionButtonBlank">
            <a:avLst/>
          </a:prstGeom>
          <a:solidFill>
            <a:schemeClr val="accent1">
              <a:lumMod val="75000"/>
            </a:schemeClr>
          </a:solidFill>
          <a:ln>
            <a:noFill/>
          </a:ln>
        </p:spPr>
        <p:txBody>
          <a:bodyPr wrap="none" anchor="ctr"/>
          <a:lstStyle/>
          <a:p>
            <a:pPr algn="ctr">
              <a:defRPr/>
            </a:pPr>
            <a:r>
              <a:rPr lang="cs-CZ" sz="2800" b="1" dirty="0" smtClean="0">
                <a:solidFill>
                  <a:schemeClr val="tx2">
                    <a:lumMod val="75000"/>
                    <a:lumOff val="25000"/>
                  </a:schemeClr>
                </a:solidFill>
                <a:latin typeface="Arial" charset="0"/>
              </a:rPr>
              <a:t>OKO</a:t>
            </a:r>
            <a:endParaRPr lang="cs-CZ" sz="2800" b="1" dirty="0">
              <a:solidFill>
                <a:schemeClr val="tx2">
                  <a:lumMod val="75000"/>
                  <a:lumOff val="25000"/>
                </a:schemeClr>
              </a:solidFill>
              <a:latin typeface="Arial" charset="0"/>
            </a:endParaRPr>
          </a:p>
        </p:txBody>
      </p:sp>
      <p:sp>
        <p:nvSpPr>
          <p:cNvPr id="3085" name="AutoShape 13">
            <a:hlinkClick r:id="rId10" action="ppaction://hlinksldjump" highlightClick="1">
              <a:snd r:embed="rId4" name="voltage.wav"/>
            </a:hlinkClick>
          </p:cNvPr>
          <p:cNvSpPr>
            <a:spLocks noChangeArrowheads="1"/>
          </p:cNvSpPr>
          <p:nvPr/>
        </p:nvSpPr>
        <p:spPr bwMode="auto">
          <a:xfrm>
            <a:off x="0" y="3429000"/>
            <a:ext cx="3708400" cy="1042988"/>
          </a:xfrm>
          <a:prstGeom prst="actionButtonBlank">
            <a:avLst/>
          </a:prstGeom>
          <a:solidFill>
            <a:schemeClr val="accent1">
              <a:lumMod val="75000"/>
            </a:schemeClr>
          </a:solidFill>
          <a:ln>
            <a:noFill/>
          </a:ln>
        </p:spPr>
        <p:txBody>
          <a:bodyPr wrap="none" anchor="ctr"/>
          <a:lstStyle/>
          <a:p>
            <a:pPr algn="ctr">
              <a:defRPr/>
            </a:pPr>
            <a:r>
              <a:rPr lang="cs-CZ" sz="2800" b="1" dirty="0" smtClean="0">
                <a:solidFill>
                  <a:schemeClr val="tx2">
                    <a:lumMod val="75000"/>
                    <a:lumOff val="25000"/>
                  </a:schemeClr>
                </a:solidFill>
                <a:latin typeface="Arial" charset="0"/>
              </a:rPr>
              <a:t>OSTATNÍ </a:t>
            </a:r>
          </a:p>
          <a:p>
            <a:pPr algn="ctr">
              <a:defRPr/>
            </a:pPr>
            <a:r>
              <a:rPr lang="cs-CZ" sz="2800" b="1" dirty="0" smtClean="0">
                <a:solidFill>
                  <a:schemeClr val="tx2">
                    <a:lumMod val="75000"/>
                    <a:lumOff val="25000"/>
                  </a:schemeClr>
                </a:solidFill>
                <a:latin typeface="Arial" charset="0"/>
              </a:rPr>
              <a:t>SMYSLY</a:t>
            </a:r>
            <a:endParaRPr lang="cs-CZ" sz="2800" b="1" dirty="0">
              <a:solidFill>
                <a:schemeClr val="tx2">
                  <a:lumMod val="75000"/>
                  <a:lumOff val="25000"/>
                </a:schemeClr>
              </a:solidFill>
              <a:latin typeface="Arial" charset="0"/>
            </a:endParaRPr>
          </a:p>
        </p:txBody>
      </p:sp>
      <p:sp>
        <p:nvSpPr>
          <p:cNvPr id="3086" name="AutoShape 14">
            <a:hlinkClick r:id="rId11" action="ppaction://hlinksldjump" highlightClick="1">
              <a:snd r:embed="rId4" name="voltage.wav"/>
            </a:hlinkClick>
          </p:cNvPr>
          <p:cNvSpPr>
            <a:spLocks noChangeArrowheads="1"/>
          </p:cNvSpPr>
          <p:nvPr/>
        </p:nvSpPr>
        <p:spPr bwMode="auto">
          <a:xfrm>
            <a:off x="0" y="4508500"/>
            <a:ext cx="3708400" cy="1042988"/>
          </a:xfrm>
          <a:prstGeom prst="actionButtonBlank">
            <a:avLst/>
          </a:prstGeom>
          <a:solidFill>
            <a:schemeClr val="accent1">
              <a:lumMod val="75000"/>
            </a:schemeClr>
          </a:solidFill>
          <a:ln>
            <a:noFill/>
          </a:ln>
        </p:spPr>
        <p:txBody>
          <a:bodyPr wrap="none" anchor="ctr"/>
          <a:lstStyle/>
          <a:p>
            <a:pPr algn="ctr">
              <a:defRPr/>
            </a:pPr>
            <a:r>
              <a:rPr lang="cs-CZ" sz="2800" b="1" dirty="0" smtClean="0">
                <a:solidFill>
                  <a:schemeClr val="tx2">
                    <a:lumMod val="75000"/>
                    <a:lumOff val="25000"/>
                  </a:schemeClr>
                </a:solidFill>
                <a:latin typeface="Arial" charset="0"/>
              </a:rPr>
              <a:t>HORMONY</a:t>
            </a:r>
            <a:endParaRPr lang="cs-CZ" sz="2800" b="1" dirty="0">
              <a:solidFill>
                <a:schemeClr val="tx2">
                  <a:lumMod val="75000"/>
                  <a:lumOff val="25000"/>
                </a:schemeClr>
              </a:solidFill>
              <a:latin typeface="Arial" charset="0"/>
            </a:endParaRPr>
          </a:p>
        </p:txBody>
      </p:sp>
      <p:sp>
        <p:nvSpPr>
          <p:cNvPr id="3087" name="AutoShape 15">
            <a:hlinkClick r:id="rId12" action="ppaction://hlinksldjump" highlightClick="1">
              <a:snd r:embed="rId4" name="voltage.wav"/>
            </a:hlinkClick>
          </p:cNvPr>
          <p:cNvSpPr>
            <a:spLocks noChangeArrowheads="1"/>
          </p:cNvSpPr>
          <p:nvPr/>
        </p:nvSpPr>
        <p:spPr bwMode="auto">
          <a:xfrm>
            <a:off x="0" y="5589588"/>
            <a:ext cx="3708400" cy="1042987"/>
          </a:xfrm>
          <a:prstGeom prst="actionButtonBlank">
            <a:avLst/>
          </a:prstGeom>
          <a:solidFill>
            <a:schemeClr val="accent1">
              <a:lumMod val="75000"/>
            </a:schemeClr>
          </a:solidFill>
          <a:ln>
            <a:noFill/>
          </a:ln>
        </p:spPr>
        <p:txBody>
          <a:bodyPr wrap="none" anchor="ctr"/>
          <a:lstStyle/>
          <a:p>
            <a:pPr algn="ctr">
              <a:defRPr/>
            </a:pPr>
            <a:r>
              <a:rPr lang="cs-CZ" sz="2800" b="1" dirty="0" smtClean="0">
                <a:solidFill>
                  <a:schemeClr val="tx2">
                    <a:lumMod val="75000"/>
                    <a:lumOff val="25000"/>
                  </a:schemeClr>
                </a:solidFill>
                <a:latin typeface="Arial" charset="0"/>
              </a:rPr>
              <a:t>ROZMNOŽOVACÍ</a:t>
            </a:r>
          </a:p>
          <a:p>
            <a:pPr algn="ctr">
              <a:defRPr/>
            </a:pPr>
            <a:r>
              <a:rPr lang="cs-CZ" sz="2800" b="1" dirty="0" smtClean="0">
                <a:solidFill>
                  <a:schemeClr val="tx2">
                    <a:lumMod val="75000"/>
                    <a:lumOff val="25000"/>
                  </a:schemeClr>
                </a:solidFill>
                <a:latin typeface="Arial" charset="0"/>
              </a:rPr>
              <a:t> SOUSTAVA</a:t>
            </a:r>
            <a:endParaRPr lang="cs-CZ" sz="2800" b="1" dirty="0">
              <a:solidFill>
                <a:schemeClr val="tx2">
                  <a:lumMod val="75000"/>
                  <a:lumOff val="25000"/>
                </a:schemeClr>
              </a:solidFill>
              <a:latin typeface="Arial" charset="0"/>
            </a:endParaRPr>
          </a:p>
        </p:txBody>
      </p:sp>
      <p:sp>
        <p:nvSpPr>
          <p:cNvPr id="3088" name="AutoShape 16">
            <a:hlinkClick r:id="rId13" action="ppaction://hlinksldjump" highlightClick="1">
              <a:snd r:embed="rId4" name="voltage.wav"/>
            </a:hlinkClick>
          </p:cNvPr>
          <p:cNvSpPr>
            <a:spLocks noChangeArrowheads="1"/>
          </p:cNvSpPr>
          <p:nvPr/>
        </p:nvSpPr>
        <p:spPr bwMode="auto">
          <a:xfrm>
            <a:off x="3779838" y="5589588"/>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1000</a:t>
            </a:r>
          </a:p>
        </p:txBody>
      </p:sp>
      <p:sp>
        <p:nvSpPr>
          <p:cNvPr id="3089" name="AutoShape 17">
            <a:hlinkClick r:id="rId14" action="ppaction://hlinksldjump" highlightClick="1">
              <a:snd r:embed="rId4" name="voltage.wav"/>
            </a:hlinkClick>
          </p:cNvPr>
          <p:cNvSpPr>
            <a:spLocks noChangeArrowheads="1"/>
          </p:cNvSpPr>
          <p:nvPr/>
        </p:nvSpPr>
        <p:spPr bwMode="auto">
          <a:xfrm>
            <a:off x="3779838" y="4508500"/>
            <a:ext cx="1042987" cy="1042988"/>
          </a:xfrm>
          <a:prstGeom prst="actionButtonBlank">
            <a:avLst/>
          </a:prstGeom>
          <a:solidFill>
            <a:schemeClr val="accent1"/>
          </a:solidFill>
          <a:ln w="9525">
            <a:noFill/>
            <a:miter lim="800000"/>
            <a:headEnd/>
            <a:tailEnd/>
          </a:ln>
        </p:spPr>
        <p:txBody>
          <a:bodyPr wrap="none" anchor="ctr"/>
          <a:lstStyle/>
          <a:p>
            <a:pPr algn="ctr"/>
            <a:r>
              <a:rPr lang="cs-CZ" sz="2800" b="1" dirty="0"/>
              <a:t>1000</a:t>
            </a:r>
          </a:p>
        </p:txBody>
      </p:sp>
      <p:sp>
        <p:nvSpPr>
          <p:cNvPr id="3090" name="AutoShape 18">
            <a:hlinkClick r:id="rId15" action="ppaction://hlinksldjump" highlightClick="1">
              <a:snd r:embed="rId4" name="voltage.wav"/>
            </a:hlinkClick>
          </p:cNvPr>
          <p:cNvSpPr>
            <a:spLocks noChangeArrowheads="1"/>
          </p:cNvSpPr>
          <p:nvPr/>
        </p:nvSpPr>
        <p:spPr bwMode="auto">
          <a:xfrm>
            <a:off x="3779838" y="3429000"/>
            <a:ext cx="1042987" cy="1042988"/>
          </a:xfrm>
          <a:prstGeom prst="actionButtonBlank">
            <a:avLst/>
          </a:prstGeom>
          <a:solidFill>
            <a:schemeClr val="accent1"/>
          </a:solidFill>
          <a:ln w="9525">
            <a:noFill/>
            <a:miter lim="800000"/>
            <a:headEnd/>
            <a:tailEnd/>
          </a:ln>
        </p:spPr>
        <p:txBody>
          <a:bodyPr wrap="none" anchor="ctr"/>
          <a:lstStyle/>
          <a:p>
            <a:pPr algn="ctr"/>
            <a:r>
              <a:rPr lang="cs-CZ" sz="2800" b="1" dirty="0"/>
              <a:t>1000</a:t>
            </a:r>
          </a:p>
        </p:txBody>
      </p:sp>
      <p:sp>
        <p:nvSpPr>
          <p:cNvPr id="3091" name="AutoShape 19">
            <a:hlinkClick r:id="rId16" action="ppaction://hlinksldjump" highlightClick="1">
              <a:snd r:embed="rId4" name="voltage.wav"/>
            </a:hlinkClick>
          </p:cNvPr>
          <p:cNvSpPr>
            <a:spLocks noChangeArrowheads="1"/>
          </p:cNvSpPr>
          <p:nvPr/>
        </p:nvSpPr>
        <p:spPr bwMode="auto">
          <a:xfrm>
            <a:off x="3779838" y="2349500"/>
            <a:ext cx="1042987" cy="1042988"/>
          </a:xfrm>
          <a:prstGeom prst="actionButtonBlank">
            <a:avLst/>
          </a:prstGeom>
          <a:solidFill>
            <a:schemeClr val="accent1"/>
          </a:solidFill>
          <a:ln w="9525">
            <a:noFill/>
            <a:miter lim="800000"/>
            <a:headEnd/>
            <a:tailEnd/>
          </a:ln>
        </p:spPr>
        <p:txBody>
          <a:bodyPr wrap="none" anchor="ctr"/>
          <a:lstStyle/>
          <a:p>
            <a:pPr algn="ctr"/>
            <a:r>
              <a:rPr lang="cs-CZ" sz="2800" b="1" dirty="0"/>
              <a:t>1000</a:t>
            </a:r>
          </a:p>
        </p:txBody>
      </p:sp>
      <p:sp>
        <p:nvSpPr>
          <p:cNvPr id="3092" name="AutoShape 20">
            <a:hlinkClick r:id="rId17" action="ppaction://hlinksldjump" highlightClick="1">
              <a:snd r:embed="rId4" name="voltage.wav"/>
            </a:hlinkClick>
          </p:cNvPr>
          <p:cNvSpPr>
            <a:spLocks noChangeArrowheads="1"/>
          </p:cNvSpPr>
          <p:nvPr/>
        </p:nvSpPr>
        <p:spPr bwMode="auto">
          <a:xfrm>
            <a:off x="4859338" y="4508500"/>
            <a:ext cx="1042987" cy="1042988"/>
          </a:xfrm>
          <a:prstGeom prst="actionButtonBlank">
            <a:avLst/>
          </a:prstGeom>
          <a:solidFill>
            <a:schemeClr val="accent1"/>
          </a:solidFill>
          <a:ln w="9525">
            <a:noFill/>
            <a:miter lim="800000"/>
            <a:headEnd/>
            <a:tailEnd/>
          </a:ln>
        </p:spPr>
        <p:txBody>
          <a:bodyPr wrap="none" anchor="ctr"/>
          <a:lstStyle/>
          <a:p>
            <a:pPr algn="ctr"/>
            <a:r>
              <a:rPr lang="cs-CZ" sz="2800" b="1"/>
              <a:t>2000</a:t>
            </a:r>
          </a:p>
        </p:txBody>
      </p:sp>
      <p:sp>
        <p:nvSpPr>
          <p:cNvPr id="3093" name="AutoShape 21">
            <a:hlinkClick r:id="rId18" action="ppaction://hlinksldjump" highlightClick="1">
              <a:snd r:embed="rId4" name="voltage.wav"/>
            </a:hlinkClick>
          </p:cNvPr>
          <p:cNvSpPr>
            <a:spLocks noChangeArrowheads="1"/>
          </p:cNvSpPr>
          <p:nvPr/>
        </p:nvSpPr>
        <p:spPr bwMode="auto">
          <a:xfrm>
            <a:off x="4859338" y="5589588"/>
            <a:ext cx="1042987" cy="1042987"/>
          </a:xfrm>
          <a:prstGeom prst="actionButtonBlank">
            <a:avLst/>
          </a:prstGeom>
          <a:solidFill>
            <a:schemeClr val="accent1"/>
          </a:solidFill>
          <a:ln w="9525">
            <a:noFill/>
            <a:miter lim="800000"/>
            <a:headEnd/>
            <a:tailEnd/>
          </a:ln>
        </p:spPr>
        <p:txBody>
          <a:bodyPr wrap="none" anchor="ctr"/>
          <a:lstStyle/>
          <a:p>
            <a:pPr algn="ctr"/>
            <a:r>
              <a:rPr lang="cs-CZ" sz="2800" b="1"/>
              <a:t>2000</a:t>
            </a:r>
          </a:p>
        </p:txBody>
      </p:sp>
      <p:sp>
        <p:nvSpPr>
          <p:cNvPr id="3094" name="AutoShape 22">
            <a:hlinkClick r:id="rId19" action="ppaction://hlinksldjump" highlightClick="1">
              <a:snd r:embed="rId4" name="voltage.wav"/>
            </a:hlinkClick>
          </p:cNvPr>
          <p:cNvSpPr>
            <a:spLocks noChangeArrowheads="1"/>
          </p:cNvSpPr>
          <p:nvPr/>
        </p:nvSpPr>
        <p:spPr bwMode="auto">
          <a:xfrm>
            <a:off x="4859338" y="188913"/>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2000</a:t>
            </a:r>
          </a:p>
        </p:txBody>
      </p:sp>
      <p:sp>
        <p:nvSpPr>
          <p:cNvPr id="3095" name="AutoShape 23">
            <a:hlinkClick r:id="rId20" action="ppaction://hlinksldjump" highlightClick="1">
              <a:snd r:embed="rId4" name="voltage.wav"/>
            </a:hlinkClick>
          </p:cNvPr>
          <p:cNvSpPr>
            <a:spLocks noChangeArrowheads="1"/>
          </p:cNvSpPr>
          <p:nvPr/>
        </p:nvSpPr>
        <p:spPr bwMode="auto">
          <a:xfrm>
            <a:off x="5940425" y="5589588"/>
            <a:ext cx="1042988" cy="1042987"/>
          </a:xfrm>
          <a:prstGeom prst="actionButtonBlank">
            <a:avLst/>
          </a:prstGeom>
          <a:solidFill>
            <a:schemeClr val="accent1"/>
          </a:solidFill>
          <a:ln w="9525">
            <a:noFill/>
            <a:miter lim="800000"/>
            <a:headEnd/>
            <a:tailEnd/>
          </a:ln>
        </p:spPr>
        <p:txBody>
          <a:bodyPr wrap="none" anchor="ctr"/>
          <a:lstStyle/>
          <a:p>
            <a:pPr algn="ctr"/>
            <a:r>
              <a:rPr lang="cs-CZ" sz="2800" b="1" dirty="0"/>
              <a:t>3000</a:t>
            </a:r>
          </a:p>
        </p:txBody>
      </p:sp>
      <p:sp>
        <p:nvSpPr>
          <p:cNvPr id="3096" name="AutoShape 24">
            <a:hlinkClick r:id="rId21" action="ppaction://hlinksldjump" highlightClick="1">
              <a:snd r:embed="rId4" name="voltage.wav"/>
            </a:hlinkClick>
          </p:cNvPr>
          <p:cNvSpPr>
            <a:spLocks noChangeArrowheads="1"/>
          </p:cNvSpPr>
          <p:nvPr/>
        </p:nvSpPr>
        <p:spPr bwMode="auto">
          <a:xfrm>
            <a:off x="5940425" y="4508500"/>
            <a:ext cx="1042988" cy="1042988"/>
          </a:xfrm>
          <a:prstGeom prst="actionButtonBlank">
            <a:avLst/>
          </a:prstGeom>
          <a:solidFill>
            <a:schemeClr val="accent1"/>
          </a:solidFill>
          <a:ln w="9525">
            <a:noFill/>
            <a:miter lim="800000"/>
            <a:headEnd/>
            <a:tailEnd/>
          </a:ln>
        </p:spPr>
        <p:txBody>
          <a:bodyPr wrap="none" anchor="ctr"/>
          <a:lstStyle/>
          <a:p>
            <a:pPr algn="ctr"/>
            <a:r>
              <a:rPr lang="cs-CZ" sz="2800" b="1" dirty="0"/>
              <a:t>3000</a:t>
            </a:r>
          </a:p>
        </p:txBody>
      </p:sp>
      <p:sp>
        <p:nvSpPr>
          <p:cNvPr id="3097" name="AutoShape 25">
            <a:hlinkClick r:id="rId22" action="ppaction://hlinksldjump" highlightClick="1">
              <a:snd r:embed="rId4" name="voltage.wav"/>
            </a:hlinkClick>
          </p:cNvPr>
          <p:cNvSpPr>
            <a:spLocks noChangeArrowheads="1"/>
          </p:cNvSpPr>
          <p:nvPr/>
        </p:nvSpPr>
        <p:spPr bwMode="auto">
          <a:xfrm>
            <a:off x="5940425" y="3429000"/>
            <a:ext cx="1042988" cy="1042988"/>
          </a:xfrm>
          <a:prstGeom prst="actionButtonBlank">
            <a:avLst/>
          </a:prstGeom>
          <a:solidFill>
            <a:schemeClr val="accent1"/>
          </a:solidFill>
          <a:ln w="9525">
            <a:noFill/>
            <a:miter lim="800000"/>
            <a:headEnd/>
            <a:tailEnd/>
          </a:ln>
        </p:spPr>
        <p:txBody>
          <a:bodyPr wrap="none" anchor="ctr"/>
          <a:lstStyle/>
          <a:p>
            <a:pPr algn="ctr"/>
            <a:r>
              <a:rPr lang="cs-CZ" sz="2800" b="1" dirty="0"/>
              <a:t>3000</a:t>
            </a:r>
          </a:p>
        </p:txBody>
      </p:sp>
      <p:sp>
        <p:nvSpPr>
          <p:cNvPr id="3098" name="AutoShape 26">
            <a:hlinkClick r:id="rId9" action="ppaction://hlinksldjump" highlightClick="1">
              <a:snd r:embed="rId4" name="voltage.wav"/>
            </a:hlinkClick>
          </p:cNvPr>
          <p:cNvSpPr>
            <a:spLocks noChangeArrowheads="1"/>
          </p:cNvSpPr>
          <p:nvPr/>
        </p:nvSpPr>
        <p:spPr bwMode="auto">
          <a:xfrm>
            <a:off x="5940425" y="2349500"/>
            <a:ext cx="1042988" cy="1042988"/>
          </a:xfrm>
          <a:prstGeom prst="actionButtonBlank">
            <a:avLst/>
          </a:prstGeom>
          <a:solidFill>
            <a:schemeClr val="accent1"/>
          </a:solidFill>
          <a:ln w="9525">
            <a:noFill/>
            <a:miter lim="800000"/>
            <a:headEnd/>
            <a:tailEnd/>
          </a:ln>
        </p:spPr>
        <p:txBody>
          <a:bodyPr wrap="none" anchor="ctr"/>
          <a:lstStyle/>
          <a:p>
            <a:pPr algn="ctr"/>
            <a:r>
              <a:rPr lang="cs-CZ" sz="2800" b="1" dirty="0"/>
              <a:t>3000</a:t>
            </a:r>
          </a:p>
        </p:txBody>
      </p:sp>
      <p:sp>
        <p:nvSpPr>
          <p:cNvPr id="3099" name="AutoShape 27">
            <a:hlinkClick r:id="rId23" action="ppaction://hlinksldjump" highlightClick="1">
              <a:snd r:embed="rId4" name="voltage.wav"/>
            </a:hlinkClick>
          </p:cNvPr>
          <p:cNvSpPr>
            <a:spLocks noChangeArrowheads="1"/>
          </p:cNvSpPr>
          <p:nvPr/>
        </p:nvSpPr>
        <p:spPr bwMode="auto">
          <a:xfrm>
            <a:off x="7019925" y="5589588"/>
            <a:ext cx="1042988" cy="1042987"/>
          </a:xfrm>
          <a:prstGeom prst="actionButtonBlank">
            <a:avLst/>
          </a:prstGeom>
          <a:solidFill>
            <a:schemeClr val="accent1"/>
          </a:solidFill>
          <a:ln w="9525">
            <a:noFill/>
            <a:miter lim="800000"/>
            <a:headEnd/>
            <a:tailEnd/>
          </a:ln>
        </p:spPr>
        <p:txBody>
          <a:bodyPr wrap="none" anchor="ctr"/>
          <a:lstStyle/>
          <a:p>
            <a:pPr algn="ctr"/>
            <a:r>
              <a:rPr lang="cs-CZ" sz="2800" b="1" dirty="0"/>
              <a:t>4000</a:t>
            </a:r>
          </a:p>
        </p:txBody>
      </p:sp>
      <p:sp>
        <p:nvSpPr>
          <p:cNvPr id="3100" name="AutoShape 28">
            <a:hlinkClick r:id="rId24" action="ppaction://hlinksldjump" highlightClick="1">
              <a:snd r:embed="rId4" name="voltage.wav"/>
            </a:hlinkClick>
          </p:cNvPr>
          <p:cNvSpPr>
            <a:spLocks noChangeArrowheads="1"/>
          </p:cNvSpPr>
          <p:nvPr/>
        </p:nvSpPr>
        <p:spPr bwMode="auto">
          <a:xfrm>
            <a:off x="5940425" y="188913"/>
            <a:ext cx="1042988" cy="1042987"/>
          </a:xfrm>
          <a:prstGeom prst="actionButtonBlank">
            <a:avLst/>
          </a:prstGeom>
          <a:solidFill>
            <a:schemeClr val="accent1"/>
          </a:solidFill>
          <a:ln w="9525">
            <a:noFill/>
            <a:miter lim="800000"/>
            <a:headEnd/>
            <a:tailEnd/>
          </a:ln>
        </p:spPr>
        <p:txBody>
          <a:bodyPr wrap="none" anchor="ctr"/>
          <a:lstStyle/>
          <a:p>
            <a:pPr algn="ctr"/>
            <a:r>
              <a:rPr lang="cs-CZ" sz="2800" b="1" dirty="0"/>
              <a:t>3000</a:t>
            </a:r>
          </a:p>
        </p:txBody>
      </p:sp>
      <p:sp>
        <p:nvSpPr>
          <p:cNvPr id="3101" name="AutoShape 29">
            <a:hlinkClick r:id="rId25" action="ppaction://hlinksldjump" highlightClick="1">
              <a:snd r:embed="rId4" name="voltage.wav"/>
            </a:hlinkClick>
          </p:cNvPr>
          <p:cNvSpPr>
            <a:spLocks noChangeArrowheads="1"/>
          </p:cNvSpPr>
          <p:nvPr/>
        </p:nvSpPr>
        <p:spPr bwMode="auto">
          <a:xfrm>
            <a:off x="5940425" y="1268413"/>
            <a:ext cx="1042988" cy="1042987"/>
          </a:xfrm>
          <a:prstGeom prst="actionButtonBlank">
            <a:avLst/>
          </a:prstGeom>
          <a:solidFill>
            <a:schemeClr val="accent1"/>
          </a:solidFill>
          <a:ln w="9525">
            <a:noFill/>
            <a:miter lim="800000"/>
            <a:headEnd/>
            <a:tailEnd/>
          </a:ln>
        </p:spPr>
        <p:txBody>
          <a:bodyPr wrap="none" anchor="ctr"/>
          <a:lstStyle/>
          <a:p>
            <a:pPr algn="ctr"/>
            <a:r>
              <a:rPr lang="cs-CZ" sz="2800" b="1" dirty="0"/>
              <a:t>3000</a:t>
            </a:r>
          </a:p>
        </p:txBody>
      </p:sp>
      <p:sp>
        <p:nvSpPr>
          <p:cNvPr id="3102" name="AutoShape 30">
            <a:hlinkClick r:id="rId26" action="ppaction://hlinksldjump" highlightClick="1">
              <a:snd r:embed="rId4" name="voltage.wav"/>
            </a:hlinkClick>
          </p:cNvPr>
          <p:cNvSpPr>
            <a:spLocks noChangeArrowheads="1"/>
          </p:cNvSpPr>
          <p:nvPr/>
        </p:nvSpPr>
        <p:spPr bwMode="auto">
          <a:xfrm>
            <a:off x="7019925" y="4508500"/>
            <a:ext cx="1042988" cy="1042988"/>
          </a:xfrm>
          <a:prstGeom prst="actionButtonBlank">
            <a:avLst/>
          </a:prstGeom>
          <a:solidFill>
            <a:schemeClr val="accent1"/>
          </a:solidFill>
          <a:ln w="9525">
            <a:noFill/>
            <a:miter lim="800000"/>
            <a:headEnd/>
            <a:tailEnd/>
          </a:ln>
        </p:spPr>
        <p:txBody>
          <a:bodyPr wrap="none" anchor="ctr"/>
          <a:lstStyle/>
          <a:p>
            <a:pPr algn="ctr"/>
            <a:r>
              <a:rPr lang="cs-CZ" sz="2800" b="1" dirty="0"/>
              <a:t>4000</a:t>
            </a:r>
          </a:p>
        </p:txBody>
      </p:sp>
      <p:sp>
        <p:nvSpPr>
          <p:cNvPr id="3103" name="AutoShape 31">
            <a:hlinkClick r:id="rId10" action="ppaction://hlinksldjump" highlightClick="1">
              <a:snd r:embed="rId4" name="voltage.wav"/>
            </a:hlinkClick>
          </p:cNvPr>
          <p:cNvSpPr>
            <a:spLocks noChangeArrowheads="1"/>
          </p:cNvSpPr>
          <p:nvPr/>
        </p:nvSpPr>
        <p:spPr bwMode="auto">
          <a:xfrm>
            <a:off x="7019925" y="3429000"/>
            <a:ext cx="1042988" cy="1042988"/>
          </a:xfrm>
          <a:prstGeom prst="actionButtonBlank">
            <a:avLst/>
          </a:prstGeom>
          <a:solidFill>
            <a:schemeClr val="accent1"/>
          </a:solidFill>
          <a:ln w="9525">
            <a:noFill/>
            <a:miter lim="800000"/>
            <a:headEnd/>
            <a:tailEnd/>
          </a:ln>
        </p:spPr>
        <p:txBody>
          <a:bodyPr wrap="none" anchor="ctr"/>
          <a:lstStyle/>
          <a:p>
            <a:pPr algn="ctr"/>
            <a:r>
              <a:rPr lang="cs-CZ" sz="2800" b="1" dirty="0"/>
              <a:t>4000</a:t>
            </a:r>
          </a:p>
        </p:txBody>
      </p:sp>
      <p:sp>
        <p:nvSpPr>
          <p:cNvPr id="3104" name="AutoShape 32">
            <a:hlinkClick r:id="rId27" action="ppaction://hlinksldjump" highlightClick="1">
              <a:snd r:embed="rId4" name="voltage.wav"/>
            </a:hlinkClick>
          </p:cNvPr>
          <p:cNvSpPr>
            <a:spLocks noChangeArrowheads="1"/>
          </p:cNvSpPr>
          <p:nvPr/>
        </p:nvSpPr>
        <p:spPr bwMode="auto">
          <a:xfrm>
            <a:off x="7019925" y="2349500"/>
            <a:ext cx="1042988" cy="1042988"/>
          </a:xfrm>
          <a:prstGeom prst="actionButtonBlank">
            <a:avLst/>
          </a:prstGeom>
          <a:solidFill>
            <a:schemeClr val="accent1"/>
          </a:solidFill>
          <a:ln w="9525">
            <a:noFill/>
            <a:miter lim="800000"/>
            <a:headEnd/>
            <a:tailEnd/>
          </a:ln>
        </p:spPr>
        <p:txBody>
          <a:bodyPr wrap="none" anchor="ctr"/>
          <a:lstStyle/>
          <a:p>
            <a:pPr algn="ctr"/>
            <a:r>
              <a:rPr lang="cs-CZ" sz="2800" b="1" dirty="0"/>
              <a:t>4000</a:t>
            </a:r>
          </a:p>
        </p:txBody>
      </p:sp>
      <p:sp>
        <p:nvSpPr>
          <p:cNvPr id="3105" name="AutoShape 33">
            <a:hlinkClick r:id="rId28" action="ppaction://hlinksldjump" highlightClick="1">
              <a:snd r:embed="rId4" name="voltage.wav"/>
            </a:hlinkClick>
          </p:cNvPr>
          <p:cNvSpPr>
            <a:spLocks noChangeArrowheads="1"/>
          </p:cNvSpPr>
          <p:nvPr/>
        </p:nvSpPr>
        <p:spPr bwMode="auto">
          <a:xfrm>
            <a:off x="7019925" y="1268413"/>
            <a:ext cx="1042988" cy="1042987"/>
          </a:xfrm>
          <a:prstGeom prst="actionButtonBlank">
            <a:avLst/>
          </a:prstGeom>
          <a:solidFill>
            <a:schemeClr val="accent1"/>
          </a:solidFill>
          <a:ln w="9525">
            <a:noFill/>
            <a:miter lim="800000"/>
            <a:headEnd/>
            <a:tailEnd/>
          </a:ln>
        </p:spPr>
        <p:txBody>
          <a:bodyPr wrap="none" anchor="ctr"/>
          <a:lstStyle/>
          <a:p>
            <a:pPr algn="ctr"/>
            <a:r>
              <a:rPr lang="cs-CZ" sz="2800" b="1" dirty="0"/>
              <a:t>4000</a:t>
            </a:r>
          </a:p>
        </p:txBody>
      </p:sp>
      <p:sp>
        <p:nvSpPr>
          <p:cNvPr id="3106" name="AutoShape 34">
            <a:hlinkClick r:id="rId12" action="ppaction://hlinksldjump" highlightClick="1">
              <a:snd r:embed="rId4" name="voltage.wav"/>
            </a:hlinkClick>
          </p:cNvPr>
          <p:cNvSpPr>
            <a:spLocks noChangeArrowheads="1"/>
          </p:cNvSpPr>
          <p:nvPr/>
        </p:nvSpPr>
        <p:spPr bwMode="auto">
          <a:xfrm>
            <a:off x="8101013" y="5589588"/>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5000</a:t>
            </a:r>
          </a:p>
        </p:txBody>
      </p:sp>
      <p:sp>
        <p:nvSpPr>
          <p:cNvPr id="3107" name="AutoShape 35">
            <a:hlinkClick r:id="rId11" action="ppaction://hlinksldjump" highlightClick="1">
              <a:snd r:embed="rId4" name="voltage.wav"/>
            </a:hlinkClick>
          </p:cNvPr>
          <p:cNvSpPr>
            <a:spLocks noChangeArrowheads="1"/>
          </p:cNvSpPr>
          <p:nvPr/>
        </p:nvSpPr>
        <p:spPr bwMode="auto">
          <a:xfrm>
            <a:off x="8101013" y="4508500"/>
            <a:ext cx="1042987" cy="1042988"/>
          </a:xfrm>
          <a:prstGeom prst="actionButtonBlank">
            <a:avLst/>
          </a:prstGeom>
          <a:solidFill>
            <a:schemeClr val="accent1"/>
          </a:solidFill>
          <a:ln w="9525">
            <a:noFill/>
            <a:miter lim="800000"/>
            <a:headEnd/>
            <a:tailEnd/>
          </a:ln>
        </p:spPr>
        <p:txBody>
          <a:bodyPr wrap="none" anchor="ctr"/>
          <a:lstStyle/>
          <a:p>
            <a:pPr algn="ctr"/>
            <a:r>
              <a:rPr lang="cs-CZ" sz="2800" b="1" dirty="0"/>
              <a:t>5000</a:t>
            </a:r>
          </a:p>
        </p:txBody>
      </p:sp>
      <p:sp>
        <p:nvSpPr>
          <p:cNvPr id="3108" name="AutoShape 36">
            <a:hlinkClick r:id="rId29" action="ppaction://hlinksldjump" highlightClick="1">
              <a:snd r:embed="rId4" name="voltage.wav"/>
            </a:hlinkClick>
          </p:cNvPr>
          <p:cNvSpPr>
            <a:spLocks noChangeArrowheads="1"/>
          </p:cNvSpPr>
          <p:nvPr/>
        </p:nvSpPr>
        <p:spPr bwMode="auto">
          <a:xfrm>
            <a:off x="8101013" y="3429000"/>
            <a:ext cx="1042987" cy="1042988"/>
          </a:xfrm>
          <a:prstGeom prst="actionButtonBlank">
            <a:avLst/>
          </a:prstGeom>
          <a:solidFill>
            <a:schemeClr val="accent1"/>
          </a:solidFill>
          <a:ln w="9525">
            <a:noFill/>
            <a:miter lim="800000"/>
            <a:headEnd/>
            <a:tailEnd/>
          </a:ln>
        </p:spPr>
        <p:txBody>
          <a:bodyPr wrap="none" anchor="ctr"/>
          <a:lstStyle/>
          <a:p>
            <a:pPr algn="ctr"/>
            <a:r>
              <a:rPr lang="cs-CZ" sz="2800" b="1" dirty="0"/>
              <a:t>5000</a:t>
            </a:r>
          </a:p>
        </p:txBody>
      </p:sp>
      <p:sp>
        <p:nvSpPr>
          <p:cNvPr id="3109" name="AutoShape 37">
            <a:hlinkClick r:id="rId30" action="ppaction://hlinksldjump" highlightClick="1">
              <a:snd r:embed="rId4" name="voltage.wav"/>
            </a:hlinkClick>
          </p:cNvPr>
          <p:cNvSpPr>
            <a:spLocks noChangeArrowheads="1"/>
          </p:cNvSpPr>
          <p:nvPr/>
        </p:nvSpPr>
        <p:spPr bwMode="auto">
          <a:xfrm>
            <a:off x="8101013" y="2349500"/>
            <a:ext cx="1042987" cy="1042988"/>
          </a:xfrm>
          <a:prstGeom prst="actionButtonBlank">
            <a:avLst/>
          </a:prstGeom>
          <a:solidFill>
            <a:schemeClr val="accent1"/>
          </a:solidFill>
          <a:ln w="9525">
            <a:noFill/>
            <a:miter lim="800000"/>
            <a:headEnd/>
            <a:tailEnd/>
          </a:ln>
        </p:spPr>
        <p:txBody>
          <a:bodyPr wrap="none" anchor="ctr"/>
          <a:lstStyle/>
          <a:p>
            <a:pPr algn="ctr"/>
            <a:r>
              <a:rPr lang="cs-CZ" sz="2800" b="1" dirty="0"/>
              <a:t>5000</a:t>
            </a:r>
          </a:p>
        </p:txBody>
      </p:sp>
      <p:sp>
        <p:nvSpPr>
          <p:cNvPr id="3110" name="AutoShape 38">
            <a:hlinkClick r:id="rId31" action="ppaction://hlinksldjump" highlightClick="1">
              <a:snd r:embed="rId4" name="voltage.wav"/>
            </a:hlinkClick>
          </p:cNvPr>
          <p:cNvSpPr>
            <a:spLocks noChangeArrowheads="1"/>
          </p:cNvSpPr>
          <p:nvPr/>
        </p:nvSpPr>
        <p:spPr bwMode="auto">
          <a:xfrm>
            <a:off x="8101013" y="1268413"/>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5000</a:t>
            </a:r>
          </a:p>
        </p:txBody>
      </p:sp>
      <p:sp>
        <p:nvSpPr>
          <p:cNvPr id="3111" name="AutoShape 39">
            <a:hlinkClick r:id="rId32" action="ppaction://hlinksldjump" highlightClick="1">
              <a:snd r:embed="rId4" name="voltage.wav"/>
            </a:hlinkClick>
          </p:cNvPr>
          <p:cNvSpPr>
            <a:spLocks noChangeArrowheads="1"/>
          </p:cNvSpPr>
          <p:nvPr/>
        </p:nvSpPr>
        <p:spPr bwMode="auto">
          <a:xfrm>
            <a:off x="7019925" y="188913"/>
            <a:ext cx="1042988" cy="1042987"/>
          </a:xfrm>
          <a:prstGeom prst="actionButtonBlank">
            <a:avLst/>
          </a:prstGeom>
          <a:solidFill>
            <a:schemeClr val="accent1"/>
          </a:solidFill>
          <a:ln w="9525">
            <a:noFill/>
            <a:miter lim="800000"/>
            <a:headEnd/>
            <a:tailEnd/>
          </a:ln>
        </p:spPr>
        <p:txBody>
          <a:bodyPr wrap="none" anchor="ctr"/>
          <a:lstStyle/>
          <a:p>
            <a:pPr algn="ctr"/>
            <a:r>
              <a:rPr lang="cs-CZ" sz="2800" b="1" dirty="0"/>
              <a:t>4000</a:t>
            </a:r>
          </a:p>
        </p:txBody>
      </p:sp>
      <p:sp>
        <p:nvSpPr>
          <p:cNvPr id="3112" name="AutoShape 40">
            <a:hlinkClick r:id="rId33" action="ppaction://hlinksldjump" highlightClick="1">
              <a:snd r:embed="rId4" name="voltage.wav"/>
            </a:hlinkClick>
          </p:cNvPr>
          <p:cNvSpPr>
            <a:spLocks noChangeArrowheads="1"/>
          </p:cNvSpPr>
          <p:nvPr/>
        </p:nvSpPr>
        <p:spPr bwMode="auto">
          <a:xfrm>
            <a:off x="8101013" y="188913"/>
            <a:ext cx="1042987" cy="1042987"/>
          </a:xfrm>
          <a:prstGeom prst="actionButtonBlank">
            <a:avLst/>
          </a:prstGeom>
          <a:solidFill>
            <a:schemeClr val="accent1"/>
          </a:solidFill>
          <a:ln w="9525">
            <a:noFill/>
            <a:miter lim="800000"/>
            <a:headEnd/>
            <a:tailEnd/>
          </a:ln>
        </p:spPr>
        <p:txBody>
          <a:bodyPr wrap="none" anchor="ctr"/>
          <a:lstStyle/>
          <a:p>
            <a:pPr algn="ctr"/>
            <a:r>
              <a:rPr lang="cs-CZ" sz="2800" b="1" dirty="0"/>
              <a:t>5000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1" nodeType="clickEffect">
                                  <p:stCondLst>
                                    <p:cond delay="0"/>
                                  </p:stCondLst>
                                  <p:childTnLst>
                                    <p:set>
                                      <p:cBhvr>
                                        <p:cTn id="6" dur="1" fill="hold">
                                          <p:stCondLst>
                                            <p:cond delay="0"/>
                                          </p:stCondLst>
                                        </p:cTn>
                                        <p:tgtEl>
                                          <p:spTgt spid="3077"/>
                                        </p:tgtEl>
                                        <p:attrNameLst>
                                          <p:attrName>style.visibility</p:attrName>
                                        </p:attrNameLst>
                                      </p:cBhvr>
                                      <p:to>
                                        <p:strVal val="visible"/>
                                      </p:to>
                                    </p:set>
                                    <p:anim calcmode="lin" valueType="num">
                                      <p:cBhvr additive="base">
                                        <p:cTn id="7" dur="1000" fill="hold"/>
                                        <p:tgtEl>
                                          <p:spTgt spid="3077"/>
                                        </p:tgtEl>
                                        <p:attrNameLst>
                                          <p:attrName>ppt_x</p:attrName>
                                        </p:attrNameLst>
                                      </p:cBhvr>
                                      <p:tavLst>
                                        <p:tav tm="0">
                                          <p:val>
                                            <p:strVal val="1+#ppt_w/2"/>
                                          </p:val>
                                        </p:tav>
                                        <p:tav tm="100000">
                                          <p:val>
                                            <p:strVal val="#ppt_x"/>
                                          </p:val>
                                        </p:tav>
                                      </p:tavLst>
                                    </p:anim>
                                    <p:anim calcmode="lin" valueType="num">
                                      <p:cBhvr additive="base">
                                        <p:cTn id="8" dur="1000" fill="hold"/>
                                        <p:tgtEl>
                                          <p:spTgt spid="3077"/>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1" nodeType="clickEffect">
                                  <p:stCondLst>
                                    <p:cond delay="0"/>
                                  </p:stCondLst>
                                  <p:childTnLst>
                                    <p:set>
                                      <p:cBhvr>
                                        <p:cTn id="12" dur="1" fill="hold">
                                          <p:stCondLst>
                                            <p:cond delay="0"/>
                                          </p:stCondLst>
                                        </p:cTn>
                                        <p:tgtEl>
                                          <p:spTgt spid="3083"/>
                                        </p:tgtEl>
                                        <p:attrNameLst>
                                          <p:attrName>style.visibility</p:attrName>
                                        </p:attrNameLst>
                                      </p:cBhvr>
                                      <p:to>
                                        <p:strVal val="visible"/>
                                      </p:to>
                                    </p:set>
                                    <p:anim calcmode="lin" valueType="num">
                                      <p:cBhvr additive="base">
                                        <p:cTn id="13" dur="1000" fill="hold"/>
                                        <p:tgtEl>
                                          <p:spTgt spid="3083"/>
                                        </p:tgtEl>
                                        <p:attrNameLst>
                                          <p:attrName>ppt_x</p:attrName>
                                        </p:attrNameLst>
                                      </p:cBhvr>
                                      <p:tavLst>
                                        <p:tav tm="0">
                                          <p:val>
                                            <p:strVal val="1+#ppt_w/2"/>
                                          </p:val>
                                        </p:tav>
                                        <p:tav tm="100000">
                                          <p:val>
                                            <p:strVal val="#ppt_x"/>
                                          </p:val>
                                        </p:tav>
                                      </p:tavLst>
                                    </p:anim>
                                    <p:anim calcmode="lin" valueType="num">
                                      <p:cBhvr additive="base">
                                        <p:cTn id="14" dur="1000" fill="hold"/>
                                        <p:tgtEl>
                                          <p:spTgt spid="30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084"/>
                                        </p:tgtEl>
                                        <p:attrNameLst>
                                          <p:attrName>style.visibility</p:attrName>
                                        </p:attrNameLst>
                                      </p:cBhvr>
                                      <p:to>
                                        <p:strVal val="visible"/>
                                      </p:to>
                                    </p:set>
                                    <p:anim calcmode="lin" valueType="num">
                                      <p:cBhvr additive="base">
                                        <p:cTn id="19" dur="1000" fill="hold"/>
                                        <p:tgtEl>
                                          <p:spTgt spid="3084"/>
                                        </p:tgtEl>
                                        <p:attrNameLst>
                                          <p:attrName>ppt_x</p:attrName>
                                        </p:attrNameLst>
                                      </p:cBhvr>
                                      <p:tavLst>
                                        <p:tav tm="0">
                                          <p:val>
                                            <p:strVal val="1+#ppt_w/2"/>
                                          </p:val>
                                        </p:tav>
                                        <p:tav tm="100000">
                                          <p:val>
                                            <p:strVal val="#ppt_x"/>
                                          </p:val>
                                        </p:tav>
                                      </p:tavLst>
                                    </p:anim>
                                    <p:anim calcmode="lin" valueType="num">
                                      <p:cBhvr additive="base">
                                        <p:cTn id="20" dur="1000" fill="hold"/>
                                        <p:tgtEl>
                                          <p:spTgt spid="3084"/>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085"/>
                                        </p:tgtEl>
                                        <p:attrNameLst>
                                          <p:attrName>style.visibility</p:attrName>
                                        </p:attrNameLst>
                                      </p:cBhvr>
                                      <p:to>
                                        <p:strVal val="visible"/>
                                      </p:to>
                                    </p:set>
                                    <p:anim calcmode="lin" valueType="num">
                                      <p:cBhvr additive="base">
                                        <p:cTn id="25" dur="1000" fill="hold"/>
                                        <p:tgtEl>
                                          <p:spTgt spid="3085"/>
                                        </p:tgtEl>
                                        <p:attrNameLst>
                                          <p:attrName>ppt_x</p:attrName>
                                        </p:attrNameLst>
                                      </p:cBhvr>
                                      <p:tavLst>
                                        <p:tav tm="0">
                                          <p:val>
                                            <p:strVal val="1+#ppt_w/2"/>
                                          </p:val>
                                        </p:tav>
                                        <p:tav tm="100000">
                                          <p:val>
                                            <p:strVal val="#ppt_x"/>
                                          </p:val>
                                        </p:tav>
                                      </p:tavLst>
                                    </p:anim>
                                    <p:anim calcmode="lin" valueType="num">
                                      <p:cBhvr additive="base">
                                        <p:cTn id="26" dur="1000" fill="hold"/>
                                        <p:tgtEl>
                                          <p:spTgt spid="3085"/>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086"/>
                                        </p:tgtEl>
                                        <p:attrNameLst>
                                          <p:attrName>style.visibility</p:attrName>
                                        </p:attrNameLst>
                                      </p:cBhvr>
                                      <p:to>
                                        <p:strVal val="visible"/>
                                      </p:to>
                                    </p:set>
                                    <p:anim calcmode="lin" valueType="num">
                                      <p:cBhvr additive="base">
                                        <p:cTn id="31" dur="1000" fill="hold"/>
                                        <p:tgtEl>
                                          <p:spTgt spid="3086"/>
                                        </p:tgtEl>
                                        <p:attrNameLst>
                                          <p:attrName>ppt_x</p:attrName>
                                        </p:attrNameLst>
                                      </p:cBhvr>
                                      <p:tavLst>
                                        <p:tav tm="0">
                                          <p:val>
                                            <p:strVal val="1+#ppt_w/2"/>
                                          </p:val>
                                        </p:tav>
                                        <p:tav tm="100000">
                                          <p:val>
                                            <p:strVal val="#ppt_x"/>
                                          </p:val>
                                        </p:tav>
                                      </p:tavLst>
                                    </p:anim>
                                    <p:anim calcmode="lin" valueType="num">
                                      <p:cBhvr additive="base">
                                        <p:cTn id="32" dur="1000" fill="hold"/>
                                        <p:tgtEl>
                                          <p:spTgt spid="3086"/>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087"/>
                                        </p:tgtEl>
                                        <p:attrNameLst>
                                          <p:attrName>style.visibility</p:attrName>
                                        </p:attrNameLst>
                                      </p:cBhvr>
                                      <p:to>
                                        <p:strVal val="visible"/>
                                      </p:to>
                                    </p:set>
                                    <p:anim calcmode="lin" valueType="num">
                                      <p:cBhvr additive="base">
                                        <p:cTn id="37" dur="1000" fill="hold"/>
                                        <p:tgtEl>
                                          <p:spTgt spid="3087"/>
                                        </p:tgtEl>
                                        <p:attrNameLst>
                                          <p:attrName>ppt_x</p:attrName>
                                        </p:attrNameLst>
                                      </p:cBhvr>
                                      <p:tavLst>
                                        <p:tav tm="0">
                                          <p:val>
                                            <p:strVal val="1+#ppt_w/2"/>
                                          </p:val>
                                        </p:tav>
                                        <p:tav tm="100000">
                                          <p:val>
                                            <p:strVal val="#ppt_x"/>
                                          </p:val>
                                        </p:tav>
                                      </p:tavLst>
                                    </p:anim>
                                    <p:anim calcmode="lin" valueType="num">
                                      <p:cBhvr additive="base">
                                        <p:cTn id="38" dur="1000" fill="hold"/>
                                        <p:tgtEl>
                                          <p:spTgt spid="30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9" restart="whenNotActive" fill="hold" evtFilter="cancelBubble" nodeType="interactiveSeq">
                <p:stCondLst>
                  <p:cond evt="onClick" delay="0">
                    <p:tgtEl>
                      <p:spTgt spid="3077"/>
                    </p:tgtEl>
                  </p:cond>
                </p:stCondLst>
                <p:endSync evt="end" delay="0">
                  <p:rtn val="all"/>
                </p:endSync>
                <p:childTnLst>
                  <p:par>
                    <p:cTn id="40" fill="hold" nodeType="clickPar">
                      <p:stCondLst>
                        <p:cond delay="0"/>
                      </p:stCondLst>
                      <p:childTnLst>
                        <p:par>
                          <p:cTn id="41" fill="hold" nodeType="withGroup">
                            <p:stCondLst>
                              <p:cond delay="0"/>
                            </p:stCondLst>
                            <p:childTnLst>
                              <p:par>
                                <p:cTn id="42" presetID="10" presetClass="exit" presetSubtype="0" fill="hold" grpId="0" nodeType="clickEffect">
                                  <p:stCondLst>
                                    <p:cond delay="0"/>
                                  </p:stCondLst>
                                  <p:childTnLst>
                                    <p:animEffect transition="out" filter="fade">
                                      <p:cBhvr>
                                        <p:cTn id="43" dur="2000"/>
                                        <p:tgtEl>
                                          <p:spTgt spid="3077"/>
                                        </p:tgtEl>
                                      </p:cBhvr>
                                    </p:animEffect>
                                    <p:set>
                                      <p:cBhvr>
                                        <p:cTn id="44" dur="1" fill="hold">
                                          <p:stCondLst>
                                            <p:cond delay="1999"/>
                                          </p:stCondLst>
                                        </p:cTn>
                                        <p:tgtEl>
                                          <p:spTgt spid="3077"/>
                                        </p:tgtEl>
                                        <p:attrNameLst>
                                          <p:attrName>style.visibility</p:attrName>
                                        </p:attrNameLst>
                                      </p:cBhvr>
                                      <p:to>
                                        <p:strVal val="hidden"/>
                                      </p:to>
                                    </p:set>
                                  </p:childTnLst>
                                </p:cTn>
                              </p:par>
                            </p:childTnLst>
                          </p:cTn>
                        </p:par>
                      </p:childTnLst>
                    </p:cTn>
                  </p:par>
                </p:childTnLst>
              </p:cTn>
              <p:nextCondLst>
                <p:cond evt="onClick" delay="0">
                  <p:tgtEl>
                    <p:spTgt spid="3077"/>
                  </p:tgtEl>
                </p:cond>
              </p:nextCondLst>
            </p:seq>
            <p:seq concurrent="1" nextAc="seek">
              <p:cTn id="45" restart="whenNotActive" fill="hold" evtFilter="cancelBubble" nodeType="interactiveSeq">
                <p:stCondLst>
                  <p:cond evt="onClick" delay="0">
                    <p:tgtEl>
                      <p:spTgt spid="3079"/>
                    </p:tgtEl>
                  </p:cond>
                </p:stCondLst>
                <p:endSync evt="end" delay="0">
                  <p:rtn val="all"/>
                </p:endSync>
                <p:childTnLst>
                  <p:par>
                    <p:cTn id="46" fill="hold" nodeType="clickPar">
                      <p:stCondLst>
                        <p:cond delay="0"/>
                      </p:stCondLst>
                      <p:childTnLst>
                        <p:par>
                          <p:cTn id="47" fill="hold" nodeType="withGroup">
                            <p:stCondLst>
                              <p:cond delay="0"/>
                            </p:stCondLst>
                            <p:childTnLst>
                              <p:par>
                                <p:cTn id="48" presetID="10" presetClass="exit" presetSubtype="0" fill="hold" grpId="0" nodeType="clickEffect">
                                  <p:stCondLst>
                                    <p:cond delay="0"/>
                                  </p:stCondLst>
                                  <p:childTnLst>
                                    <p:animEffect transition="out" filter="fade">
                                      <p:cBhvr>
                                        <p:cTn id="49" dur="2000"/>
                                        <p:tgtEl>
                                          <p:spTgt spid="3079"/>
                                        </p:tgtEl>
                                      </p:cBhvr>
                                    </p:animEffect>
                                    <p:set>
                                      <p:cBhvr>
                                        <p:cTn id="50" dur="1" fill="hold">
                                          <p:stCondLst>
                                            <p:cond delay="1999"/>
                                          </p:stCondLst>
                                        </p:cTn>
                                        <p:tgtEl>
                                          <p:spTgt spid="3079"/>
                                        </p:tgtEl>
                                        <p:attrNameLst>
                                          <p:attrName>style.visibility</p:attrName>
                                        </p:attrNameLst>
                                      </p:cBhvr>
                                      <p:to>
                                        <p:strVal val="hidden"/>
                                      </p:to>
                                    </p:set>
                                  </p:childTnLst>
                                </p:cTn>
                              </p:par>
                            </p:childTnLst>
                          </p:cTn>
                        </p:par>
                      </p:childTnLst>
                    </p:cTn>
                  </p:par>
                </p:childTnLst>
              </p:cTn>
              <p:nextCondLst>
                <p:cond evt="onClick" delay="0">
                  <p:tgtEl>
                    <p:spTgt spid="3079"/>
                  </p:tgtEl>
                </p:cond>
              </p:nextCondLst>
            </p:seq>
            <p:seq concurrent="1" nextAc="seek">
              <p:cTn id="51" restart="whenNotActive" fill="hold" evtFilter="cancelBubble" nodeType="interactiveSeq">
                <p:stCondLst>
                  <p:cond evt="onClick" delay="0">
                    <p:tgtEl>
                      <p:spTgt spid="3094"/>
                    </p:tgtEl>
                  </p:cond>
                </p:stCondLst>
                <p:endSync evt="end" delay="0">
                  <p:rtn val="all"/>
                </p:endSync>
                <p:childTnLst>
                  <p:par>
                    <p:cTn id="52" fill="hold" nodeType="clickPar">
                      <p:stCondLst>
                        <p:cond delay="0"/>
                      </p:stCondLst>
                      <p:childTnLst>
                        <p:par>
                          <p:cTn id="53" fill="hold" nodeType="withGroup">
                            <p:stCondLst>
                              <p:cond delay="0"/>
                            </p:stCondLst>
                            <p:childTnLst>
                              <p:par>
                                <p:cTn id="54" presetID="10" presetClass="exit" presetSubtype="0" fill="hold" grpId="0" nodeType="clickEffect">
                                  <p:stCondLst>
                                    <p:cond delay="0"/>
                                  </p:stCondLst>
                                  <p:childTnLst>
                                    <p:animEffect transition="out" filter="fade">
                                      <p:cBhvr>
                                        <p:cTn id="55" dur="2000"/>
                                        <p:tgtEl>
                                          <p:spTgt spid="3094"/>
                                        </p:tgtEl>
                                      </p:cBhvr>
                                    </p:animEffect>
                                    <p:set>
                                      <p:cBhvr>
                                        <p:cTn id="56" dur="1" fill="hold">
                                          <p:stCondLst>
                                            <p:cond delay="1999"/>
                                          </p:stCondLst>
                                        </p:cTn>
                                        <p:tgtEl>
                                          <p:spTgt spid="3094"/>
                                        </p:tgtEl>
                                        <p:attrNameLst>
                                          <p:attrName>style.visibility</p:attrName>
                                        </p:attrNameLst>
                                      </p:cBhvr>
                                      <p:to>
                                        <p:strVal val="hidden"/>
                                      </p:to>
                                    </p:set>
                                  </p:childTnLst>
                                </p:cTn>
                              </p:par>
                            </p:childTnLst>
                          </p:cTn>
                        </p:par>
                      </p:childTnLst>
                    </p:cTn>
                  </p:par>
                </p:childTnLst>
              </p:cTn>
              <p:nextCondLst>
                <p:cond evt="onClick" delay="0">
                  <p:tgtEl>
                    <p:spTgt spid="3094"/>
                  </p:tgtEl>
                </p:cond>
              </p:nextCondLst>
            </p:seq>
            <p:seq concurrent="1" nextAc="seek">
              <p:cTn id="57" restart="whenNotActive" fill="hold" evtFilter="cancelBubble" nodeType="interactiveSeq">
                <p:stCondLst>
                  <p:cond evt="onClick" delay="0">
                    <p:tgtEl>
                      <p:spTgt spid="3112"/>
                    </p:tgtEl>
                  </p:cond>
                </p:stCondLst>
                <p:endSync evt="end" delay="0">
                  <p:rtn val="all"/>
                </p:endSync>
                <p:childTnLst>
                  <p:par>
                    <p:cTn id="58" fill="hold" nodeType="clickPar">
                      <p:stCondLst>
                        <p:cond delay="0"/>
                      </p:stCondLst>
                      <p:childTnLst>
                        <p:par>
                          <p:cTn id="59" fill="hold" nodeType="withGroup">
                            <p:stCondLst>
                              <p:cond delay="0"/>
                            </p:stCondLst>
                            <p:childTnLst>
                              <p:par>
                                <p:cTn id="60" presetID="10" presetClass="exit" presetSubtype="0" fill="hold" grpId="0" nodeType="clickEffect">
                                  <p:stCondLst>
                                    <p:cond delay="0"/>
                                  </p:stCondLst>
                                  <p:childTnLst>
                                    <p:animEffect transition="out" filter="fade">
                                      <p:cBhvr>
                                        <p:cTn id="61" dur="2000"/>
                                        <p:tgtEl>
                                          <p:spTgt spid="3112"/>
                                        </p:tgtEl>
                                      </p:cBhvr>
                                    </p:animEffect>
                                    <p:set>
                                      <p:cBhvr>
                                        <p:cTn id="62" dur="1" fill="hold">
                                          <p:stCondLst>
                                            <p:cond delay="1999"/>
                                          </p:stCondLst>
                                        </p:cTn>
                                        <p:tgtEl>
                                          <p:spTgt spid="3112"/>
                                        </p:tgtEl>
                                        <p:attrNameLst>
                                          <p:attrName>style.visibility</p:attrName>
                                        </p:attrNameLst>
                                      </p:cBhvr>
                                      <p:to>
                                        <p:strVal val="hidden"/>
                                      </p:to>
                                    </p:set>
                                  </p:childTnLst>
                                </p:cTn>
                              </p:par>
                            </p:childTnLst>
                          </p:cTn>
                        </p:par>
                      </p:childTnLst>
                    </p:cTn>
                  </p:par>
                </p:childTnLst>
              </p:cTn>
              <p:nextCondLst>
                <p:cond evt="onClick" delay="0">
                  <p:tgtEl>
                    <p:spTgt spid="3112"/>
                  </p:tgtEl>
                </p:cond>
              </p:nextCondLst>
            </p:seq>
            <p:seq concurrent="1" nextAc="seek">
              <p:cTn id="63" restart="whenNotActive" fill="hold" evtFilter="cancelBubble" nodeType="interactiveSeq">
                <p:stCondLst>
                  <p:cond evt="onClick" delay="0">
                    <p:tgtEl>
                      <p:spTgt spid="3100"/>
                    </p:tgtEl>
                  </p:cond>
                </p:stCondLst>
                <p:endSync evt="end" delay="0">
                  <p:rtn val="all"/>
                </p:endSync>
                <p:childTnLst>
                  <p:par>
                    <p:cTn id="64" fill="hold" nodeType="clickPar">
                      <p:stCondLst>
                        <p:cond delay="0"/>
                      </p:stCondLst>
                      <p:childTnLst>
                        <p:par>
                          <p:cTn id="65" fill="hold" nodeType="withGroup">
                            <p:stCondLst>
                              <p:cond delay="0"/>
                            </p:stCondLst>
                            <p:childTnLst>
                              <p:par>
                                <p:cTn id="66" presetID="10" presetClass="exit" presetSubtype="0" fill="hold" grpId="0" nodeType="clickEffect">
                                  <p:stCondLst>
                                    <p:cond delay="0"/>
                                  </p:stCondLst>
                                  <p:childTnLst>
                                    <p:animEffect transition="out" filter="fade">
                                      <p:cBhvr>
                                        <p:cTn id="67" dur="2000"/>
                                        <p:tgtEl>
                                          <p:spTgt spid="3100"/>
                                        </p:tgtEl>
                                      </p:cBhvr>
                                    </p:animEffect>
                                    <p:set>
                                      <p:cBhvr>
                                        <p:cTn id="68" dur="1" fill="hold">
                                          <p:stCondLst>
                                            <p:cond delay="1999"/>
                                          </p:stCondLst>
                                        </p:cTn>
                                        <p:tgtEl>
                                          <p:spTgt spid="3100"/>
                                        </p:tgtEl>
                                        <p:attrNameLst>
                                          <p:attrName>style.visibility</p:attrName>
                                        </p:attrNameLst>
                                      </p:cBhvr>
                                      <p:to>
                                        <p:strVal val="hidden"/>
                                      </p:to>
                                    </p:set>
                                  </p:childTnLst>
                                </p:cTn>
                              </p:par>
                            </p:childTnLst>
                          </p:cTn>
                        </p:par>
                      </p:childTnLst>
                    </p:cTn>
                  </p:par>
                </p:childTnLst>
              </p:cTn>
              <p:nextCondLst>
                <p:cond evt="onClick" delay="0">
                  <p:tgtEl>
                    <p:spTgt spid="3100"/>
                  </p:tgtEl>
                </p:cond>
              </p:nextCondLst>
            </p:seq>
            <p:seq concurrent="1" nextAc="seek">
              <p:cTn id="69" restart="whenNotActive" fill="hold" evtFilter="cancelBubble" nodeType="interactiveSeq">
                <p:stCondLst>
                  <p:cond evt="onClick" delay="0">
                    <p:tgtEl>
                      <p:spTgt spid="3111"/>
                    </p:tgtEl>
                  </p:cond>
                </p:stCondLst>
                <p:endSync evt="end" delay="0">
                  <p:rtn val="all"/>
                </p:endSync>
                <p:childTnLst>
                  <p:par>
                    <p:cTn id="70" fill="hold" nodeType="clickPar">
                      <p:stCondLst>
                        <p:cond delay="0"/>
                      </p:stCondLst>
                      <p:childTnLst>
                        <p:par>
                          <p:cTn id="71" fill="hold" nodeType="withGroup">
                            <p:stCondLst>
                              <p:cond delay="0"/>
                            </p:stCondLst>
                            <p:childTnLst>
                              <p:par>
                                <p:cTn id="72" presetID="10" presetClass="exit" presetSubtype="0" fill="hold" grpId="0" nodeType="clickEffect">
                                  <p:stCondLst>
                                    <p:cond delay="0"/>
                                  </p:stCondLst>
                                  <p:childTnLst>
                                    <p:animEffect transition="out" filter="fade">
                                      <p:cBhvr>
                                        <p:cTn id="73" dur="2000"/>
                                        <p:tgtEl>
                                          <p:spTgt spid="3111"/>
                                        </p:tgtEl>
                                      </p:cBhvr>
                                    </p:animEffect>
                                    <p:set>
                                      <p:cBhvr>
                                        <p:cTn id="74" dur="1" fill="hold">
                                          <p:stCondLst>
                                            <p:cond delay="1999"/>
                                          </p:stCondLst>
                                        </p:cTn>
                                        <p:tgtEl>
                                          <p:spTgt spid="3111"/>
                                        </p:tgtEl>
                                        <p:attrNameLst>
                                          <p:attrName>style.visibility</p:attrName>
                                        </p:attrNameLst>
                                      </p:cBhvr>
                                      <p:to>
                                        <p:strVal val="hidden"/>
                                      </p:to>
                                    </p:set>
                                  </p:childTnLst>
                                </p:cTn>
                              </p:par>
                            </p:childTnLst>
                          </p:cTn>
                        </p:par>
                      </p:childTnLst>
                    </p:cTn>
                  </p:par>
                </p:childTnLst>
              </p:cTn>
              <p:nextCondLst>
                <p:cond evt="onClick" delay="0">
                  <p:tgtEl>
                    <p:spTgt spid="3111"/>
                  </p:tgtEl>
                </p:cond>
              </p:nextCondLst>
            </p:seq>
            <p:seq concurrent="1" nextAc="seek">
              <p:cTn id="75" restart="whenNotActive" fill="hold" evtFilter="cancelBubble" nodeType="interactiveSeq">
                <p:stCondLst>
                  <p:cond evt="onClick" delay="0">
                    <p:tgtEl>
                      <p:spTgt spid="3078"/>
                    </p:tgtEl>
                  </p:cond>
                </p:stCondLst>
                <p:endSync evt="end" delay="0">
                  <p:rtn val="all"/>
                </p:endSync>
                <p:childTnLst>
                  <p:par>
                    <p:cTn id="76" fill="hold" nodeType="clickPar">
                      <p:stCondLst>
                        <p:cond delay="0"/>
                      </p:stCondLst>
                      <p:childTnLst>
                        <p:par>
                          <p:cTn id="77" fill="hold" nodeType="withGroup">
                            <p:stCondLst>
                              <p:cond delay="0"/>
                            </p:stCondLst>
                            <p:childTnLst>
                              <p:par>
                                <p:cTn id="78" presetID="10" presetClass="exit" presetSubtype="0" fill="hold" grpId="0" nodeType="clickEffect">
                                  <p:stCondLst>
                                    <p:cond delay="0"/>
                                  </p:stCondLst>
                                  <p:childTnLst>
                                    <p:animEffect transition="out" filter="fade">
                                      <p:cBhvr>
                                        <p:cTn id="79" dur="2000"/>
                                        <p:tgtEl>
                                          <p:spTgt spid="3078"/>
                                        </p:tgtEl>
                                      </p:cBhvr>
                                    </p:animEffect>
                                    <p:set>
                                      <p:cBhvr>
                                        <p:cTn id="80" dur="1" fill="hold">
                                          <p:stCondLst>
                                            <p:cond delay="1999"/>
                                          </p:stCondLst>
                                        </p:cTn>
                                        <p:tgtEl>
                                          <p:spTgt spid="3078"/>
                                        </p:tgtEl>
                                        <p:attrNameLst>
                                          <p:attrName>style.visibility</p:attrName>
                                        </p:attrNameLst>
                                      </p:cBhvr>
                                      <p:to>
                                        <p:strVal val="hidden"/>
                                      </p:to>
                                    </p:set>
                                  </p:childTnLst>
                                </p:cTn>
                              </p:par>
                            </p:childTnLst>
                          </p:cTn>
                        </p:par>
                      </p:childTnLst>
                    </p:cTn>
                  </p:par>
                </p:childTnLst>
              </p:cTn>
              <p:nextCondLst>
                <p:cond evt="onClick" delay="0">
                  <p:tgtEl>
                    <p:spTgt spid="3078"/>
                  </p:tgtEl>
                </p:cond>
              </p:nextCondLst>
            </p:seq>
            <p:seq concurrent="1" nextAc="seek">
              <p:cTn id="81" restart="whenNotActive" fill="hold" evtFilter="cancelBubble" nodeType="interactiveSeq">
                <p:stCondLst>
                  <p:cond evt="onClick" delay="0">
                    <p:tgtEl>
                      <p:spTgt spid="3082"/>
                    </p:tgtEl>
                  </p:cond>
                </p:stCondLst>
                <p:endSync evt="end" delay="0">
                  <p:rtn val="all"/>
                </p:endSync>
                <p:childTnLst>
                  <p:par>
                    <p:cTn id="82" fill="hold" nodeType="clickPar">
                      <p:stCondLst>
                        <p:cond delay="0"/>
                      </p:stCondLst>
                      <p:childTnLst>
                        <p:par>
                          <p:cTn id="83" fill="hold" nodeType="withGroup">
                            <p:stCondLst>
                              <p:cond delay="0"/>
                            </p:stCondLst>
                            <p:childTnLst>
                              <p:par>
                                <p:cTn id="84" presetID="10" presetClass="exit" presetSubtype="0" fill="hold" grpId="0" nodeType="clickEffect">
                                  <p:stCondLst>
                                    <p:cond delay="0"/>
                                  </p:stCondLst>
                                  <p:childTnLst>
                                    <p:animEffect transition="out" filter="fade">
                                      <p:cBhvr>
                                        <p:cTn id="85" dur="2000"/>
                                        <p:tgtEl>
                                          <p:spTgt spid="3082"/>
                                        </p:tgtEl>
                                      </p:cBhvr>
                                    </p:animEffect>
                                    <p:set>
                                      <p:cBhvr>
                                        <p:cTn id="86" dur="1" fill="hold">
                                          <p:stCondLst>
                                            <p:cond delay="1999"/>
                                          </p:stCondLst>
                                        </p:cTn>
                                        <p:tgtEl>
                                          <p:spTgt spid="3082"/>
                                        </p:tgtEl>
                                        <p:attrNameLst>
                                          <p:attrName>style.visibility</p:attrName>
                                        </p:attrNameLst>
                                      </p:cBhvr>
                                      <p:to>
                                        <p:strVal val="hidden"/>
                                      </p:to>
                                    </p:set>
                                  </p:childTnLst>
                                </p:cTn>
                              </p:par>
                            </p:childTnLst>
                          </p:cTn>
                        </p:par>
                      </p:childTnLst>
                    </p:cTn>
                  </p:par>
                </p:childTnLst>
              </p:cTn>
              <p:nextCondLst>
                <p:cond evt="onClick" delay="0">
                  <p:tgtEl>
                    <p:spTgt spid="3082"/>
                  </p:tgtEl>
                </p:cond>
              </p:nextCondLst>
            </p:seq>
            <p:seq concurrent="1" nextAc="seek">
              <p:cTn id="87" restart="whenNotActive" fill="hold" evtFilter="cancelBubble" nodeType="interactiveSeq">
                <p:stCondLst>
                  <p:cond evt="onClick" delay="0">
                    <p:tgtEl>
                      <p:spTgt spid="3101"/>
                    </p:tgtEl>
                  </p:cond>
                </p:stCondLst>
                <p:endSync evt="end" delay="0">
                  <p:rtn val="all"/>
                </p:endSync>
                <p:childTnLst>
                  <p:par>
                    <p:cTn id="88" fill="hold" nodeType="clickPar">
                      <p:stCondLst>
                        <p:cond delay="0"/>
                      </p:stCondLst>
                      <p:childTnLst>
                        <p:par>
                          <p:cTn id="89" fill="hold" nodeType="withGroup">
                            <p:stCondLst>
                              <p:cond delay="0"/>
                            </p:stCondLst>
                            <p:childTnLst>
                              <p:par>
                                <p:cTn id="90" presetID="10" presetClass="exit" presetSubtype="0" fill="hold" grpId="0" nodeType="clickEffect">
                                  <p:stCondLst>
                                    <p:cond delay="0"/>
                                  </p:stCondLst>
                                  <p:childTnLst>
                                    <p:animEffect transition="out" filter="fade">
                                      <p:cBhvr>
                                        <p:cTn id="91" dur="2000"/>
                                        <p:tgtEl>
                                          <p:spTgt spid="3101"/>
                                        </p:tgtEl>
                                      </p:cBhvr>
                                    </p:animEffect>
                                    <p:set>
                                      <p:cBhvr>
                                        <p:cTn id="92" dur="1" fill="hold">
                                          <p:stCondLst>
                                            <p:cond delay="1999"/>
                                          </p:stCondLst>
                                        </p:cTn>
                                        <p:tgtEl>
                                          <p:spTgt spid="3101"/>
                                        </p:tgtEl>
                                        <p:attrNameLst>
                                          <p:attrName>style.visibility</p:attrName>
                                        </p:attrNameLst>
                                      </p:cBhvr>
                                      <p:to>
                                        <p:strVal val="hidden"/>
                                      </p:to>
                                    </p:set>
                                  </p:childTnLst>
                                </p:cTn>
                              </p:par>
                            </p:childTnLst>
                          </p:cTn>
                        </p:par>
                      </p:childTnLst>
                    </p:cTn>
                  </p:par>
                </p:childTnLst>
              </p:cTn>
              <p:nextCondLst>
                <p:cond evt="onClick" delay="0">
                  <p:tgtEl>
                    <p:spTgt spid="3101"/>
                  </p:tgtEl>
                </p:cond>
              </p:nextCondLst>
            </p:seq>
            <p:seq concurrent="1" nextAc="seek">
              <p:cTn id="93" restart="whenNotActive" fill="hold" evtFilter="cancelBubble" nodeType="interactiveSeq">
                <p:stCondLst>
                  <p:cond evt="onClick" delay="0">
                    <p:tgtEl>
                      <p:spTgt spid="3105"/>
                    </p:tgtEl>
                  </p:cond>
                </p:stCondLst>
                <p:endSync evt="end" delay="0">
                  <p:rtn val="all"/>
                </p:endSync>
                <p:childTnLst>
                  <p:par>
                    <p:cTn id="94" fill="hold" nodeType="clickPar">
                      <p:stCondLst>
                        <p:cond delay="0"/>
                      </p:stCondLst>
                      <p:childTnLst>
                        <p:par>
                          <p:cTn id="95" fill="hold" nodeType="withGroup">
                            <p:stCondLst>
                              <p:cond delay="0"/>
                            </p:stCondLst>
                            <p:childTnLst>
                              <p:par>
                                <p:cTn id="96" presetID="10" presetClass="exit" presetSubtype="0" fill="hold" grpId="0" nodeType="clickEffect">
                                  <p:stCondLst>
                                    <p:cond delay="0"/>
                                  </p:stCondLst>
                                  <p:childTnLst>
                                    <p:animEffect transition="out" filter="fade">
                                      <p:cBhvr>
                                        <p:cTn id="97" dur="2000"/>
                                        <p:tgtEl>
                                          <p:spTgt spid="3105"/>
                                        </p:tgtEl>
                                      </p:cBhvr>
                                    </p:animEffect>
                                    <p:set>
                                      <p:cBhvr>
                                        <p:cTn id="98" dur="1" fill="hold">
                                          <p:stCondLst>
                                            <p:cond delay="1999"/>
                                          </p:stCondLst>
                                        </p:cTn>
                                        <p:tgtEl>
                                          <p:spTgt spid="3105"/>
                                        </p:tgtEl>
                                        <p:attrNameLst>
                                          <p:attrName>style.visibility</p:attrName>
                                        </p:attrNameLst>
                                      </p:cBhvr>
                                      <p:to>
                                        <p:strVal val="hidden"/>
                                      </p:to>
                                    </p:set>
                                  </p:childTnLst>
                                </p:cTn>
                              </p:par>
                            </p:childTnLst>
                          </p:cTn>
                        </p:par>
                      </p:childTnLst>
                    </p:cTn>
                  </p:par>
                </p:childTnLst>
              </p:cTn>
              <p:nextCondLst>
                <p:cond evt="onClick" delay="0">
                  <p:tgtEl>
                    <p:spTgt spid="3105"/>
                  </p:tgtEl>
                </p:cond>
              </p:nextCondLst>
            </p:seq>
            <p:seq concurrent="1" nextAc="seek">
              <p:cTn id="99" restart="whenNotActive" fill="hold" evtFilter="cancelBubble" nodeType="interactiveSeq">
                <p:stCondLst>
                  <p:cond evt="onClick" delay="0">
                    <p:tgtEl>
                      <p:spTgt spid="3110"/>
                    </p:tgtEl>
                  </p:cond>
                </p:stCondLst>
                <p:endSync evt="end" delay="0">
                  <p:rtn val="all"/>
                </p:endSync>
                <p:childTnLst>
                  <p:par>
                    <p:cTn id="100" fill="hold" nodeType="clickPar">
                      <p:stCondLst>
                        <p:cond delay="0"/>
                      </p:stCondLst>
                      <p:childTnLst>
                        <p:par>
                          <p:cTn id="101" fill="hold" nodeType="withGroup">
                            <p:stCondLst>
                              <p:cond delay="0"/>
                            </p:stCondLst>
                            <p:childTnLst>
                              <p:par>
                                <p:cTn id="102" presetID="10" presetClass="exit" presetSubtype="0" fill="hold" grpId="0" nodeType="clickEffect">
                                  <p:stCondLst>
                                    <p:cond delay="0"/>
                                  </p:stCondLst>
                                  <p:childTnLst>
                                    <p:animEffect transition="out" filter="fade">
                                      <p:cBhvr>
                                        <p:cTn id="103" dur="2000"/>
                                        <p:tgtEl>
                                          <p:spTgt spid="3110"/>
                                        </p:tgtEl>
                                      </p:cBhvr>
                                    </p:animEffect>
                                    <p:set>
                                      <p:cBhvr>
                                        <p:cTn id="104" dur="1" fill="hold">
                                          <p:stCondLst>
                                            <p:cond delay="1999"/>
                                          </p:stCondLst>
                                        </p:cTn>
                                        <p:tgtEl>
                                          <p:spTgt spid="3110"/>
                                        </p:tgtEl>
                                        <p:attrNameLst>
                                          <p:attrName>style.visibility</p:attrName>
                                        </p:attrNameLst>
                                      </p:cBhvr>
                                      <p:to>
                                        <p:strVal val="hidden"/>
                                      </p:to>
                                    </p:set>
                                  </p:childTnLst>
                                </p:cTn>
                              </p:par>
                            </p:childTnLst>
                          </p:cTn>
                        </p:par>
                      </p:childTnLst>
                    </p:cTn>
                  </p:par>
                </p:childTnLst>
              </p:cTn>
              <p:nextCondLst>
                <p:cond evt="onClick" delay="0">
                  <p:tgtEl>
                    <p:spTgt spid="3110"/>
                  </p:tgtEl>
                </p:cond>
              </p:nextCondLst>
            </p:seq>
            <p:seq concurrent="1" nextAc="seek">
              <p:cTn id="105" restart="whenNotActive" fill="hold" evtFilter="cancelBubble" nodeType="interactiveSeq">
                <p:stCondLst>
                  <p:cond evt="onClick" delay="0">
                    <p:tgtEl>
                      <p:spTgt spid="3083"/>
                    </p:tgtEl>
                  </p:cond>
                </p:stCondLst>
                <p:endSync evt="end" delay="0">
                  <p:rtn val="all"/>
                </p:endSync>
                <p:childTnLst>
                  <p:par>
                    <p:cTn id="106" fill="hold" nodeType="clickPar">
                      <p:stCondLst>
                        <p:cond delay="0"/>
                      </p:stCondLst>
                      <p:childTnLst>
                        <p:par>
                          <p:cTn id="107" fill="hold" nodeType="withGroup">
                            <p:stCondLst>
                              <p:cond delay="0"/>
                            </p:stCondLst>
                            <p:childTnLst>
                              <p:par>
                                <p:cTn id="108" presetID="10" presetClass="exit" presetSubtype="0" fill="hold" grpId="0" nodeType="clickEffect">
                                  <p:stCondLst>
                                    <p:cond delay="0"/>
                                  </p:stCondLst>
                                  <p:childTnLst>
                                    <p:animEffect transition="out" filter="fade">
                                      <p:cBhvr>
                                        <p:cTn id="109" dur="2000"/>
                                        <p:tgtEl>
                                          <p:spTgt spid="3083"/>
                                        </p:tgtEl>
                                      </p:cBhvr>
                                    </p:animEffect>
                                    <p:set>
                                      <p:cBhvr>
                                        <p:cTn id="110" dur="1" fill="hold">
                                          <p:stCondLst>
                                            <p:cond delay="1999"/>
                                          </p:stCondLst>
                                        </p:cTn>
                                        <p:tgtEl>
                                          <p:spTgt spid="3083"/>
                                        </p:tgtEl>
                                        <p:attrNameLst>
                                          <p:attrName>style.visibility</p:attrName>
                                        </p:attrNameLst>
                                      </p:cBhvr>
                                      <p:to>
                                        <p:strVal val="hidden"/>
                                      </p:to>
                                    </p:set>
                                  </p:childTnLst>
                                </p:cTn>
                              </p:par>
                            </p:childTnLst>
                          </p:cTn>
                        </p:par>
                      </p:childTnLst>
                    </p:cTn>
                  </p:par>
                </p:childTnLst>
              </p:cTn>
              <p:nextCondLst>
                <p:cond evt="onClick" delay="0">
                  <p:tgtEl>
                    <p:spTgt spid="3083"/>
                  </p:tgtEl>
                </p:cond>
              </p:nextCondLst>
            </p:seq>
            <p:seq concurrent="1" nextAc="seek">
              <p:cTn id="111" restart="whenNotActive" fill="hold" evtFilter="cancelBubble" nodeType="interactiveSeq">
                <p:stCondLst>
                  <p:cond evt="onClick" delay="0">
                    <p:tgtEl>
                      <p:spTgt spid="3091"/>
                    </p:tgtEl>
                  </p:cond>
                </p:stCondLst>
                <p:endSync evt="end" delay="0">
                  <p:rtn val="all"/>
                </p:endSync>
                <p:childTnLst>
                  <p:par>
                    <p:cTn id="112" fill="hold" nodeType="clickPar">
                      <p:stCondLst>
                        <p:cond delay="0"/>
                      </p:stCondLst>
                      <p:childTnLst>
                        <p:par>
                          <p:cTn id="113" fill="hold" nodeType="withGroup">
                            <p:stCondLst>
                              <p:cond delay="0"/>
                            </p:stCondLst>
                            <p:childTnLst>
                              <p:par>
                                <p:cTn id="114" presetID="10" presetClass="exit" presetSubtype="0" fill="hold" grpId="0" nodeType="clickEffect">
                                  <p:stCondLst>
                                    <p:cond delay="0"/>
                                  </p:stCondLst>
                                  <p:childTnLst>
                                    <p:animEffect transition="out" filter="fade">
                                      <p:cBhvr>
                                        <p:cTn id="115" dur="2000"/>
                                        <p:tgtEl>
                                          <p:spTgt spid="3091"/>
                                        </p:tgtEl>
                                      </p:cBhvr>
                                    </p:animEffect>
                                    <p:set>
                                      <p:cBhvr>
                                        <p:cTn id="116" dur="1" fill="hold">
                                          <p:stCondLst>
                                            <p:cond delay="1999"/>
                                          </p:stCondLst>
                                        </p:cTn>
                                        <p:tgtEl>
                                          <p:spTgt spid="3091"/>
                                        </p:tgtEl>
                                        <p:attrNameLst>
                                          <p:attrName>style.visibility</p:attrName>
                                        </p:attrNameLst>
                                      </p:cBhvr>
                                      <p:to>
                                        <p:strVal val="hidden"/>
                                      </p:to>
                                    </p:set>
                                  </p:childTnLst>
                                </p:cTn>
                              </p:par>
                            </p:childTnLst>
                          </p:cTn>
                        </p:par>
                      </p:childTnLst>
                    </p:cTn>
                  </p:par>
                </p:childTnLst>
              </p:cTn>
              <p:nextCondLst>
                <p:cond evt="onClick" delay="0">
                  <p:tgtEl>
                    <p:spTgt spid="3091"/>
                  </p:tgtEl>
                </p:cond>
              </p:nextCondLst>
            </p:seq>
            <p:seq concurrent="1" nextAc="seek">
              <p:cTn id="117" restart="whenNotActive" fill="hold" evtFilter="cancelBubble" nodeType="interactiveSeq">
                <p:stCondLst>
                  <p:cond evt="onClick" delay="0">
                    <p:tgtEl>
                      <p:spTgt spid="3081"/>
                    </p:tgtEl>
                  </p:cond>
                </p:stCondLst>
                <p:endSync evt="end" delay="0">
                  <p:rtn val="all"/>
                </p:endSync>
                <p:childTnLst>
                  <p:par>
                    <p:cTn id="118" fill="hold" nodeType="clickPar">
                      <p:stCondLst>
                        <p:cond delay="0"/>
                      </p:stCondLst>
                      <p:childTnLst>
                        <p:par>
                          <p:cTn id="119" fill="hold" nodeType="withGroup">
                            <p:stCondLst>
                              <p:cond delay="0"/>
                            </p:stCondLst>
                            <p:childTnLst>
                              <p:par>
                                <p:cTn id="120" presetID="10" presetClass="exit" presetSubtype="0" fill="hold" grpId="0" nodeType="clickEffect">
                                  <p:stCondLst>
                                    <p:cond delay="0"/>
                                  </p:stCondLst>
                                  <p:childTnLst>
                                    <p:animEffect transition="out" filter="fade">
                                      <p:cBhvr>
                                        <p:cTn id="121" dur="2000"/>
                                        <p:tgtEl>
                                          <p:spTgt spid="3081"/>
                                        </p:tgtEl>
                                      </p:cBhvr>
                                    </p:animEffect>
                                    <p:set>
                                      <p:cBhvr>
                                        <p:cTn id="122" dur="1" fill="hold">
                                          <p:stCondLst>
                                            <p:cond delay="1999"/>
                                          </p:stCondLst>
                                        </p:cTn>
                                        <p:tgtEl>
                                          <p:spTgt spid="3081"/>
                                        </p:tgtEl>
                                        <p:attrNameLst>
                                          <p:attrName>style.visibility</p:attrName>
                                        </p:attrNameLst>
                                      </p:cBhvr>
                                      <p:to>
                                        <p:strVal val="hidden"/>
                                      </p:to>
                                    </p:set>
                                  </p:childTnLst>
                                </p:cTn>
                              </p:par>
                            </p:childTnLst>
                          </p:cTn>
                        </p:par>
                      </p:childTnLst>
                    </p:cTn>
                  </p:par>
                </p:childTnLst>
              </p:cTn>
              <p:nextCondLst>
                <p:cond evt="onClick" delay="0">
                  <p:tgtEl>
                    <p:spTgt spid="3081"/>
                  </p:tgtEl>
                </p:cond>
              </p:nextCondLst>
            </p:seq>
            <p:seq concurrent="1" nextAc="seek">
              <p:cTn id="123" restart="whenNotActive" fill="hold" evtFilter="cancelBubble" nodeType="interactiveSeq">
                <p:stCondLst>
                  <p:cond evt="onClick" delay="0">
                    <p:tgtEl>
                      <p:spTgt spid="3098"/>
                    </p:tgtEl>
                  </p:cond>
                </p:stCondLst>
                <p:endSync evt="end" delay="0">
                  <p:rtn val="all"/>
                </p:endSync>
                <p:childTnLst>
                  <p:par>
                    <p:cTn id="124" fill="hold" nodeType="clickPar">
                      <p:stCondLst>
                        <p:cond delay="0"/>
                      </p:stCondLst>
                      <p:childTnLst>
                        <p:par>
                          <p:cTn id="125" fill="hold" nodeType="withGroup">
                            <p:stCondLst>
                              <p:cond delay="0"/>
                            </p:stCondLst>
                            <p:childTnLst>
                              <p:par>
                                <p:cTn id="126" presetID="10" presetClass="exit" presetSubtype="0" fill="hold" grpId="0" nodeType="clickEffect">
                                  <p:stCondLst>
                                    <p:cond delay="0"/>
                                  </p:stCondLst>
                                  <p:childTnLst>
                                    <p:animEffect transition="out" filter="fade">
                                      <p:cBhvr>
                                        <p:cTn id="127" dur="2000"/>
                                        <p:tgtEl>
                                          <p:spTgt spid="3098"/>
                                        </p:tgtEl>
                                      </p:cBhvr>
                                    </p:animEffect>
                                    <p:set>
                                      <p:cBhvr>
                                        <p:cTn id="128" dur="1" fill="hold">
                                          <p:stCondLst>
                                            <p:cond delay="1999"/>
                                          </p:stCondLst>
                                        </p:cTn>
                                        <p:tgtEl>
                                          <p:spTgt spid="3098"/>
                                        </p:tgtEl>
                                        <p:attrNameLst>
                                          <p:attrName>style.visibility</p:attrName>
                                        </p:attrNameLst>
                                      </p:cBhvr>
                                      <p:to>
                                        <p:strVal val="hidden"/>
                                      </p:to>
                                    </p:set>
                                  </p:childTnLst>
                                </p:cTn>
                              </p:par>
                            </p:childTnLst>
                          </p:cTn>
                        </p:par>
                      </p:childTnLst>
                    </p:cTn>
                  </p:par>
                </p:childTnLst>
              </p:cTn>
              <p:nextCondLst>
                <p:cond evt="onClick" delay="0">
                  <p:tgtEl>
                    <p:spTgt spid="3098"/>
                  </p:tgtEl>
                </p:cond>
              </p:nextCondLst>
            </p:seq>
            <p:seq concurrent="1" nextAc="seek">
              <p:cTn id="129" restart="whenNotActive" fill="hold" evtFilter="cancelBubble" nodeType="interactiveSeq">
                <p:stCondLst>
                  <p:cond evt="onClick" delay="0">
                    <p:tgtEl>
                      <p:spTgt spid="3084"/>
                    </p:tgtEl>
                  </p:cond>
                </p:stCondLst>
                <p:endSync evt="end" delay="0">
                  <p:rtn val="all"/>
                </p:endSync>
                <p:childTnLst>
                  <p:par>
                    <p:cTn id="130" fill="hold" nodeType="clickPar">
                      <p:stCondLst>
                        <p:cond delay="0"/>
                      </p:stCondLst>
                      <p:childTnLst>
                        <p:par>
                          <p:cTn id="131" fill="hold" nodeType="withGroup">
                            <p:stCondLst>
                              <p:cond delay="0"/>
                            </p:stCondLst>
                            <p:childTnLst>
                              <p:par>
                                <p:cTn id="132" presetID="10" presetClass="exit" presetSubtype="0" fill="hold" grpId="1" nodeType="clickEffect">
                                  <p:stCondLst>
                                    <p:cond delay="0"/>
                                  </p:stCondLst>
                                  <p:childTnLst>
                                    <p:animEffect transition="out" filter="fade">
                                      <p:cBhvr>
                                        <p:cTn id="133" dur="2000"/>
                                        <p:tgtEl>
                                          <p:spTgt spid="3084"/>
                                        </p:tgtEl>
                                      </p:cBhvr>
                                    </p:animEffect>
                                    <p:set>
                                      <p:cBhvr>
                                        <p:cTn id="134" dur="1" fill="hold">
                                          <p:stCondLst>
                                            <p:cond delay="1999"/>
                                          </p:stCondLst>
                                        </p:cTn>
                                        <p:tgtEl>
                                          <p:spTgt spid="3084"/>
                                        </p:tgtEl>
                                        <p:attrNameLst>
                                          <p:attrName>style.visibility</p:attrName>
                                        </p:attrNameLst>
                                      </p:cBhvr>
                                      <p:to>
                                        <p:strVal val="hidden"/>
                                      </p:to>
                                    </p:set>
                                  </p:childTnLst>
                                </p:cTn>
                              </p:par>
                            </p:childTnLst>
                          </p:cTn>
                        </p:par>
                      </p:childTnLst>
                    </p:cTn>
                  </p:par>
                </p:childTnLst>
              </p:cTn>
              <p:nextCondLst>
                <p:cond evt="onClick" delay="0">
                  <p:tgtEl>
                    <p:spTgt spid="3084"/>
                  </p:tgtEl>
                </p:cond>
              </p:nextCondLst>
            </p:seq>
            <p:seq concurrent="1" nextAc="seek">
              <p:cTn id="135" restart="whenNotActive" fill="hold" evtFilter="cancelBubble" nodeType="interactiveSeq">
                <p:stCondLst>
                  <p:cond evt="onClick" delay="0">
                    <p:tgtEl>
                      <p:spTgt spid="3104"/>
                    </p:tgtEl>
                  </p:cond>
                </p:stCondLst>
                <p:endSync evt="end" delay="0">
                  <p:rtn val="all"/>
                </p:endSync>
                <p:childTnLst>
                  <p:par>
                    <p:cTn id="136" fill="hold" nodeType="clickPar">
                      <p:stCondLst>
                        <p:cond delay="0"/>
                      </p:stCondLst>
                      <p:childTnLst>
                        <p:par>
                          <p:cTn id="137" fill="hold" nodeType="withGroup">
                            <p:stCondLst>
                              <p:cond delay="0"/>
                            </p:stCondLst>
                            <p:childTnLst>
                              <p:par>
                                <p:cTn id="138" presetID="10" presetClass="exit" presetSubtype="0" fill="hold" grpId="0" nodeType="clickEffect">
                                  <p:stCondLst>
                                    <p:cond delay="0"/>
                                  </p:stCondLst>
                                  <p:childTnLst>
                                    <p:animEffect transition="out" filter="fade">
                                      <p:cBhvr>
                                        <p:cTn id="139" dur="2000"/>
                                        <p:tgtEl>
                                          <p:spTgt spid="3104"/>
                                        </p:tgtEl>
                                      </p:cBhvr>
                                    </p:animEffect>
                                    <p:set>
                                      <p:cBhvr>
                                        <p:cTn id="140" dur="1" fill="hold">
                                          <p:stCondLst>
                                            <p:cond delay="1999"/>
                                          </p:stCondLst>
                                        </p:cTn>
                                        <p:tgtEl>
                                          <p:spTgt spid="3104"/>
                                        </p:tgtEl>
                                        <p:attrNameLst>
                                          <p:attrName>style.visibility</p:attrName>
                                        </p:attrNameLst>
                                      </p:cBhvr>
                                      <p:to>
                                        <p:strVal val="hidden"/>
                                      </p:to>
                                    </p:set>
                                  </p:childTnLst>
                                </p:cTn>
                              </p:par>
                            </p:childTnLst>
                          </p:cTn>
                        </p:par>
                      </p:childTnLst>
                    </p:cTn>
                  </p:par>
                </p:childTnLst>
              </p:cTn>
              <p:nextCondLst>
                <p:cond evt="onClick" delay="0">
                  <p:tgtEl>
                    <p:spTgt spid="3104"/>
                  </p:tgtEl>
                </p:cond>
              </p:nextCondLst>
            </p:seq>
            <p:seq concurrent="1" nextAc="seek">
              <p:cTn id="141" restart="whenNotActive" fill="hold" evtFilter="cancelBubble" nodeType="interactiveSeq">
                <p:stCondLst>
                  <p:cond evt="onClick" delay="0">
                    <p:tgtEl>
                      <p:spTgt spid="3109"/>
                    </p:tgtEl>
                  </p:cond>
                </p:stCondLst>
                <p:endSync evt="end" delay="0">
                  <p:rtn val="all"/>
                </p:endSync>
                <p:childTnLst>
                  <p:par>
                    <p:cTn id="142" fill="hold" nodeType="clickPar">
                      <p:stCondLst>
                        <p:cond delay="0"/>
                      </p:stCondLst>
                      <p:childTnLst>
                        <p:par>
                          <p:cTn id="143" fill="hold" nodeType="withGroup">
                            <p:stCondLst>
                              <p:cond delay="0"/>
                            </p:stCondLst>
                            <p:childTnLst>
                              <p:par>
                                <p:cTn id="144" presetID="10" presetClass="exit" presetSubtype="0" fill="hold" grpId="0" nodeType="clickEffect">
                                  <p:stCondLst>
                                    <p:cond delay="0"/>
                                  </p:stCondLst>
                                  <p:childTnLst>
                                    <p:animEffect transition="out" filter="fade">
                                      <p:cBhvr>
                                        <p:cTn id="145" dur="2000"/>
                                        <p:tgtEl>
                                          <p:spTgt spid="3109"/>
                                        </p:tgtEl>
                                      </p:cBhvr>
                                    </p:animEffect>
                                    <p:set>
                                      <p:cBhvr>
                                        <p:cTn id="146" dur="1" fill="hold">
                                          <p:stCondLst>
                                            <p:cond delay="1999"/>
                                          </p:stCondLst>
                                        </p:cTn>
                                        <p:tgtEl>
                                          <p:spTgt spid="3109"/>
                                        </p:tgtEl>
                                        <p:attrNameLst>
                                          <p:attrName>style.visibility</p:attrName>
                                        </p:attrNameLst>
                                      </p:cBhvr>
                                      <p:to>
                                        <p:strVal val="hidden"/>
                                      </p:to>
                                    </p:set>
                                  </p:childTnLst>
                                </p:cTn>
                              </p:par>
                            </p:childTnLst>
                          </p:cTn>
                        </p:par>
                      </p:childTnLst>
                    </p:cTn>
                  </p:par>
                </p:childTnLst>
              </p:cTn>
              <p:nextCondLst>
                <p:cond evt="onClick" delay="0">
                  <p:tgtEl>
                    <p:spTgt spid="3109"/>
                  </p:tgtEl>
                </p:cond>
              </p:nextCondLst>
            </p:seq>
            <p:seq concurrent="1" nextAc="seek">
              <p:cTn id="147" restart="whenNotActive" fill="hold" evtFilter="cancelBubble" nodeType="interactiveSeq">
                <p:stCondLst>
                  <p:cond evt="onClick" delay="0">
                    <p:tgtEl>
                      <p:spTgt spid="3085"/>
                    </p:tgtEl>
                  </p:cond>
                </p:stCondLst>
                <p:endSync evt="end" delay="0">
                  <p:rtn val="all"/>
                </p:endSync>
                <p:childTnLst>
                  <p:par>
                    <p:cTn id="148" fill="hold" nodeType="clickPar">
                      <p:stCondLst>
                        <p:cond delay="0"/>
                      </p:stCondLst>
                      <p:childTnLst>
                        <p:par>
                          <p:cTn id="149" fill="hold" nodeType="withGroup">
                            <p:stCondLst>
                              <p:cond delay="0"/>
                            </p:stCondLst>
                            <p:childTnLst>
                              <p:par>
                                <p:cTn id="150" presetID="10" presetClass="exit" presetSubtype="0" fill="hold" grpId="1" nodeType="clickEffect">
                                  <p:stCondLst>
                                    <p:cond delay="0"/>
                                  </p:stCondLst>
                                  <p:childTnLst>
                                    <p:animEffect transition="out" filter="fade">
                                      <p:cBhvr>
                                        <p:cTn id="151" dur="2000"/>
                                        <p:tgtEl>
                                          <p:spTgt spid="3085"/>
                                        </p:tgtEl>
                                      </p:cBhvr>
                                    </p:animEffect>
                                    <p:set>
                                      <p:cBhvr>
                                        <p:cTn id="152" dur="1" fill="hold">
                                          <p:stCondLst>
                                            <p:cond delay="1999"/>
                                          </p:stCondLst>
                                        </p:cTn>
                                        <p:tgtEl>
                                          <p:spTgt spid="3085"/>
                                        </p:tgtEl>
                                        <p:attrNameLst>
                                          <p:attrName>style.visibility</p:attrName>
                                        </p:attrNameLst>
                                      </p:cBhvr>
                                      <p:to>
                                        <p:strVal val="hidden"/>
                                      </p:to>
                                    </p:set>
                                  </p:childTnLst>
                                </p:cTn>
                              </p:par>
                            </p:childTnLst>
                          </p:cTn>
                        </p:par>
                      </p:childTnLst>
                    </p:cTn>
                  </p:par>
                </p:childTnLst>
              </p:cTn>
              <p:nextCondLst>
                <p:cond evt="onClick" delay="0">
                  <p:tgtEl>
                    <p:spTgt spid="3085"/>
                  </p:tgtEl>
                </p:cond>
              </p:nextCondLst>
            </p:seq>
            <p:seq concurrent="1" nextAc="seek">
              <p:cTn id="153" restart="whenNotActive" fill="hold" evtFilter="cancelBubble" nodeType="interactiveSeq">
                <p:stCondLst>
                  <p:cond evt="onClick" delay="0">
                    <p:tgtEl>
                      <p:spTgt spid="3090"/>
                    </p:tgtEl>
                  </p:cond>
                </p:stCondLst>
                <p:endSync evt="end" delay="0">
                  <p:rtn val="all"/>
                </p:endSync>
                <p:childTnLst>
                  <p:par>
                    <p:cTn id="154" fill="hold" nodeType="clickPar">
                      <p:stCondLst>
                        <p:cond delay="0"/>
                      </p:stCondLst>
                      <p:childTnLst>
                        <p:par>
                          <p:cTn id="155" fill="hold" nodeType="withGroup">
                            <p:stCondLst>
                              <p:cond delay="0"/>
                            </p:stCondLst>
                            <p:childTnLst>
                              <p:par>
                                <p:cTn id="156" presetID="10" presetClass="exit" presetSubtype="0" fill="hold" grpId="0" nodeType="clickEffect">
                                  <p:stCondLst>
                                    <p:cond delay="0"/>
                                  </p:stCondLst>
                                  <p:childTnLst>
                                    <p:animEffect transition="out" filter="fade">
                                      <p:cBhvr>
                                        <p:cTn id="157" dur="2000"/>
                                        <p:tgtEl>
                                          <p:spTgt spid="3090"/>
                                        </p:tgtEl>
                                      </p:cBhvr>
                                    </p:animEffect>
                                    <p:set>
                                      <p:cBhvr>
                                        <p:cTn id="158" dur="1" fill="hold">
                                          <p:stCondLst>
                                            <p:cond delay="1999"/>
                                          </p:stCondLst>
                                        </p:cTn>
                                        <p:tgtEl>
                                          <p:spTgt spid="3090"/>
                                        </p:tgtEl>
                                        <p:attrNameLst>
                                          <p:attrName>style.visibility</p:attrName>
                                        </p:attrNameLst>
                                      </p:cBhvr>
                                      <p:to>
                                        <p:strVal val="hidden"/>
                                      </p:to>
                                    </p:set>
                                  </p:childTnLst>
                                </p:cTn>
                              </p:par>
                            </p:childTnLst>
                          </p:cTn>
                        </p:par>
                      </p:childTnLst>
                    </p:cTn>
                  </p:par>
                </p:childTnLst>
              </p:cTn>
              <p:nextCondLst>
                <p:cond evt="onClick" delay="0">
                  <p:tgtEl>
                    <p:spTgt spid="3090"/>
                  </p:tgtEl>
                </p:cond>
              </p:nextCondLst>
            </p:seq>
            <p:seq concurrent="1" nextAc="seek">
              <p:cTn id="159" restart="whenNotActive" fill="hold" evtFilter="cancelBubble" nodeType="interactiveSeq">
                <p:stCondLst>
                  <p:cond evt="onClick" delay="0">
                    <p:tgtEl>
                      <p:spTgt spid="3080"/>
                    </p:tgtEl>
                  </p:cond>
                </p:stCondLst>
                <p:endSync evt="end" delay="0">
                  <p:rtn val="all"/>
                </p:endSync>
                <p:childTnLst>
                  <p:par>
                    <p:cTn id="160" fill="hold" nodeType="clickPar">
                      <p:stCondLst>
                        <p:cond delay="0"/>
                      </p:stCondLst>
                      <p:childTnLst>
                        <p:par>
                          <p:cTn id="161" fill="hold" nodeType="withGroup">
                            <p:stCondLst>
                              <p:cond delay="0"/>
                            </p:stCondLst>
                            <p:childTnLst>
                              <p:par>
                                <p:cTn id="162" presetID="10" presetClass="exit" presetSubtype="0" fill="hold" grpId="0" nodeType="clickEffect">
                                  <p:stCondLst>
                                    <p:cond delay="0"/>
                                  </p:stCondLst>
                                  <p:childTnLst>
                                    <p:animEffect transition="out" filter="fade">
                                      <p:cBhvr>
                                        <p:cTn id="163" dur="2000"/>
                                        <p:tgtEl>
                                          <p:spTgt spid="3080"/>
                                        </p:tgtEl>
                                      </p:cBhvr>
                                    </p:animEffect>
                                    <p:set>
                                      <p:cBhvr>
                                        <p:cTn id="164" dur="1" fill="hold">
                                          <p:stCondLst>
                                            <p:cond delay="1999"/>
                                          </p:stCondLst>
                                        </p:cTn>
                                        <p:tgtEl>
                                          <p:spTgt spid="3080"/>
                                        </p:tgtEl>
                                        <p:attrNameLst>
                                          <p:attrName>style.visibility</p:attrName>
                                        </p:attrNameLst>
                                      </p:cBhvr>
                                      <p:to>
                                        <p:strVal val="hidden"/>
                                      </p:to>
                                    </p:set>
                                  </p:childTnLst>
                                </p:cTn>
                              </p:par>
                            </p:childTnLst>
                          </p:cTn>
                        </p:par>
                      </p:childTnLst>
                    </p:cTn>
                  </p:par>
                </p:childTnLst>
              </p:cTn>
              <p:nextCondLst>
                <p:cond evt="onClick" delay="0">
                  <p:tgtEl>
                    <p:spTgt spid="3080"/>
                  </p:tgtEl>
                </p:cond>
              </p:nextCondLst>
            </p:seq>
            <p:seq concurrent="1" nextAc="seek">
              <p:cTn id="165" restart="whenNotActive" fill="hold" evtFilter="cancelBubble" nodeType="interactiveSeq">
                <p:stCondLst>
                  <p:cond evt="onClick" delay="0">
                    <p:tgtEl>
                      <p:spTgt spid="3108"/>
                    </p:tgtEl>
                  </p:cond>
                </p:stCondLst>
                <p:endSync evt="end" delay="0">
                  <p:rtn val="all"/>
                </p:endSync>
                <p:childTnLst>
                  <p:par>
                    <p:cTn id="166" fill="hold" nodeType="clickPar">
                      <p:stCondLst>
                        <p:cond delay="0"/>
                      </p:stCondLst>
                      <p:childTnLst>
                        <p:par>
                          <p:cTn id="167" fill="hold" nodeType="withGroup">
                            <p:stCondLst>
                              <p:cond delay="0"/>
                            </p:stCondLst>
                            <p:childTnLst>
                              <p:par>
                                <p:cTn id="168" presetID="10" presetClass="exit" presetSubtype="0" fill="hold" grpId="0" nodeType="clickEffect">
                                  <p:stCondLst>
                                    <p:cond delay="0"/>
                                  </p:stCondLst>
                                  <p:childTnLst>
                                    <p:animEffect transition="out" filter="fade">
                                      <p:cBhvr>
                                        <p:cTn id="169" dur="2000"/>
                                        <p:tgtEl>
                                          <p:spTgt spid="3108"/>
                                        </p:tgtEl>
                                      </p:cBhvr>
                                    </p:animEffect>
                                    <p:set>
                                      <p:cBhvr>
                                        <p:cTn id="170" dur="1" fill="hold">
                                          <p:stCondLst>
                                            <p:cond delay="1999"/>
                                          </p:stCondLst>
                                        </p:cTn>
                                        <p:tgtEl>
                                          <p:spTgt spid="3108"/>
                                        </p:tgtEl>
                                        <p:attrNameLst>
                                          <p:attrName>style.visibility</p:attrName>
                                        </p:attrNameLst>
                                      </p:cBhvr>
                                      <p:to>
                                        <p:strVal val="hidden"/>
                                      </p:to>
                                    </p:set>
                                  </p:childTnLst>
                                </p:cTn>
                              </p:par>
                            </p:childTnLst>
                          </p:cTn>
                        </p:par>
                      </p:childTnLst>
                    </p:cTn>
                  </p:par>
                </p:childTnLst>
              </p:cTn>
              <p:nextCondLst>
                <p:cond evt="onClick" delay="0">
                  <p:tgtEl>
                    <p:spTgt spid="3108"/>
                  </p:tgtEl>
                </p:cond>
              </p:nextCondLst>
            </p:seq>
            <p:seq concurrent="1" nextAc="seek">
              <p:cTn id="171" restart="whenNotActive" fill="hold" evtFilter="cancelBubble" nodeType="interactiveSeq">
                <p:stCondLst>
                  <p:cond evt="onClick" delay="0">
                    <p:tgtEl>
                      <p:spTgt spid="3103"/>
                    </p:tgtEl>
                  </p:cond>
                </p:stCondLst>
                <p:endSync evt="end" delay="0">
                  <p:rtn val="all"/>
                </p:endSync>
                <p:childTnLst>
                  <p:par>
                    <p:cTn id="172" fill="hold" nodeType="clickPar">
                      <p:stCondLst>
                        <p:cond delay="0"/>
                      </p:stCondLst>
                      <p:childTnLst>
                        <p:par>
                          <p:cTn id="173" fill="hold" nodeType="withGroup">
                            <p:stCondLst>
                              <p:cond delay="0"/>
                            </p:stCondLst>
                            <p:childTnLst>
                              <p:par>
                                <p:cTn id="174" presetID="10" presetClass="exit" presetSubtype="0" fill="hold" grpId="0" nodeType="clickEffect">
                                  <p:stCondLst>
                                    <p:cond delay="0"/>
                                  </p:stCondLst>
                                  <p:childTnLst>
                                    <p:animEffect transition="out" filter="fade">
                                      <p:cBhvr>
                                        <p:cTn id="175" dur="2000"/>
                                        <p:tgtEl>
                                          <p:spTgt spid="3103"/>
                                        </p:tgtEl>
                                      </p:cBhvr>
                                    </p:animEffect>
                                    <p:set>
                                      <p:cBhvr>
                                        <p:cTn id="176" dur="1" fill="hold">
                                          <p:stCondLst>
                                            <p:cond delay="1999"/>
                                          </p:stCondLst>
                                        </p:cTn>
                                        <p:tgtEl>
                                          <p:spTgt spid="3103"/>
                                        </p:tgtEl>
                                        <p:attrNameLst>
                                          <p:attrName>style.visibility</p:attrName>
                                        </p:attrNameLst>
                                      </p:cBhvr>
                                      <p:to>
                                        <p:strVal val="hidden"/>
                                      </p:to>
                                    </p:set>
                                  </p:childTnLst>
                                </p:cTn>
                              </p:par>
                            </p:childTnLst>
                          </p:cTn>
                        </p:par>
                      </p:childTnLst>
                    </p:cTn>
                  </p:par>
                </p:childTnLst>
              </p:cTn>
              <p:nextCondLst>
                <p:cond evt="onClick" delay="0">
                  <p:tgtEl>
                    <p:spTgt spid="3103"/>
                  </p:tgtEl>
                </p:cond>
              </p:nextCondLst>
            </p:seq>
            <p:seq concurrent="1" nextAc="seek">
              <p:cTn id="177" restart="whenNotActive" fill="hold" evtFilter="cancelBubble" nodeType="interactiveSeq">
                <p:stCondLst>
                  <p:cond evt="onClick" delay="0">
                    <p:tgtEl>
                      <p:spTgt spid="3097"/>
                    </p:tgtEl>
                  </p:cond>
                </p:stCondLst>
                <p:endSync evt="end" delay="0">
                  <p:rtn val="all"/>
                </p:endSync>
                <p:childTnLst>
                  <p:par>
                    <p:cTn id="178" fill="hold" nodeType="clickPar">
                      <p:stCondLst>
                        <p:cond delay="0"/>
                      </p:stCondLst>
                      <p:childTnLst>
                        <p:par>
                          <p:cTn id="179" fill="hold" nodeType="withGroup">
                            <p:stCondLst>
                              <p:cond delay="0"/>
                            </p:stCondLst>
                            <p:childTnLst>
                              <p:par>
                                <p:cTn id="180" presetID="10" presetClass="exit" presetSubtype="0" fill="hold" grpId="0" nodeType="clickEffect">
                                  <p:stCondLst>
                                    <p:cond delay="0"/>
                                  </p:stCondLst>
                                  <p:childTnLst>
                                    <p:animEffect transition="out" filter="fade">
                                      <p:cBhvr>
                                        <p:cTn id="181" dur="2000"/>
                                        <p:tgtEl>
                                          <p:spTgt spid="3097"/>
                                        </p:tgtEl>
                                      </p:cBhvr>
                                    </p:animEffect>
                                    <p:set>
                                      <p:cBhvr>
                                        <p:cTn id="182" dur="1" fill="hold">
                                          <p:stCondLst>
                                            <p:cond delay="1999"/>
                                          </p:stCondLst>
                                        </p:cTn>
                                        <p:tgtEl>
                                          <p:spTgt spid="3097"/>
                                        </p:tgtEl>
                                        <p:attrNameLst>
                                          <p:attrName>style.visibility</p:attrName>
                                        </p:attrNameLst>
                                      </p:cBhvr>
                                      <p:to>
                                        <p:strVal val="hidden"/>
                                      </p:to>
                                    </p:set>
                                  </p:childTnLst>
                                </p:cTn>
                              </p:par>
                            </p:childTnLst>
                          </p:cTn>
                        </p:par>
                      </p:childTnLst>
                    </p:cTn>
                  </p:par>
                </p:childTnLst>
              </p:cTn>
              <p:nextCondLst>
                <p:cond evt="onClick" delay="0">
                  <p:tgtEl>
                    <p:spTgt spid="3097"/>
                  </p:tgtEl>
                </p:cond>
              </p:nextCondLst>
            </p:seq>
            <p:seq concurrent="1" nextAc="seek">
              <p:cTn id="183" restart="whenNotActive" fill="hold" evtFilter="cancelBubble" nodeType="interactiveSeq">
                <p:stCondLst>
                  <p:cond evt="onClick" delay="0">
                    <p:tgtEl>
                      <p:spTgt spid="3086"/>
                    </p:tgtEl>
                  </p:cond>
                </p:stCondLst>
                <p:endSync evt="end" delay="0">
                  <p:rtn val="all"/>
                </p:endSync>
                <p:childTnLst>
                  <p:par>
                    <p:cTn id="184" fill="hold" nodeType="clickPar">
                      <p:stCondLst>
                        <p:cond delay="0"/>
                      </p:stCondLst>
                      <p:childTnLst>
                        <p:par>
                          <p:cTn id="185" fill="hold" nodeType="withGroup">
                            <p:stCondLst>
                              <p:cond delay="0"/>
                            </p:stCondLst>
                            <p:childTnLst>
                              <p:par>
                                <p:cTn id="186" presetID="10" presetClass="exit" presetSubtype="0" fill="hold" grpId="1" nodeType="clickEffect">
                                  <p:stCondLst>
                                    <p:cond delay="0"/>
                                  </p:stCondLst>
                                  <p:childTnLst>
                                    <p:animEffect transition="out" filter="fade">
                                      <p:cBhvr>
                                        <p:cTn id="187" dur="2000"/>
                                        <p:tgtEl>
                                          <p:spTgt spid="3086"/>
                                        </p:tgtEl>
                                      </p:cBhvr>
                                    </p:animEffect>
                                    <p:set>
                                      <p:cBhvr>
                                        <p:cTn id="188" dur="1" fill="hold">
                                          <p:stCondLst>
                                            <p:cond delay="1999"/>
                                          </p:stCondLst>
                                        </p:cTn>
                                        <p:tgtEl>
                                          <p:spTgt spid="3086"/>
                                        </p:tgtEl>
                                        <p:attrNameLst>
                                          <p:attrName>style.visibility</p:attrName>
                                        </p:attrNameLst>
                                      </p:cBhvr>
                                      <p:to>
                                        <p:strVal val="hidden"/>
                                      </p:to>
                                    </p:set>
                                  </p:childTnLst>
                                </p:cTn>
                              </p:par>
                            </p:childTnLst>
                          </p:cTn>
                        </p:par>
                      </p:childTnLst>
                    </p:cTn>
                  </p:par>
                </p:childTnLst>
              </p:cTn>
              <p:nextCondLst>
                <p:cond evt="onClick" delay="0">
                  <p:tgtEl>
                    <p:spTgt spid="3086"/>
                  </p:tgtEl>
                </p:cond>
              </p:nextCondLst>
            </p:seq>
            <p:seq concurrent="1" nextAc="seek">
              <p:cTn id="189" restart="whenNotActive" fill="hold" evtFilter="cancelBubble" nodeType="interactiveSeq">
                <p:stCondLst>
                  <p:cond evt="onClick" delay="0">
                    <p:tgtEl>
                      <p:spTgt spid="3089"/>
                    </p:tgtEl>
                  </p:cond>
                </p:stCondLst>
                <p:endSync evt="end" delay="0">
                  <p:rtn val="all"/>
                </p:endSync>
                <p:childTnLst>
                  <p:par>
                    <p:cTn id="190" fill="hold" nodeType="clickPar">
                      <p:stCondLst>
                        <p:cond delay="0"/>
                      </p:stCondLst>
                      <p:childTnLst>
                        <p:par>
                          <p:cTn id="191" fill="hold" nodeType="withGroup">
                            <p:stCondLst>
                              <p:cond delay="0"/>
                            </p:stCondLst>
                            <p:childTnLst>
                              <p:par>
                                <p:cTn id="192" presetID="10" presetClass="exit" presetSubtype="0" fill="hold" grpId="0" nodeType="clickEffect">
                                  <p:stCondLst>
                                    <p:cond delay="0"/>
                                  </p:stCondLst>
                                  <p:childTnLst>
                                    <p:animEffect transition="out" filter="fade">
                                      <p:cBhvr>
                                        <p:cTn id="193" dur="2000"/>
                                        <p:tgtEl>
                                          <p:spTgt spid="3089"/>
                                        </p:tgtEl>
                                      </p:cBhvr>
                                    </p:animEffect>
                                    <p:set>
                                      <p:cBhvr>
                                        <p:cTn id="194" dur="1" fill="hold">
                                          <p:stCondLst>
                                            <p:cond delay="1999"/>
                                          </p:stCondLst>
                                        </p:cTn>
                                        <p:tgtEl>
                                          <p:spTgt spid="3089"/>
                                        </p:tgtEl>
                                        <p:attrNameLst>
                                          <p:attrName>style.visibility</p:attrName>
                                        </p:attrNameLst>
                                      </p:cBhvr>
                                      <p:to>
                                        <p:strVal val="hidden"/>
                                      </p:to>
                                    </p:set>
                                  </p:childTnLst>
                                </p:cTn>
                              </p:par>
                            </p:childTnLst>
                          </p:cTn>
                        </p:par>
                      </p:childTnLst>
                    </p:cTn>
                  </p:par>
                </p:childTnLst>
              </p:cTn>
              <p:nextCondLst>
                <p:cond evt="onClick" delay="0">
                  <p:tgtEl>
                    <p:spTgt spid="3089"/>
                  </p:tgtEl>
                </p:cond>
              </p:nextCondLst>
            </p:seq>
            <p:seq concurrent="1" nextAc="seek">
              <p:cTn id="195" restart="whenNotActive" fill="hold" evtFilter="cancelBubble" nodeType="interactiveSeq">
                <p:stCondLst>
                  <p:cond evt="onClick" delay="0">
                    <p:tgtEl>
                      <p:spTgt spid="3092"/>
                    </p:tgtEl>
                  </p:cond>
                </p:stCondLst>
                <p:endSync evt="end" delay="0">
                  <p:rtn val="all"/>
                </p:endSync>
                <p:childTnLst>
                  <p:par>
                    <p:cTn id="196" fill="hold" nodeType="clickPar">
                      <p:stCondLst>
                        <p:cond delay="0"/>
                      </p:stCondLst>
                      <p:childTnLst>
                        <p:par>
                          <p:cTn id="197" fill="hold" nodeType="withGroup">
                            <p:stCondLst>
                              <p:cond delay="0"/>
                            </p:stCondLst>
                            <p:childTnLst>
                              <p:par>
                                <p:cTn id="198" presetID="10" presetClass="exit" presetSubtype="0" fill="hold" grpId="0" nodeType="clickEffect">
                                  <p:stCondLst>
                                    <p:cond delay="0"/>
                                  </p:stCondLst>
                                  <p:childTnLst>
                                    <p:animEffect transition="out" filter="fade">
                                      <p:cBhvr>
                                        <p:cTn id="199" dur="2000"/>
                                        <p:tgtEl>
                                          <p:spTgt spid="3092"/>
                                        </p:tgtEl>
                                      </p:cBhvr>
                                    </p:animEffect>
                                    <p:set>
                                      <p:cBhvr>
                                        <p:cTn id="200" dur="1" fill="hold">
                                          <p:stCondLst>
                                            <p:cond delay="1999"/>
                                          </p:stCondLst>
                                        </p:cTn>
                                        <p:tgtEl>
                                          <p:spTgt spid="3092"/>
                                        </p:tgtEl>
                                        <p:attrNameLst>
                                          <p:attrName>style.visibility</p:attrName>
                                        </p:attrNameLst>
                                      </p:cBhvr>
                                      <p:to>
                                        <p:strVal val="hidden"/>
                                      </p:to>
                                    </p:set>
                                  </p:childTnLst>
                                </p:cTn>
                              </p:par>
                            </p:childTnLst>
                          </p:cTn>
                        </p:par>
                      </p:childTnLst>
                    </p:cTn>
                  </p:par>
                </p:childTnLst>
              </p:cTn>
              <p:nextCondLst>
                <p:cond evt="onClick" delay="0">
                  <p:tgtEl>
                    <p:spTgt spid="3092"/>
                  </p:tgtEl>
                </p:cond>
              </p:nextCondLst>
            </p:seq>
            <p:seq concurrent="1" nextAc="seek">
              <p:cTn id="201" restart="whenNotActive" fill="hold" evtFilter="cancelBubble" nodeType="interactiveSeq">
                <p:stCondLst>
                  <p:cond evt="onClick" delay="0">
                    <p:tgtEl>
                      <p:spTgt spid="3096"/>
                    </p:tgtEl>
                  </p:cond>
                </p:stCondLst>
                <p:endSync evt="end" delay="0">
                  <p:rtn val="all"/>
                </p:endSync>
                <p:childTnLst>
                  <p:par>
                    <p:cTn id="202" fill="hold" nodeType="clickPar">
                      <p:stCondLst>
                        <p:cond delay="0"/>
                      </p:stCondLst>
                      <p:childTnLst>
                        <p:par>
                          <p:cTn id="203" fill="hold" nodeType="withGroup">
                            <p:stCondLst>
                              <p:cond delay="0"/>
                            </p:stCondLst>
                            <p:childTnLst>
                              <p:par>
                                <p:cTn id="204" presetID="10" presetClass="exit" presetSubtype="0" fill="hold" grpId="0" nodeType="clickEffect">
                                  <p:stCondLst>
                                    <p:cond delay="0"/>
                                  </p:stCondLst>
                                  <p:childTnLst>
                                    <p:animEffect transition="out" filter="fade">
                                      <p:cBhvr>
                                        <p:cTn id="205" dur="2000"/>
                                        <p:tgtEl>
                                          <p:spTgt spid="3096"/>
                                        </p:tgtEl>
                                      </p:cBhvr>
                                    </p:animEffect>
                                    <p:set>
                                      <p:cBhvr>
                                        <p:cTn id="206" dur="1" fill="hold">
                                          <p:stCondLst>
                                            <p:cond delay="1999"/>
                                          </p:stCondLst>
                                        </p:cTn>
                                        <p:tgtEl>
                                          <p:spTgt spid="3096"/>
                                        </p:tgtEl>
                                        <p:attrNameLst>
                                          <p:attrName>style.visibility</p:attrName>
                                        </p:attrNameLst>
                                      </p:cBhvr>
                                      <p:to>
                                        <p:strVal val="hidden"/>
                                      </p:to>
                                    </p:set>
                                  </p:childTnLst>
                                </p:cTn>
                              </p:par>
                            </p:childTnLst>
                          </p:cTn>
                        </p:par>
                      </p:childTnLst>
                    </p:cTn>
                  </p:par>
                </p:childTnLst>
              </p:cTn>
              <p:nextCondLst>
                <p:cond evt="onClick" delay="0">
                  <p:tgtEl>
                    <p:spTgt spid="3096"/>
                  </p:tgtEl>
                </p:cond>
              </p:nextCondLst>
            </p:seq>
            <p:seq concurrent="1" nextAc="seek">
              <p:cTn id="207" restart="whenNotActive" fill="hold" evtFilter="cancelBubble" nodeType="interactiveSeq">
                <p:stCondLst>
                  <p:cond evt="onClick" delay="0">
                    <p:tgtEl>
                      <p:spTgt spid="3102"/>
                    </p:tgtEl>
                  </p:cond>
                </p:stCondLst>
                <p:endSync evt="end" delay="0">
                  <p:rtn val="all"/>
                </p:endSync>
                <p:childTnLst>
                  <p:par>
                    <p:cTn id="208" fill="hold" nodeType="clickPar">
                      <p:stCondLst>
                        <p:cond delay="0"/>
                      </p:stCondLst>
                      <p:childTnLst>
                        <p:par>
                          <p:cTn id="209" fill="hold" nodeType="withGroup">
                            <p:stCondLst>
                              <p:cond delay="0"/>
                            </p:stCondLst>
                            <p:childTnLst>
                              <p:par>
                                <p:cTn id="210" presetID="10" presetClass="exit" presetSubtype="0" fill="hold" grpId="0" nodeType="clickEffect">
                                  <p:stCondLst>
                                    <p:cond delay="0"/>
                                  </p:stCondLst>
                                  <p:childTnLst>
                                    <p:animEffect transition="out" filter="fade">
                                      <p:cBhvr>
                                        <p:cTn id="211" dur="2000"/>
                                        <p:tgtEl>
                                          <p:spTgt spid="3102"/>
                                        </p:tgtEl>
                                      </p:cBhvr>
                                    </p:animEffect>
                                    <p:set>
                                      <p:cBhvr>
                                        <p:cTn id="212" dur="1" fill="hold">
                                          <p:stCondLst>
                                            <p:cond delay="1999"/>
                                          </p:stCondLst>
                                        </p:cTn>
                                        <p:tgtEl>
                                          <p:spTgt spid="3102"/>
                                        </p:tgtEl>
                                        <p:attrNameLst>
                                          <p:attrName>style.visibility</p:attrName>
                                        </p:attrNameLst>
                                      </p:cBhvr>
                                      <p:to>
                                        <p:strVal val="hidden"/>
                                      </p:to>
                                    </p:set>
                                  </p:childTnLst>
                                </p:cTn>
                              </p:par>
                            </p:childTnLst>
                          </p:cTn>
                        </p:par>
                      </p:childTnLst>
                    </p:cTn>
                  </p:par>
                </p:childTnLst>
              </p:cTn>
              <p:nextCondLst>
                <p:cond evt="onClick" delay="0">
                  <p:tgtEl>
                    <p:spTgt spid="3102"/>
                  </p:tgtEl>
                </p:cond>
              </p:nextCondLst>
            </p:seq>
            <p:seq concurrent="1" nextAc="seek">
              <p:cTn id="213" restart="whenNotActive" fill="hold" evtFilter="cancelBubble" nodeType="interactiveSeq">
                <p:stCondLst>
                  <p:cond evt="onClick" delay="0">
                    <p:tgtEl>
                      <p:spTgt spid="3107"/>
                    </p:tgtEl>
                  </p:cond>
                </p:stCondLst>
                <p:endSync evt="end" delay="0">
                  <p:rtn val="all"/>
                </p:endSync>
                <p:childTnLst>
                  <p:par>
                    <p:cTn id="214" fill="hold" nodeType="clickPar">
                      <p:stCondLst>
                        <p:cond delay="0"/>
                      </p:stCondLst>
                      <p:childTnLst>
                        <p:par>
                          <p:cTn id="215" fill="hold" nodeType="withGroup">
                            <p:stCondLst>
                              <p:cond delay="0"/>
                            </p:stCondLst>
                            <p:childTnLst>
                              <p:par>
                                <p:cTn id="216" presetID="10" presetClass="exit" presetSubtype="0" fill="hold" grpId="0" nodeType="clickEffect">
                                  <p:stCondLst>
                                    <p:cond delay="0"/>
                                  </p:stCondLst>
                                  <p:childTnLst>
                                    <p:animEffect transition="out" filter="fade">
                                      <p:cBhvr>
                                        <p:cTn id="217" dur="2000"/>
                                        <p:tgtEl>
                                          <p:spTgt spid="3107"/>
                                        </p:tgtEl>
                                      </p:cBhvr>
                                    </p:animEffect>
                                    <p:set>
                                      <p:cBhvr>
                                        <p:cTn id="218" dur="1" fill="hold">
                                          <p:stCondLst>
                                            <p:cond delay="1999"/>
                                          </p:stCondLst>
                                        </p:cTn>
                                        <p:tgtEl>
                                          <p:spTgt spid="3107"/>
                                        </p:tgtEl>
                                        <p:attrNameLst>
                                          <p:attrName>style.visibility</p:attrName>
                                        </p:attrNameLst>
                                      </p:cBhvr>
                                      <p:to>
                                        <p:strVal val="hidden"/>
                                      </p:to>
                                    </p:set>
                                  </p:childTnLst>
                                </p:cTn>
                              </p:par>
                            </p:childTnLst>
                          </p:cTn>
                        </p:par>
                      </p:childTnLst>
                    </p:cTn>
                  </p:par>
                </p:childTnLst>
              </p:cTn>
              <p:nextCondLst>
                <p:cond evt="onClick" delay="0">
                  <p:tgtEl>
                    <p:spTgt spid="3107"/>
                  </p:tgtEl>
                </p:cond>
              </p:nextCondLst>
            </p:seq>
            <p:seq concurrent="1" nextAc="seek">
              <p:cTn id="219" restart="whenNotActive" fill="hold" evtFilter="cancelBubble" nodeType="interactiveSeq">
                <p:stCondLst>
                  <p:cond evt="onClick" delay="0">
                    <p:tgtEl>
                      <p:spTgt spid="3088"/>
                    </p:tgtEl>
                  </p:cond>
                </p:stCondLst>
                <p:endSync evt="end" delay="0">
                  <p:rtn val="all"/>
                </p:endSync>
                <p:childTnLst>
                  <p:par>
                    <p:cTn id="220" fill="hold" nodeType="clickPar">
                      <p:stCondLst>
                        <p:cond delay="0"/>
                      </p:stCondLst>
                      <p:childTnLst>
                        <p:par>
                          <p:cTn id="221" fill="hold" nodeType="withGroup">
                            <p:stCondLst>
                              <p:cond delay="0"/>
                            </p:stCondLst>
                            <p:childTnLst>
                              <p:par>
                                <p:cTn id="222" presetID="10" presetClass="exit" presetSubtype="0" fill="hold" grpId="0" nodeType="clickEffect">
                                  <p:stCondLst>
                                    <p:cond delay="0"/>
                                  </p:stCondLst>
                                  <p:childTnLst>
                                    <p:animEffect transition="out" filter="fade">
                                      <p:cBhvr>
                                        <p:cTn id="223" dur="2000"/>
                                        <p:tgtEl>
                                          <p:spTgt spid="3088"/>
                                        </p:tgtEl>
                                      </p:cBhvr>
                                    </p:animEffect>
                                    <p:set>
                                      <p:cBhvr>
                                        <p:cTn id="224" dur="1" fill="hold">
                                          <p:stCondLst>
                                            <p:cond delay="1999"/>
                                          </p:stCondLst>
                                        </p:cTn>
                                        <p:tgtEl>
                                          <p:spTgt spid="3088"/>
                                        </p:tgtEl>
                                        <p:attrNameLst>
                                          <p:attrName>style.visibility</p:attrName>
                                        </p:attrNameLst>
                                      </p:cBhvr>
                                      <p:to>
                                        <p:strVal val="hidden"/>
                                      </p:to>
                                    </p:set>
                                  </p:childTnLst>
                                </p:cTn>
                              </p:par>
                            </p:childTnLst>
                          </p:cTn>
                        </p:par>
                      </p:childTnLst>
                    </p:cTn>
                  </p:par>
                </p:childTnLst>
              </p:cTn>
              <p:nextCondLst>
                <p:cond evt="onClick" delay="0">
                  <p:tgtEl>
                    <p:spTgt spid="3088"/>
                  </p:tgtEl>
                </p:cond>
              </p:nextCondLst>
            </p:seq>
            <p:seq concurrent="1" nextAc="seek">
              <p:cTn id="225" restart="whenNotActive" fill="hold" evtFilter="cancelBubble" nodeType="interactiveSeq">
                <p:stCondLst>
                  <p:cond evt="onClick" delay="0">
                    <p:tgtEl>
                      <p:spTgt spid="3087"/>
                    </p:tgtEl>
                  </p:cond>
                </p:stCondLst>
                <p:endSync evt="end" delay="0">
                  <p:rtn val="all"/>
                </p:endSync>
                <p:childTnLst>
                  <p:par>
                    <p:cTn id="226" fill="hold" nodeType="clickPar">
                      <p:stCondLst>
                        <p:cond delay="0"/>
                      </p:stCondLst>
                      <p:childTnLst>
                        <p:par>
                          <p:cTn id="227" fill="hold" nodeType="withGroup">
                            <p:stCondLst>
                              <p:cond delay="0"/>
                            </p:stCondLst>
                            <p:childTnLst>
                              <p:par>
                                <p:cTn id="228" presetID="10" presetClass="exit" presetSubtype="0" fill="hold" grpId="1" nodeType="clickEffect">
                                  <p:stCondLst>
                                    <p:cond delay="0"/>
                                  </p:stCondLst>
                                  <p:childTnLst>
                                    <p:animEffect transition="out" filter="fade">
                                      <p:cBhvr>
                                        <p:cTn id="229" dur="2000"/>
                                        <p:tgtEl>
                                          <p:spTgt spid="3087"/>
                                        </p:tgtEl>
                                      </p:cBhvr>
                                    </p:animEffect>
                                    <p:set>
                                      <p:cBhvr>
                                        <p:cTn id="230" dur="1" fill="hold">
                                          <p:stCondLst>
                                            <p:cond delay="1999"/>
                                          </p:stCondLst>
                                        </p:cTn>
                                        <p:tgtEl>
                                          <p:spTgt spid="3087"/>
                                        </p:tgtEl>
                                        <p:attrNameLst>
                                          <p:attrName>style.visibility</p:attrName>
                                        </p:attrNameLst>
                                      </p:cBhvr>
                                      <p:to>
                                        <p:strVal val="hidden"/>
                                      </p:to>
                                    </p:set>
                                  </p:childTnLst>
                                </p:cTn>
                              </p:par>
                            </p:childTnLst>
                          </p:cTn>
                        </p:par>
                      </p:childTnLst>
                    </p:cTn>
                  </p:par>
                </p:childTnLst>
              </p:cTn>
              <p:nextCondLst>
                <p:cond evt="onClick" delay="0">
                  <p:tgtEl>
                    <p:spTgt spid="3087"/>
                  </p:tgtEl>
                </p:cond>
              </p:nextCondLst>
            </p:seq>
            <p:seq concurrent="1" nextAc="seek">
              <p:cTn id="231" restart="whenNotActive" fill="hold" evtFilter="cancelBubble" nodeType="interactiveSeq">
                <p:stCondLst>
                  <p:cond evt="onClick" delay="0">
                    <p:tgtEl>
                      <p:spTgt spid="3093"/>
                    </p:tgtEl>
                  </p:cond>
                </p:stCondLst>
                <p:endSync evt="end" delay="0">
                  <p:rtn val="all"/>
                </p:endSync>
                <p:childTnLst>
                  <p:par>
                    <p:cTn id="232" fill="hold" nodeType="clickPar">
                      <p:stCondLst>
                        <p:cond delay="0"/>
                      </p:stCondLst>
                      <p:childTnLst>
                        <p:par>
                          <p:cTn id="233" fill="hold" nodeType="withGroup">
                            <p:stCondLst>
                              <p:cond delay="0"/>
                            </p:stCondLst>
                            <p:childTnLst>
                              <p:par>
                                <p:cTn id="234" presetID="10" presetClass="exit" presetSubtype="0" fill="hold" grpId="0" nodeType="clickEffect">
                                  <p:stCondLst>
                                    <p:cond delay="0"/>
                                  </p:stCondLst>
                                  <p:childTnLst>
                                    <p:animEffect transition="out" filter="fade">
                                      <p:cBhvr>
                                        <p:cTn id="235" dur="2000"/>
                                        <p:tgtEl>
                                          <p:spTgt spid="3093"/>
                                        </p:tgtEl>
                                      </p:cBhvr>
                                    </p:animEffect>
                                    <p:set>
                                      <p:cBhvr>
                                        <p:cTn id="236" dur="1" fill="hold">
                                          <p:stCondLst>
                                            <p:cond delay="1999"/>
                                          </p:stCondLst>
                                        </p:cTn>
                                        <p:tgtEl>
                                          <p:spTgt spid="3093"/>
                                        </p:tgtEl>
                                        <p:attrNameLst>
                                          <p:attrName>style.visibility</p:attrName>
                                        </p:attrNameLst>
                                      </p:cBhvr>
                                      <p:to>
                                        <p:strVal val="hidden"/>
                                      </p:to>
                                    </p:set>
                                  </p:childTnLst>
                                </p:cTn>
                              </p:par>
                            </p:childTnLst>
                          </p:cTn>
                        </p:par>
                      </p:childTnLst>
                    </p:cTn>
                  </p:par>
                </p:childTnLst>
              </p:cTn>
              <p:nextCondLst>
                <p:cond evt="onClick" delay="0">
                  <p:tgtEl>
                    <p:spTgt spid="3093"/>
                  </p:tgtEl>
                </p:cond>
              </p:nextCondLst>
            </p:seq>
            <p:seq concurrent="1" nextAc="seek">
              <p:cTn id="237" restart="whenNotActive" fill="hold" evtFilter="cancelBubble" nodeType="interactiveSeq">
                <p:stCondLst>
                  <p:cond evt="onClick" delay="0">
                    <p:tgtEl>
                      <p:spTgt spid="3095"/>
                    </p:tgtEl>
                  </p:cond>
                </p:stCondLst>
                <p:endSync evt="end" delay="0">
                  <p:rtn val="all"/>
                </p:endSync>
                <p:childTnLst>
                  <p:par>
                    <p:cTn id="238" fill="hold" nodeType="clickPar">
                      <p:stCondLst>
                        <p:cond delay="0"/>
                      </p:stCondLst>
                      <p:childTnLst>
                        <p:par>
                          <p:cTn id="239" fill="hold" nodeType="withGroup">
                            <p:stCondLst>
                              <p:cond delay="0"/>
                            </p:stCondLst>
                            <p:childTnLst>
                              <p:par>
                                <p:cTn id="240" presetID="10" presetClass="exit" presetSubtype="0" fill="hold" grpId="0" nodeType="clickEffect">
                                  <p:stCondLst>
                                    <p:cond delay="0"/>
                                  </p:stCondLst>
                                  <p:childTnLst>
                                    <p:animEffect transition="out" filter="fade">
                                      <p:cBhvr>
                                        <p:cTn id="241" dur="2000"/>
                                        <p:tgtEl>
                                          <p:spTgt spid="3095"/>
                                        </p:tgtEl>
                                      </p:cBhvr>
                                    </p:animEffect>
                                    <p:set>
                                      <p:cBhvr>
                                        <p:cTn id="242" dur="1" fill="hold">
                                          <p:stCondLst>
                                            <p:cond delay="1999"/>
                                          </p:stCondLst>
                                        </p:cTn>
                                        <p:tgtEl>
                                          <p:spTgt spid="3095"/>
                                        </p:tgtEl>
                                        <p:attrNameLst>
                                          <p:attrName>style.visibility</p:attrName>
                                        </p:attrNameLst>
                                      </p:cBhvr>
                                      <p:to>
                                        <p:strVal val="hidden"/>
                                      </p:to>
                                    </p:set>
                                  </p:childTnLst>
                                </p:cTn>
                              </p:par>
                            </p:childTnLst>
                          </p:cTn>
                        </p:par>
                      </p:childTnLst>
                    </p:cTn>
                  </p:par>
                </p:childTnLst>
              </p:cTn>
              <p:nextCondLst>
                <p:cond evt="onClick" delay="0">
                  <p:tgtEl>
                    <p:spTgt spid="3095"/>
                  </p:tgtEl>
                </p:cond>
              </p:nextCondLst>
            </p:seq>
            <p:seq concurrent="1" nextAc="seek">
              <p:cTn id="243" restart="whenNotActive" fill="hold" evtFilter="cancelBubble" nodeType="interactiveSeq">
                <p:stCondLst>
                  <p:cond evt="onClick" delay="0">
                    <p:tgtEl>
                      <p:spTgt spid="3106"/>
                    </p:tgtEl>
                  </p:cond>
                </p:stCondLst>
                <p:endSync evt="end" delay="0">
                  <p:rtn val="all"/>
                </p:endSync>
                <p:childTnLst>
                  <p:par>
                    <p:cTn id="244" fill="hold" nodeType="clickPar">
                      <p:stCondLst>
                        <p:cond delay="0"/>
                      </p:stCondLst>
                      <p:childTnLst>
                        <p:par>
                          <p:cTn id="245" fill="hold" nodeType="withGroup">
                            <p:stCondLst>
                              <p:cond delay="0"/>
                            </p:stCondLst>
                            <p:childTnLst>
                              <p:par>
                                <p:cTn id="246" presetID="10" presetClass="exit" presetSubtype="0" fill="hold" grpId="0" nodeType="clickEffect">
                                  <p:stCondLst>
                                    <p:cond delay="0"/>
                                  </p:stCondLst>
                                  <p:childTnLst>
                                    <p:animEffect transition="out" filter="fade">
                                      <p:cBhvr>
                                        <p:cTn id="247" dur="2000"/>
                                        <p:tgtEl>
                                          <p:spTgt spid="3106"/>
                                        </p:tgtEl>
                                      </p:cBhvr>
                                    </p:animEffect>
                                    <p:set>
                                      <p:cBhvr>
                                        <p:cTn id="248" dur="1" fill="hold">
                                          <p:stCondLst>
                                            <p:cond delay="1999"/>
                                          </p:stCondLst>
                                        </p:cTn>
                                        <p:tgtEl>
                                          <p:spTgt spid="3106"/>
                                        </p:tgtEl>
                                        <p:attrNameLst>
                                          <p:attrName>style.visibility</p:attrName>
                                        </p:attrNameLst>
                                      </p:cBhvr>
                                      <p:to>
                                        <p:strVal val="hidden"/>
                                      </p:to>
                                    </p:set>
                                  </p:childTnLst>
                                </p:cTn>
                              </p:par>
                            </p:childTnLst>
                          </p:cTn>
                        </p:par>
                      </p:childTnLst>
                    </p:cTn>
                  </p:par>
                </p:childTnLst>
              </p:cTn>
              <p:nextCondLst>
                <p:cond evt="onClick" delay="0">
                  <p:tgtEl>
                    <p:spTgt spid="3106"/>
                  </p:tgtEl>
                </p:cond>
              </p:nextCondLst>
            </p:seq>
            <p:seq concurrent="1" nextAc="seek">
              <p:cTn id="249" restart="whenNotActive" fill="hold" evtFilter="cancelBubble" nodeType="interactiveSeq">
                <p:stCondLst>
                  <p:cond evt="onClick" delay="0">
                    <p:tgtEl>
                      <p:spTgt spid="3099"/>
                    </p:tgtEl>
                  </p:cond>
                </p:stCondLst>
                <p:endSync evt="end" delay="0">
                  <p:rtn val="all"/>
                </p:endSync>
                <p:childTnLst>
                  <p:par>
                    <p:cTn id="250" fill="hold" nodeType="clickPar">
                      <p:stCondLst>
                        <p:cond delay="0"/>
                      </p:stCondLst>
                      <p:childTnLst>
                        <p:par>
                          <p:cTn id="251" fill="hold" nodeType="withGroup">
                            <p:stCondLst>
                              <p:cond delay="0"/>
                            </p:stCondLst>
                            <p:childTnLst>
                              <p:par>
                                <p:cTn id="252" presetID="10" presetClass="exit" presetSubtype="0" fill="hold" grpId="0" nodeType="clickEffect">
                                  <p:stCondLst>
                                    <p:cond delay="0"/>
                                  </p:stCondLst>
                                  <p:childTnLst>
                                    <p:animEffect transition="out" filter="fade">
                                      <p:cBhvr>
                                        <p:cTn id="253" dur="2000"/>
                                        <p:tgtEl>
                                          <p:spTgt spid="3099"/>
                                        </p:tgtEl>
                                      </p:cBhvr>
                                    </p:animEffect>
                                    <p:set>
                                      <p:cBhvr>
                                        <p:cTn id="254" dur="1" fill="hold">
                                          <p:stCondLst>
                                            <p:cond delay="1999"/>
                                          </p:stCondLst>
                                        </p:cTn>
                                        <p:tgtEl>
                                          <p:spTgt spid="3099"/>
                                        </p:tgtEl>
                                        <p:attrNameLst>
                                          <p:attrName>style.visibility</p:attrName>
                                        </p:attrNameLst>
                                      </p:cBhvr>
                                      <p:to>
                                        <p:strVal val="hidden"/>
                                      </p:to>
                                    </p:set>
                                  </p:childTnLst>
                                </p:cTn>
                              </p:par>
                            </p:childTnLst>
                          </p:cTn>
                        </p:par>
                      </p:childTnLst>
                    </p:cTn>
                  </p:par>
                </p:childTnLst>
              </p:cTn>
              <p:nextCondLst>
                <p:cond evt="onClick" delay="0">
                  <p:tgtEl>
                    <p:spTgt spid="3099"/>
                  </p:tgtEl>
                </p:cond>
              </p:nextCondLst>
            </p:seq>
          </p:childTnLst>
        </p:cTn>
      </p:par>
    </p:tnLst>
    <p:bldLst>
      <p:bldP spid="3077" grpId="0" animBg="1"/>
      <p:bldP spid="3077" grpId="1" animBg="1"/>
      <p:bldP spid="3078" grpId="0" animBg="1"/>
      <p:bldP spid="3079" grpId="0" animBg="1"/>
      <p:bldP spid="3080" grpId="0" animBg="1"/>
      <p:bldP spid="3081" grpId="0" animBg="1"/>
      <p:bldP spid="3082" grpId="0" animBg="1"/>
      <p:bldP spid="3083" grpId="0" animBg="1"/>
      <p:bldP spid="3083" grpId="1" animBg="1"/>
      <p:bldP spid="3084" grpId="0" animBg="1"/>
      <p:bldP spid="3084" grpId="1" animBg="1"/>
      <p:bldP spid="3085" grpId="0" animBg="1"/>
      <p:bldP spid="3085" grpId="1" animBg="1"/>
      <p:bldP spid="3086" grpId="0" animBg="1"/>
      <p:bldP spid="3086" grpId="1" animBg="1"/>
      <p:bldP spid="3087" grpId="0" animBg="1"/>
      <p:bldP spid="3087" grpId="1" animBg="1"/>
      <p:bldP spid="3088" grpId="0" animBg="1"/>
      <p:bldP spid="3089" grpId="0" animBg="1"/>
      <p:bldP spid="3090" grpId="0" animBg="1"/>
      <p:bldP spid="3091" grpId="0" animBg="1"/>
      <p:bldP spid="3092" grpId="0" animBg="1"/>
      <p:bldP spid="3093" grpId="0" animBg="1"/>
      <p:bldP spid="3094" grpId="0" animBg="1"/>
      <p:bldP spid="3095" grpId="0" animBg="1"/>
      <p:bldP spid="3096" grpId="0" animBg="1"/>
      <p:bldP spid="3097" grpId="0" animBg="1"/>
      <p:bldP spid="3098" grpId="0" animBg="1"/>
      <p:bldP spid="3099" grpId="0" animBg="1"/>
      <p:bldP spid="3100" grpId="0" animBg="1"/>
      <p:bldP spid="3101" grpId="0" animBg="1"/>
      <p:bldP spid="3102" grpId="0" animBg="1"/>
      <p:bldP spid="3103" grpId="0" animBg="1"/>
      <p:bldP spid="3104" grpId="0" animBg="1"/>
      <p:bldP spid="3105" grpId="0" animBg="1"/>
      <p:bldP spid="3106" grpId="0" animBg="1"/>
      <p:bldP spid="3107" grpId="0" animBg="1"/>
      <p:bldP spid="3108" grpId="0" animBg="1"/>
      <p:bldP spid="3109" grpId="0" animBg="1"/>
      <p:bldP spid="3110" grpId="0" animBg="1"/>
      <p:bldP spid="3111" grpId="0" animBg="1"/>
      <p:bldP spid="31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ext Box 4"/>
          <p:cNvSpPr txBox="1">
            <a:spLocks noChangeArrowheads="1"/>
          </p:cNvSpPr>
          <p:nvPr/>
        </p:nvSpPr>
        <p:spPr bwMode="auto">
          <a:xfrm>
            <a:off x="285750" y="1412776"/>
            <a:ext cx="8501063" cy="2800767"/>
          </a:xfrm>
          <a:prstGeom prst="rect">
            <a:avLst/>
          </a:prstGeom>
          <a:noFill/>
          <a:ln w="9525">
            <a:noFill/>
            <a:miter lim="800000"/>
            <a:headEnd/>
            <a:tailEnd/>
          </a:ln>
          <a:effec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solidFill>
                  <a:srgbClr val="008000"/>
                </a:solidFill>
                <a:effectLst>
                  <a:outerShdw blurRad="38100" dist="38100" dir="2700000" algn="tl">
                    <a:srgbClr val="C0C0C0"/>
                  </a:outerShdw>
                </a:effectLst>
              </a:rPr>
              <a:t> </a:t>
            </a:r>
            <a:r>
              <a:rPr lang="cs-CZ" sz="4000" b="1" dirty="0" smtClean="0">
                <a:effectLst>
                  <a:outerShdw blurRad="38100" dist="38100" dir="2700000" algn="tl">
                    <a:srgbClr val="C0C0C0"/>
                  </a:outerShdw>
                </a:effectLst>
              </a:rPr>
              <a:t>ŘEKNI, KTERÉ ORGÁNY TVOŘÍ CENTRÁLNÍ NERVOVOU SOUSTAVU</a:t>
            </a:r>
            <a:endParaRPr lang="en-US" sz="4000" b="1" dirty="0" smtClean="0">
              <a:effectLst>
                <a:outerShdw blurRad="38100" dist="38100" dir="2700000" algn="tl">
                  <a:srgbClr val="C0C0C0"/>
                </a:outerShdw>
              </a:effectLst>
              <a:cs typeface="Arial" charset="0"/>
            </a:endParaRPr>
          </a:p>
          <a:p>
            <a:pPr algn="ctr" eaLnBrk="1" hangingPunct="1">
              <a:defRPr/>
            </a:pPr>
            <a:endParaRPr lang="en-US" sz="4800" b="1" dirty="0" smtClean="0">
              <a:solidFill>
                <a:srgbClr val="008000"/>
              </a:solidFill>
              <a:effectLst>
                <a:outerShdw blurRad="38100" dist="38100" dir="2700000" algn="tl">
                  <a:srgbClr val="C0C0C0"/>
                </a:outerShdw>
              </a:effectLst>
              <a:cs typeface="Arial" charset="0"/>
            </a:endParaRPr>
          </a:p>
        </p:txBody>
      </p:sp>
      <p:sp>
        <p:nvSpPr>
          <p:cNvPr id="5123" name="AutoShape 5">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4100" name="Picture 4"/>
          <p:cNvPicPr>
            <a:picLocks noChangeAspect="1" noChangeArrowheads="1"/>
          </p:cNvPicPr>
          <p:nvPr/>
        </p:nvPicPr>
        <p:blipFill>
          <a:blip r:embed="rId3" cstate="print"/>
          <a:srcRect/>
          <a:stretch>
            <a:fillRect/>
          </a:stretch>
        </p:blipFill>
        <p:spPr bwMode="auto">
          <a:xfrm>
            <a:off x="3275856" y="4221088"/>
            <a:ext cx="2590800" cy="1597025"/>
          </a:xfrm>
          <a:prstGeom prst="rect">
            <a:avLst/>
          </a:prstGeom>
          <a:noFill/>
          <a:ln w="9525">
            <a:noFill/>
            <a:miter lim="800000"/>
            <a:headEnd/>
            <a:tailEnd/>
          </a:ln>
          <a:effectLst/>
        </p:spPr>
      </p:pic>
      <p:sp>
        <p:nvSpPr>
          <p:cNvPr id="2" name="TextovéPole 1"/>
          <p:cNvSpPr txBox="1">
            <a:spLocks noChangeArrowheads="1"/>
          </p:cNvSpPr>
          <p:nvPr/>
        </p:nvSpPr>
        <p:spPr bwMode="auto">
          <a:xfrm>
            <a:off x="520700" y="4440238"/>
            <a:ext cx="2160588" cy="830997"/>
          </a:xfrm>
          <a:prstGeom prst="rect">
            <a:avLst/>
          </a:prstGeom>
          <a:noFill/>
          <a:ln w="9525">
            <a:noFill/>
            <a:miter lim="800000"/>
            <a:headEnd/>
            <a:tailEnd/>
          </a:ln>
        </p:spPr>
        <p:txBody>
          <a:bodyPr>
            <a:spAutoFit/>
          </a:bodyPr>
          <a:lstStyle/>
          <a:p>
            <a:r>
              <a:rPr lang="cs-CZ" sz="2400" dirty="0" smtClean="0"/>
              <a:t>MOZEK A MÍCHA</a:t>
            </a:r>
            <a:endParaRPr lang="cs-CZ" sz="2400" dirty="0"/>
          </a:p>
        </p:txBody>
      </p:sp>
      <p:sp>
        <p:nvSpPr>
          <p:cNvPr id="6" name="Vývojový diagram: postup 5"/>
          <p:cNvSpPr/>
          <p:nvPr/>
        </p:nvSpPr>
        <p:spPr>
          <a:xfrm>
            <a:off x="251520" y="188640"/>
            <a:ext cx="1584176" cy="64807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NS 1 000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100"/>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4100"/>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Text Box 4"/>
          <p:cNvSpPr txBox="1">
            <a:spLocks noChangeArrowheads="1"/>
          </p:cNvSpPr>
          <p:nvPr/>
        </p:nvSpPr>
        <p:spPr bwMode="auto">
          <a:xfrm>
            <a:off x="282575" y="1397000"/>
            <a:ext cx="8572500" cy="1938992"/>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000" b="1" dirty="0" smtClean="0">
                <a:effectLst>
                  <a:outerShdw blurRad="38100" dist="38100" dir="2700000" algn="tl">
                    <a:srgbClr val="C0C0C0"/>
                  </a:outerShdw>
                </a:effectLst>
              </a:rPr>
              <a:t>ŘEKNI, KDE SE NACHÁZÍ CENTRUM NEPODMÍNĚNÝCH REFLEXŮ.</a:t>
            </a:r>
          </a:p>
        </p:txBody>
      </p:sp>
      <p:sp>
        <p:nvSpPr>
          <p:cNvPr id="6147" name="AutoShape 6">
            <a:hlinkClick r:id="" action="ppaction://hlinkshowjump?jump=lastslideviewed" highlightClick="1"/>
          </p:cNvPr>
          <p:cNvSpPr>
            <a:spLocks noChangeArrowheads="1"/>
          </p:cNvSpPr>
          <p:nvPr/>
        </p:nvSpPr>
        <p:spPr bwMode="auto">
          <a:xfrm>
            <a:off x="7812088" y="5445125"/>
            <a:ext cx="1042987" cy="1042988"/>
          </a:xfrm>
          <a:prstGeom prst="actionButtonReturn">
            <a:avLst/>
          </a:prstGeom>
          <a:solidFill>
            <a:schemeClr val="accent1"/>
          </a:solidFill>
          <a:ln w="9525">
            <a:noFill/>
            <a:miter lim="800000"/>
            <a:headEnd/>
            <a:tailEnd/>
          </a:ln>
        </p:spPr>
        <p:txBody>
          <a:bodyPr wrap="none" anchor="ctr"/>
          <a:lstStyle/>
          <a:p>
            <a:endParaRPr lang="cs-CZ"/>
          </a:p>
        </p:txBody>
      </p:sp>
      <p:pic>
        <p:nvPicPr>
          <p:cNvPr id="7172" name="Picture 4"/>
          <p:cNvPicPr>
            <a:picLocks noChangeAspect="1" noChangeArrowheads="1"/>
          </p:cNvPicPr>
          <p:nvPr/>
        </p:nvPicPr>
        <p:blipFill>
          <a:blip r:embed="rId3" cstate="print"/>
          <a:srcRect/>
          <a:stretch>
            <a:fillRect/>
          </a:stretch>
        </p:blipFill>
        <p:spPr bwMode="auto">
          <a:xfrm>
            <a:off x="3275856" y="3861048"/>
            <a:ext cx="2590800" cy="1597025"/>
          </a:xfrm>
          <a:prstGeom prst="rect">
            <a:avLst/>
          </a:prstGeom>
          <a:noFill/>
          <a:ln w="9525">
            <a:noFill/>
            <a:miter lim="800000"/>
            <a:headEnd/>
            <a:tailEnd/>
          </a:ln>
          <a:effectLst/>
        </p:spPr>
      </p:pic>
      <p:sp>
        <p:nvSpPr>
          <p:cNvPr id="2" name="TextovéPole 1"/>
          <p:cNvSpPr txBox="1">
            <a:spLocks noChangeArrowheads="1"/>
          </p:cNvSpPr>
          <p:nvPr/>
        </p:nvSpPr>
        <p:spPr bwMode="auto">
          <a:xfrm>
            <a:off x="193675" y="3810000"/>
            <a:ext cx="2990850" cy="830997"/>
          </a:xfrm>
          <a:prstGeom prst="rect">
            <a:avLst/>
          </a:prstGeom>
          <a:noFill/>
          <a:ln w="9525">
            <a:noFill/>
            <a:miter lim="800000"/>
            <a:headEnd/>
            <a:tailEnd/>
          </a:ln>
        </p:spPr>
        <p:txBody>
          <a:bodyPr>
            <a:spAutoFit/>
          </a:bodyPr>
          <a:lstStyle/>
          <a:p>
            <a:r>
              <a:rPr lang="cs-CZ" sz="2400" dirty="0" smtClean="0"/>
              <a:t>V PRODLOUŽENÉ MÍŠE</a:t>
            </a:r>
            <a:endParaRPr lang="cs-CZ" sz="2400" dirty="0"/>
          </a:p>
        </p:txBody>
      </p:sp>
      <p:sp>
        <p:nvSpPr>
          <p:cNvPr id="6" name="Vývojový diagram: postup 5"/>
          <p:cNvSpPr/>
          <p:nvPr/>
        </p:nvSpPr>
        <p:spPr>
          <a:xfrm>
            <a:off x="251520" y="188640"/>
            <a:ext cx="1584176" cy="64807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NS 2 000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7172"/>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Text Box 4"/>
          <p:cNvSpPr txBox="1">
            <a:spLocks noChangeArrowheads="1"/>
          </p:cNvSpPr>
          <p:nvPr/>
        </p:nvSpPr>
        <p:spPr bwMode="auto">
          <a:xfrm>
            <a:off x="0" y="1412775"/>
            <a:ext cx="9144000" cy="2308324"/>
          </a:xfrm>
          <a:prstGeom prst="rect">
            <a:avLst/>
          </a:prstGeom>
          <a:noFill/>
          <a:ln w="9525">
            <a:noFill/>
            <a:miter lim="800000"/>
            <a:headEnd/>
            <a:tailEnd/>
          </a:ln>
          <a:effec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effectLst>
                  <a:outerShdw blurRad="38100" dist="38100" dir="2700000" algn="tl">
                    <a:srgbClr val="C0C0C0"/>
                  </a:outerShdw>
                </a:effectLst>
              </a:rPr>
              <a:t>ŘEKNI </a:t>
            </a:r>
            <a:r>
              <a:rPr lang="cs-CZ" sz="4800" b="1" dirty="0" smtClean="0">
                <a:effectLst>
                  <a:outerShdw blurRad="38100" dist="38100" dir="2700000" algn="tl">
                    <a:srgbClr val="C0C0C0"/>
                  </a:outerShdw>
                </a:effectLst>
              </a:rPr>
              <a:t>HLAVNÍ FUNKCI MOZEČKU.</a:t>
            </a:r>
            <a:endParaRPr lang="cs-CZ" sz="4800" dirty="0"/>
          </a:p>
          <a:p>
            <a:pPr eaLnBrk="1" hangingPunct="1">
              <a:defRPr/>
            </a:pPr>
            <a:endParaRPr lang="cs-CZ" sz="4800" dirty="0" smtClean="0"/>
          </a:p>
        </p:txBody>
      </p:sp>
      <p:sp>
        <p:nvSpPr>
          <p:cNvPr id="7171"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4"/>
          <p:cNvPicPr>
            <a:picLocks noChangeAspect="1" noChangeArrowheads="1"/>
          </p:cNvPicPr>
          <p:nvPr/>
        </p:nvPicPr>
        <p:blipFill>
          <a:blip r:embed="rId3" cstate="print"/>
          <a:srcRect/>
          <a:stretch>
            <a:fillRect/>
          </a:stretch>
        </p:blipFill>
        <p:spPr bwMode="auto">
          <a:xfrm>
            <a:off x="3230563" y="3716338"/>
            <a:ext cx="2590800" cy="1597025"/>
          </a:xfrm>
          <a:prstGeom prst="rect">
            <a:avLst/>
          </a:prstGeom>
          <a:noFill/>
          <a:ln w="9525">
            <a:noFill/>
            <a:miter lim="800000"/>
            <a:headEnd/>
            <a:tailEnd/>
          </a:ln>
          <a:effectLst/>
        </p:spPr>
      </p:pic>
      <p:sp>
        <p:nvSpPr>
          <p:cNvPr id="4" name="TextovéPole 3"/>
          <p:cNvSpPr txBox="1">
            <a:spLocks noChangeArrowheads="1"/>
          </p:cNvSpPr>
          <p:nvPr/>
        </p:nvSpPr>
        <p:spPr bwMode="auto">
          <a:xfrm>
            <a:off x="404813" y="4852988"/>
            <a:ext cx="2376487" cy="1200329"/>
          </a:xfrm>
          <a:prstGeom prst="rect">
            <a:avLst/>
          </a:prstGeom>
          <a:noFill/>
          <a:ln w="9525">
            <a:noFill/>
            <a:miter lim="800000"/>
            <a:headEnd/>
            <a:tailEnd/>
          </a:ln>
        </p:spPr>
        <p:txBody>
          <a:bodyPr>
            <a:spAutoFit/>
          </a:bodyPr>
          <a:lstStyle/>
          <a:p>
            <a:r>
              <a:rPr lang="cs-CZ" sz="2400" dirty="0" smtClean="0"/>
              <a:t>KOORDINACE  POHYBŮ A ROVNOVÁHA</a:t>
            </a:r>
            <a:endParaRPr lang="cs-CZ" sz="2400" dirty="0"/>
          </a:p>
        </p:txBody>
      </p:sp>
      <p:sp>
        <p:nvSpPr>
          <p:cNvPr id="6" name="Vývojový diagram: postup 5"/>
          <p:cNvSpPr/>
          <p:nvPr/>
        </p:nvSpPr>
        <p:spPr>
          <a:xfrm>
            <a:off x="251520" y="188640"/>
            <a:ext cx="1584176" cy="64807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NS 3 000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nextCondLst>
                <p:cond evt="onClick" delay="0">
                  <p:tgtEl>
                    <p:spTgt spid="2"/>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Text Box 4"/>
          <p:cNvSpPr txBox="1">
            <a:spLocks noChangeArrowheads="1"/>
          </p:cNvSpPr>
          <p:nvPr/>
        </p:nvSpPr>
        <p:spPr bwMode="auto">
          <a:xfrm>
            <a:off x="-38100" y="1268760"/>
            <a:ext cx="9144000" cy="707886"/>
          </a:xfrm>
          <a:prstGeom prst="rect">
            <a:avLst/>
          </a:prstGeom>
          <a:noFill/>
          <a:ln w="9525">
            <a:noFill/>
            <a:miter lim="800000"/>
            <a:headEnd/>
            <a:tailEnd/>
          </a:ln>
          <a:effectLst/>
        </p:spPr>
        <p:txBody>
          <a:bodyPr wrap="square">
            <a:spAutoFit/>
          </a:bodyPr>
          <a:lstStyle/>
          <a:p>
            <a:pPr marL="342900" indent="-342900" algn="ctr">
              <a:defRPr/>
            </a:pPr>
            <a:r>
              <a:rPr lang="cs-CZ" sz="4000" b="1" dirty="0" smtClean="0">
                <a:effectLst>
                  <a:outerShdw blurRad="38100" dist="38100" dir="2700000" algn="tl">
                    <a:srgbClr val="C0C0C0"/>
                  </a:outerShdw>
                </a:effectLst>
                <a:latin typeface="Arial" charset="0"/>
              </a:rPr>
              <a:t>POPIŠ ČÁSTI NEURONU</a:t>
            </a:r>
            <a:endParaRPr lang="en-US" sz="4000" b="1" dirty="0">
              <a:effectLst>
                <a:outerShdw blurRad="38100" dist="38100" dir="2700000" algn="tl">
                  <a:srgbClr val="C0C0C0"/>
                </a:outerShdw>
              </a:effectLst>
              <a:latin typeface="Arial" charset="0"/>
              <a:cs typeface="Arial" charset="0"/>
            </a:endParaRPr>
          </a:p>
        </p:txBody>
      </p:sp>
      <p:sp>
        <p:nvSpPr>
          <p:cNvPr id="8195" name="AutoShape 5">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9220" name="Picture 4"/>
          <p:cNvPicPr>
            <a:picLocks noChangeAspect="1" noChangeArrowheads="1"/>
          </p:cNvPicPr>
          <p:nvPr/>
        </p:nvPicPr>
        <p:blipFill>
          <a:blip r:embed="rId3" cstate="print"/>
          <a:srcRect/>
          <a:stretch>
            <a:fillRect/>
          </a:stretch>
        </p:blipFill>
        <p:spPr bwMode="auto">
          <a:xfrm>
            <a:off x="3563888" y="3356992"/>
            <a:ext cx="2590800" cy="1597025"/>
          </a:xfrm>
          <a:prstGeom prst="rect">
            <a:avLst/>
          </a:prstGeom>
          <a:noFill/>
          <a:ln w="9525">
            <a:noFill/>
            <a:miter lim="800000"/>
            <a:headEnd/>
            <a:tailEnd/>
          </a:ln>
          <a:effectLst/>
        </p:spPr>
      </p:pic>
      <p:sp>
        <p:nvSpPr>
          <p:cNvPr id="2" name="Obdélník 1"/>
          <p:cNvSpPr>
            <a:spLocks noChangeArrowheads="1"/>
          </p:cNvSpPr>
          <p:nvPr/>
        </p:nvSpPr>
        <p:spPr bwMode="auto">
          <a:xfrm>
            <a:off x="360363" y="4797425"/>
            <a:ext cx="2778125" cy="1200329"/>
          </a:xfrm>
          <a:prstGeom prst="rect">
            <a:avLst/>
          </a:prstGeom>
          <a:noFill/>
          <a:ln w="9525">
            <a:noFill/>
            <a:miter lim="800000"/>
            <a:headEnd/>
            <a:tailEnd/>
          </a:ln>
        </p:spPr>
        <p:txBody>
          <a:bodyPr>
            <a:spAutoFit/>
          </a:bodyPr>
          <a:lstStyle/>
          <a:p>
            <a:r>
              <a:rPr lang="cs-CZ" sz="2400" dirty="0" smtClean="0"/>
              <a:t>TĚLO, DLOUHÝ VÝBĚŽEK, KRÁTKÉ VÝBĚŽKY</a:t>
            </a:r>
            <a:endParaRPr lang="cs-CZ" sz="2400" dirty="0"/>
          </a:p>
        </p:txBody>
      </p:sp>
      <p:sp>
        <p:nvSpPr>
          <p:cNvPr id="6" name="Vývojový diagram: postup 5"/>
          <p:cNvSpPr/>
          <p:nvPr/>
        </p:nvSpPr>
        <p:spPr>
          <a:xfrm>
            <a:off x="251520" y="188640"/>
            <a:ext cx="1584176" cy="64807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NS 4 000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220"/>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9220"/>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6">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6149" name="Picture 5"/>
          <p:cNvPicPr>
            <a:picLocks noChangeAspect="1" noChangeArrowheads="1"/>
          </p:cNvPicPr>
          <p:nvPr/>
        </p:nvPicPr>
        <p:blipFill>
          <a:blip r:embed="rId3" cstate="print"/>
          <a:srcRect/>
          <a:stretch>
            <a:fillRect/>
          </a:stretch>
        </p:blipFill>
        <p:spPr bwMode="auto">
          <a:xfrm>
            <a:off x="3240088" y="4005263"/>
            <a:ext cx="2590800" cy="1597025"/>
          </a:xfrm>
          <a:prstGeom prst="rect">
            <a:avLst/>
          </a:prstGeom>
          <a:noFill/>
          <a:ln w="9525">
            <a:noFill/>
            <a:miter lim="800000"/>
            <a:headEnd/>
            <a:tailEnd/>
          </a:ln>
          <a:effectLst/>
        </p:spPr>
      </p:pic>
      <p:sp>
        <p:nvSpPr>
          <p:cNvPr id="2" name="TextovéPole 1"/>
          <p:cNvSpPr txBox="1">
            <a:spLocks noChangeArrowheads="1"/>
          </p:cNvSpPr>
          <p:nvPr/>
        </p:nvSpPr>
        <p:spPr bwMode="auto">
          <a:xfrm>
            <a:off x="463550" y="4759325"/>
            <a:ext cx="2595563" cy="830997"/>
          </a:xfrm>
          <a:prstGeom prst="rect">
            <a:avLst/>
          </a:prstGeom>
          <a:noFill/>
          <a:ln w="9525">
            <a:noFill/>
            <a:miter lim="800000"/>
            <a:headEnd/>
            <a:tailEnd/>
          </a:ln>
        </p:spPr>
        <p:txBody>
          <a:bodyPr>
            <a:spAutoFit/>
          </a:bodyPr>
          <a:lstStyle/>
          <a:p>
            <a:r>
              <a:rPr lang="cs-CZ" sz="2400" dirty="0" smtClean="0"/>
              <a:t>BORELIÓZA A ENCEFALITIDA</a:t>
            </a:r>
            <a:endParaRPr lang="cs-CZ" sz="2400" dirty="0"/>
          </a:p>
        </p:txBody>
      </p:sp>
      <p:sp>
        <p:nvSpPr>
          <p:cNvPr id="8" name="Text Box 4"/>
          <p:cNvSpPr txBox="1">
            <a:spLocks noChangeArrowheads="1"/>
          </p:cNvSpPr>
          <p:nvPr/>
        </p:nvSpPr>
        <p:spPr bwMode="auto">
          <a:xfrm>
            <a:off x="250825" y="333375"/>
            <a:ext cx="8715375" cy="4154984"/>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cs-CZ" sz="4800" b="1" dirty="0" smtClean="0">
                <a:solidFill>
                  <a:srgbClr val="FF0000"/>
                </a:solidFill>
                <a:effectLst>
                  <a:outerShdw blurRad="38100" dist="38100" dir="2700000" algn="tl">
                    <a:srgbClr val="C0C0C0"/>
                  </a:outerShdw>
                </a:effectLst>
              </a:rPr>
              <a:t>     </a:t>
            </a:r>
          </a:p>
          <a:p>
            <a:pPr algn="ctr" eaLnBrk="1" hangingPunct="1">
              <a:defRPr/>
            </a:pPr>
            <a:r>
              <a:rPr lang="cs-CZ" sz="4000" b="1" dirty="0" smtClean="0">
                <a:effectLst>
                  <a:outerShdw blurRad="38100" dist="38100" dir="2700000" algn="tl">
                    <a:srgbClr val="C0C0C0"/>
                  </a:outerShdw>
                </a:effectLst>
              </a:rPr>
              <a:t>JMENUJ ONEMOCNĚNÍ PŘENÁŠENÉ KLÍŠŤATY, KTERÁ NAPADAJÍ NERVOVÝ SYSTÉM. </a:t>
            </a:r>
          </a:p>
          <a:p>
            <a:pPr eaLnBrk="1" hangingPunct="1">
              <a:defRPr/>
            </a:pPr>
            <a:endParaRPr lang="cs-CZ" sz="4800" b="1" dirty="0" smtClean="0">
              <a:solidFill>
                <a:schemeClr val="accent2"/>
              </a:solidFill>
              <a:effectLst>
                <a:outerShdw blurRad="38100" dist="38100" dir="2700000" algn="tl">
                  <a:srgbClr val="C0C0C0"/>
                </a:outerShdw>
              </a:effectLst>
            </a:endParaRPr>
          </a:p>
          <a:p>
            <a:pPr eaLnBrk="1" hangingPunct="1">
              <a:defRPr/>
            </a:pPr>
            <a:r>
              <a:rPr lang="cs-CZ" sz="4800" b="1" dirty="0" smtClean="0">
                <a:solidFill>
                  <a:schemeClr val="accent2"/>
                </a:solidFill>
                <a:effectLst>
                  <a:outerShdw blurRad="38100" dist="38100" dir="2700000" algn="tl">
                    <a:srgbClr val="C0C0C0"/>
                  </a:outerShdw>
                </a:effectLst>
              </a:rPr>
              <a:t>					  </a:t>
            </a:r>
          </a:p>
        </p:txBody>
      </p:sp>
      <p:sp>
        <p:nvSpPr>
          <p:cNvPr id="6" name="Vývojový diagram: postup 5"/>
          <p:cNvSpPr/>
          <p:nvPr/>
        </p:nvSpPr>
        <p:spPr>
          <a:xfrm>
            <a:off x="251520" y="188640"/>
            <a:ext cx="1584176" cy="64807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NS 5 000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149"/>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6149"/>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Text Box 4"/>
          <p:cNvSpPr txBox="1">
            <a:spLocks noChangeArrowheads="1"/>
          </p:cNvSpPr>
          <p:nvPr/>
        </p:nvSpPr>
        <p:spPr bwMode="auto">
          <a:xfrm>
            <a:off x="250825" y="692695"/>
            <a:ext cx="8715375" cy="3785652"/>
          </a:xfrm>
          <a:prstGeom prst="rect">
            <a:avLst/>
          </a:prstGeom>
          <a:noFill/>
          <a:ln w="9525">
            <a:noFill/>
            <a:miter lim="800000"/>
            <a:headEnd/>
            <a:tailEnd/>
          </a:ln>
          <a:effec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cs-CZ" sz="4800" b="1" dirty="0" smtClean="0">
                <a:solidFill>
                  <a:srgbClr val="FF0000"/>
                </a:solidFill>
                <a:effectLst>
                  <a:outerShdw blurRad="38100" dist="38100" dir="2700000" algn="tl">
                    <a:srgbClr val="C0C0C0"/>
                  </a:outerShdw>
                </a:effectLst>
              </a:rPr>
              <a:t>     </a:t>
            </a:r>
          </a:p>
          <a:p>
            <a:pPr algn="ctr" eaLnBrk="1" hangingPunct="1">
              <a:defRPr/>
            </a:pPr>
            <a:r>
              <a:rPr lang="cs-CZ" sz="4800" b="1" dirty="0" smtClean="0">
                <a:effectLst>
                  <a:outerShdw blurRad="38100" dist="38100" dir="2700000" algn="tl">
                    <a:srgbClr val="C0C0C0"/>
                  </a:outerShdw>
                </a:effectLst>
              </a:rPr>
              <a:t>JMENUJ ČÁSTI VNĚJŠÍHO UCHA.</a:t>
            </a:r>
          </a:p>
          <a:p>
            <a:pPr eaLnBrk="1" hangingPunct="1">
              <a:defRPr/>
            </a:pPr>
            <a:endParaRPr lang="cs-CZ" sz="4800" b="1" dirty="0" smtClean="0">
              <a:solidFill>
                <a:schemeClr val="accent2"/>
              </a:solidFill>
              <a:effectLst>
                <a:outerShdw blurRad="38100" dist="38100" dir="2700000" algn="tl">
                  <a:srgbClr val="C0C0C0"/>
                </a:outerShdw>
              </a:effectLst>
            </a:endParaRPr>
          </a:p>
          <a:p>
            <a:pPr eaLnBrk="1" hangingPunct="1">
              <a:defRPr/>
            </a:pPr>
            <a:r>
              <a:rPr lang="cs-CZ" sz="4800" b="1" dirty="0" smtClean="0">
                <a:solidFill>
                  <a:schemeClr val="accent2"/>
                </a:solidFill>
                <a:effectLst>
                  <a:outerShdw blurRad="38100" dist="38100" dir="2700000" algn="tl">
                    <a:srgbClr val="C0C0C0"/>
                  </a:outerShdw>
                </a:effectLst>
              </a:rPr>
              <a:t>					  </a:t>
            </a:r>
          </a:p>
        </p:txBody>
      </p:sp>
      <p:sp>
        <p:nvSpPr>
          <p:cNvPr id="10243"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4"/>
          <p:cNvPicPr>
            <a:picLocks noChangeAspect="1" noChangeArrowheads="1"/>
          </p:cNvPicPr>
          <p:nvPr/>
        </p:nvPicPr>
        <p:blipFill>
          <a:blip r:embed="rId3" cstate="print"/>
          <a:srcRect/>
          <a:stretch>
            <a:fillRect/>
          </a:stretch>
        </p:blipFill>
        <p:spPr bwMode="auto">
          <a:xfrm>
            <a:off x="3281363" y="3616325"/>
            <a:ext cx="259080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395288" y="4013200"/>
            <a:ext cx="2592387" cy="1200329"/>
          </a:xfrm>
          <a:prstGeom prst="rect">
            <a:avLst/>
          </a:prstGeom>
          <a:noFill/>
          <a:ln w="9525">
            <a:noFill/>
            <a:miter lim="800000"/>
            <a:headEnd/>
            <a:tailEnd/>
          </a:ln>
        </p:spPr>
        <p:txBody>
          <a:bodyPr>
            <a:spAutoFit/>
          </a:bodyPr>
          <a:lstStyle/>
          <a:p>
            <a:r>
              <a:rPr lang="cs-CZ" sz="2400" dirty="0" smtClean="0"/>
              <a:t>UŠNÍ BOLTEC, ZEVNÍ ZVUKOVOD</a:t>
            </a:r>
            <a:endParaRPr lang="cs-CZ" sz="2400" dirty="0"/>
          </a:p>
        </p:txBody>
      </p:sp>
      <p:sp>
        <p:nvSpPr>
          <p:cNvPr id="6" name="Elipsa 5"/>
          <p:cNvSpPr/>
          <p:nvPr/>
        </p:nvSpPr>
        <p:spPr>
          <a:xfrm>
            <a:off x="179512" y="260648"/>
            <a:ext cx="144016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SLUCH</a:t>
            </a:r>
          </a:p>
          <a:p>
            <a:pPr algn="ctr"/>
            <a:r>
              <a:rPr lang="cs-CZ" dirty="0" smtClean="0"/>
              <a:t>1 000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4"/>
          <p:cNvSpPr txBox="1">
            <a:spLocks noChangeArrowheads="1"/>
          </p:cNvSpPr>
          <p:nvPr/>
        </p:nvSpPr>
        <p:spPr bwMode="auto">
          <a:xfrm>
            <a:off x="447675" y="412750"/>
            <a:ext cx="184150" cy="823913"/>
          </a:xfrm>
          <a:prstGeom prst="rect">
            <a:avLst/>
          </a:prstGeom>
          <a:noFill/>
          <a:ln w="9525">
            <a:noFill/>
            <a:miter lim="800000"/>
            <a:headEnd/>
            <a:tailEnd/>
          </a:ln>
        </p:spPr>
        <p:txBody>
          <a:bodyPr wrap="none">
            <a:spAutoFit/>
          </a:bodyPr>
          <a:lstStyle/>
          <a:p>
            <a:endParaRPr lang="cs-CZ" sz="4800"/>
          </a:p>
        </p:txBody>
      </p:sp>
      <p:sp>
        <p:nvSpPr>
          <p:cNvPr id="11267" name="Text Box 5"/>
          <p:cNvSpPr txBox="1">
            <a:spLocks noChangeArrowheads="1"/>
          </p:cNvSpPr>
          <p:nvPr/>
        </p:nvSpPr>
        <p:spPr bwMode="auto">
          <a:xfrm>
            <a:off x="192088" y="1417638"/>
            <a:ext cx="8643937" cy="15696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solidFill>
                  <a:srgbClr val="008000"/>
                </a:solidFill>
              </a:rPr>
              <a:t>  </a:t>
            </a:r>
            <a:r>
              <a:rPr lang="cs-CZ" sz="4800" b="1" dirty="0" smtClean="0"/>
              <a:t>JMENUJ TŘI SLUCHOVÉ KŮSTKY.</a:t>
            </a:r>
            <a:endParaRPr lang="en-US" sz="4800" b="1" dirty="0" smtClean="0">
              <a:cs typeface="Arial" charset="0"/>
            </a:endParaRPr>
          </a:p>
        </p:txBody>
      </p:sp>
      <p:sp>
        <p:nvSpPr>
          <p:cNvPr id="11268" name="AutoShape 6">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sp>
        <p:nvSpPr>
          <p:cNvPr id="11269" name="Obdélník 7"/>
          <p:cNvSpPr>
            <a:spLocks noChangeArrowheads="1"/>
          </p:cNvSpPr>
          <p:nvPr/>
        </p:nvSpPr>
        <p:spPr bwMode="auto">
          <a:xfrm>
            <a:off x="5643563" y="2643188"/>
            <a:ext cx="249237" cy="369887"/>
          </a:xfrm>
          <a:prstGeom prst="rect">
            <a:avLst/>
          </a:prstGeom>
          <a:noFill/>
          <a:ln w="9525">
            <a:noFill/>
            <a:miter lim="800000"/>
            <a:headEnd/>
            <a:tailEnd/>
          </a:ln>
        </p:spPr>
        <p:txBody>
          <a:bodyPr wrap="none">
            <a:spAutoFit/>
          </a:bodyPr>
          <a:lstStyle/>
          <a:p>
            <a:r>
              <a:rPr lang="cs-CZ"/>
              <a:t>‎ </a:t>
            </a:r>
          </a:p>
        </p:txBody>
      </p:sp>
      <p:pic>
        <p:nvPicPr>
          <p:cNvPr id="10246" name="Picture 6"/>
          <p:cNvPicPr>
            <a:picLocks noChangeAspect="1" noChangeArrowheads="1"/>
          </p:cNvPicPr>
          <p:nvPr/>
        </p:nvPicPr>
        <p:blipFill>
          <a:blip r:embed="rId3" cstate="print"/>
          <a:srcRect/>
          <a:stretch>
            <a:fillRect/>
          </a:stretch>
        </p:blipFill>
        <p:spPr bwMode="auto">
          <a:xfrm>
            <a:off x="3192463" y="3644900"/>
            <a:ext cx="2590800" cy="1597025"/>
          </a:xfrm>
          <a:prstGeom prst="rect">
            <a:avLst/>
          </a:prstGeom>
          <a:noFill/>
          <a:ln w="9525">
            <a:noFill/>
            <a:miter lim="800000"/>
            <a:headEnd/>
            <a:tailEnd/>
          </a:ln>
          <a:effectLst/>
        </p:spPr>
      </p:pic>
      <p:sp>
        <p:nvSpPr>
          <p:cNvPr id="2" name="TextovéPole 1"/>
          <p:cNvSpPr txBox="1">
            <a:spLocks noChangeArrowheads="1"/>
          </p:cNvSpPr>
          <p:nvPr/>
        </p:nvSpPr>
        <p:spPr bwMode="auto">
          <a:xfrm>
            <a:off x="449263" y="4779963"/>
            <a:ext cx="2427287" cy="1200329"/>
          </a:xfrm>
          <a:prstGeom prst="rect">
            <a:avLst/>
          </a:prstGeom>
          <a:noFill/>
          <a:ln w="9525">
            <a:noFill/>
            <a:miter lim="800000"/>
            <a:headEnd/>
            <a:tailEnd/>
          </a:ln>
        </p:spPr>
        <p:txBody>
          <a:bodyPr>
            <a:spAutoFit/>
          </a:bodyPr>
          <a:lstStyle/>
          <a:p>
            <a:r>
              <a:rPr lang="cs-CZ" sz="2400" dirty="0" smtClean="0"/>
              <a:t>KLADÍVKO, KOVADLINKA, TŘMÍNEK</a:t>
            </a:r>
            <a:endParaRPr lang="cs-CZ" sz="2400" dirty="0"/>
          </a:p>
        </p:txBody>
      </p:sp>
      <p:sp>
        <p:nvSpPr>
          <p:cNvPr id="8" name="Elipsa 7"/>
          <p:cNvSpPr/>
          <p:nvPr/>
        </p:nvSpPr>
        <p:spPr>
          <a:xfrm>
            <a:off x="179512" y="260648"/>
            <a:ext cx="144016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SLUCH</a:t>
            </a:r>
          </a:p>
          <a:p>
            <a:pPr algn="ctr"/>
            <a:r>
              <a:rPr lang="cs-CZ" dirty="0" smtClean="0"/>
              <a:t>2 000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46"/>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10246"/>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ext Box 4"/>
          <p:cNvSpPr txBox="1">
            <a:spLocks noChangeArrowheads="1"/>
          </p:cNvSpPr>
          <p:nvPr/>
        </p:nvSpPr>
        <p:spPr bwMode="auto">
          <a:xfrm>
            <a:off x="569913" y="692150"/>
            <a:ext cx="7962900" cy="2308324"/>
          </a:xfrm>
          <a:prstGeom prst="rect">
            <a:avLst/>
          </a:prstGeom>
          <a:noFill/>
          <a:ln w="9525">
            <a:noFill/>
            <a:miter lim="800000"/>
            <a:headEnd/>
            <a:tailEnd/>
          </a:ln>
          <a:effectLst/>
        </p:spPr>
        <p:txBody>
          <a:bodyPr>
            <a:spAutoFit/>
          </a:bodyPr>
          <a:lstStyle/>
          <a:p>
            <a:pPr algn="ctr">
              <a:defRPr/>
            </a:pPr>
            <a:r>
              <a:rPr lang="cs-CZ" sz="4800" b="1" dirty="0">
                <a:solidFill>
                  <a:srgbClr val="FF0000"/>
                </a:solidFill>
                <a:effectLst>
                  <a:outerShdw blurRad="38100" dist="38100" dir="2700000" algn="tl">
                    <a:srgbClr val="C0C0C0"/>
                  </a:outerShdw>
                </a:effectLst>
                <a:latin typeface="Arial" charset="0"/>
              </a:rPr>
              <a:t> </a:t>
            </a:r>
            <a:r>
              <a:rPr lang="cs-CZ" sz="4800" b="1" dirty="0" smtClean="0">
                <a:effectLst>
                  <a:outerShdw blurRad="38100" dist="38100" dir="2700000" algn="tl">
                    <a:srgbClr val="C0C0C0"/>
                  </a:outerShdw>
                </a:effectLst>
                <a:latin typeface="Arial" charset="0"/>
              </a:rPr>
              <a:t>ŘEKNI, KTERÉ ČÁSTI TĚLA SPOJUJE EUSTACHOVA TRUBICE? </a:t>
            </a:r>
            <a:endParaRPr lang="cs-CZ" sz="4800" b="1" dirty="0">
              <a:effectLst>
                <a:outerShdw blurRad="38100" dist="38100" dir="2700000" algn="tl">
                  <a:srgbClr val="C0C0C0"/>
                </a:outerShdw>
              </a:effectLst>
              <a:latin typeface="Arial" charset="0"/>
            </a:endParaRPr>
          </a:p>
        </p:txBody>
      </p:sp>
      <p:sp>
        <p:nvSpPr>
          <p:cNvPr id="12291"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12292" name="Picture 4"/>
          <p:cNvPicPr>
            <a:picLocks noChangeAspect="1" noChangeArrowheads="1"/>
          </p:cNvPicPr>
          <p:nvPr/>
        </p:nvPicPr>
        <p:blipFill>
          <a:blip r:embed="rId3" cstate="print"/>
          <a:srcRect/>
          <a:stretch>
            <a:fillRect/>
          </a:stretch>
        </p:blipFill>
        <p:spPr bwMode="auto">
          <a:xfrm>
            <a:off x="3255963" y="3716338"/>
            <a:ext cx="2590800" cy="1590675"/>
          </a:xfrm>
          <a:prstGeom prst="rect">
            <a:avLst/>
          </a:prstGeom>
          <a:noFill/>
          <a:ln w="9525">
            <a:noFill/>
            <a:miter lim="800000"/>
            <a:headEnd/>
            <a:tailEnd/>
          </a:ln>
          <a:effectLst/>
        </p:spPr>
      </p:pic>
      <p:sp>
        <p:nvSpPr>
          <p:cNvPr id="2" name="TextovéPole 1"/>
          <p:cNvSpPr txBox="1">
            <a:spLocks noChangeArrowheads="1"/>
          </p:cNvSpPr>
          <p:nvPr/>
        </p:nvSpPr>
        <p:spPr bwMode="auto">
          <a:xfrm>
            <a:off x="569913" y="4476750"/>
            <a:ext cx="2417762" cy="830997"/>
          </a:xfrm>
          <a:prstGeom prst="rect">
            <a:avLst/>
          </a:prstGeom>
          <a:noFill/>
          <a:ln w="9525">
            <a:noFill/>
            <a:miter lim="800000"/>
            <a:headEnd/>
            <a:tailEnd/>
          </a:ln>
        </p:spPr>
        <p:txBody>
          <a:bodyPr>
            <a:spAutoFit/>
          </a:bodyPr>
          <a:lstStyle/>
          <a:p>
            <a:r>
              <a:rPr lang="cs-CZ" sz="2400" dirty="0" smtClean="0"/>
              <a:t>NOSOHLTAN A STŘEDNÍ UCHO</a:t>
            </a:r>
            <a:endParaRPr lang="cs-CZ" sz="2400" dirty="0"/>
          </a:p>
        </p:txBody>
      </p:sp>
      <p:sp>
        <p:nvSpPr>
          <p:cNvPr id="6" name="Elipsa 5"/>
          <p:cNvSpPr/>
          <p:nvPr/>
        </p:nvSpPr>
        <p:spPr>
          <a:xfrm>
            <a:off x="179512" y="260648"/>
            <a:ext cx="144016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SLUCH </a:t>
            </a:r>
          </a:p>
          <a:p>
            <a:pPr algn="ctr"/>
            <a:r>
              <a:rPr lang="cs-CZ" dirty="0" smtClean="0"/>
              <a:t>3 000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29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12292"/>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ext Box 4"/>
          <p:cNvSpPr txBox="1">
            <a:spLocks noChangeArrowheads="1"/>
          </p:cNvSpPr>
          <p:nvPr/>
        </p:nvSpPr>
        <p:spPr bwMode="auto">
          <a:xfrm>
            <a:off x="-31750" y="1285875"/>
            <a:ext cx="9144000" cy="1446550"/>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effectLst>
                  <a:outerShdw blurRad="38100" dist="38100" dir="2700000" algn="tl">
                    <a:srgbClr val="C0C0C0"/>
                  </a:outerShdw>
                </a:effectLst>
              </a:rPr>
              <a:t>        </a:t>
            </a:r>
            <a:r>
              <a:rPr lang="cs-CZ" sz="4000" b="1" dirty="0" smtClean="0">
                <a:effectLst>
                  <a:outerShdw blurRad="38100" dist="38100" dir="2700000" algn="tl">
                    <a:srgbClr val="C0C0C0"/>
                  </a:outerShdw>
                </a:effectLst>
              </a:rPr>
              <a:t>JMENUJ ALESPOŇ JEDNO ONEMOCNĚNÍ UCHA.</a:t>
            </a:r>
            <a:endParaRPr lang="en-US" sz="4000" b="1" dirty="0" smtClean="0">
              <a:effectLst>
                <a:outerShdw blurRad="38100" dist="38100" dir="2700000" algn="tl">
                  <a:srgbClr val="C0C0C0"/>
                </a:outerShdw>
              </a:effectLst>
              <a:cs typeface="Arial" charset="0"/>
            </a:endParaRPr>
          </a:p>
        </p:txBody>
      </p:sp>
      <p:sp>
        <p:nvSpPr>
          <p:cNvPr id="13315"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11268" name="Picture 4"/>
          <p:cNvPicPr>
            <a:picLocks noChangeAspect="1" noChangeArrowheads="1"/>
          </p:cNvPicPr>
          <p:nvPr/>
        </p:nvPicPr>
        <p:blipFill>
          <a:blip r:embed="rId3" cstate="print"/>
          <a:srcRect/>
          <a:stretch>
            <a:fillRect/>
          </a:stretch>
        </p:blipFill>
        <p:spPr bwMode="auto">
          <a:xfrm>
            <a:off x="3419872" y="3573016"/>
            <a:ext cx="2590800" cy="1597025"/>
          </a:xfrm>
          <a:prstGeom prst="rect">
            <a:avLst/>
          </a:prstGeom>
          <a:noFill/>
          <a:ln w="9525">
            <a:noFill/>
            <a:miter lim="800000"/>
            <a:headEnd/>
            <a:tailEnd/>
          </a:ln>
          <a:effectLst/>
        </p:spPr>
      </p:pic>
      <p:sp>
        <p:nvSpPr>
          <p:cNvPr id="2" name="Obdélník 1"/>
          <p:cNvSpPr>
            <a:spLocks noChangeArrowheads="1"/>
          </p:cNvSpPr>
          <p:nvPr/>
        </p:nvSpPr>
        <p:spPr bwMode="auto">
          <a:xfrm>
            <a:off x="293688" y="4921250"/>
            <a:ext cx="3297237" cy="830997"/>
          </a:xfrm>
          <a:prstGeom prst="rect">
            <a:avLst/>
          </a:prstGeom>
          <a:noFill/>
          <a:ln w="9525">
            <a:noFill/>
            <a:miter lim="800000"/>
            <a:headEnd/>
            <a:tailEnd/>
          </a:ln>
        </p:spPr>
        <p:txBody>
          <a:bodyPr>
            <a:spAutoFit/>
          </a:bodyPr>
          <a:lstStyle/>
          <a:p>
            <a:r>
              <a:rPr lang="cs-CZ" sz="2400" dirty="0" smtClean="0"/>
              <a:t>ZÁNĚT STŘEDNÍHO UCHA </a:t>
            </a:r>
            <a:endParaRPr lang="cs-CZ" sz="2400" dirty="0"/>
          </a:p>
        </p:txBody>
      </p:sp>
      <p:sp>
        <p:nvSpPr>
          <p:cNvPr id="6" name="Elipsa 5"/>
          <p:cNvSpPr/>
          <p:nvPr/>
        </p:nvSpPr>
        <p:spPr>
          <a:xfrm>
            <a:off x="179512" y="260648"/>
            <a:ext cx="144016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SLUCH</a:t>
            </a:r>
          </a:p>
          <a:p>
            <a:pPr algn="ctr"/>
            <a:r>
              <a:rPr lang="cs-CZ" dirty="0" smtClean="0"/>
              <a:t>4 000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268"/>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11268"/>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ext Box 4"/>
          <p:cNvSpPr txBox="1">
            <a:spLocks noChangeArrowheads="1"/>
          </p:cNvSpPr>
          <p:nvPr/>
        </p:nvSpPr>
        <p:spPr bwMode="auto">
          <a:xfrm>
            <a:off x="34925" y="1196751"/>
            <a:ext cx="8929688" cy="2800767"/>
          </a:xfrm>
          <a:prstGeom prst="rect">
            <a:avLst/>
          </a:prstGeom>
          <a:noFill/>
          <a:ln w="9525">
            <a:noFill/>
            <a:miter lim="800000"/>
            <a:headEnd/>
            <a:tailEnd/>
          </a:ln>
          <a:effectLst/>
        </p:spPr>
        <p:txBody>
          <a:bodyPr wrap="square">
            <a:spAutoFit/>
          </a:bodyPr>
          <a:lstStyle/>
          <a:p>
            <a:pPr algn="ctr">
              <a:defRPr/>
            </a:pPr>
            <a:r>
              <a:rPr lang="cs-CZ" sz="4000" dirty="0" smtClean="0">
                <a:latin typeface="Arial" charset="0"/>
              </a:rPr>
              <a:t>ŘEKNI, ČÍM JE TVOŘENO ROVNOVÁŽNÉ ÚSTROJÍ</a:t>
            </a:r>
            <a:endParaRPr lang="cs-CZ" sz="4000" b="1" dirty="0">
              <a:solidFill>
                <a:srgbClr val="00B050"/>
              </a:solidFill>
              <a:effectLst>
                <a:outerShdw blurRad="38100" dist="38100" dir="2700000" algn="tl">
                  <a:srgbClr val="C0C0C0"/>
                </a:outerShdw>
              </a:effectLst>
              <a:latin typeface="Arial" charset="0"/>
            </a:endParaRPr>
          </a:p>
          <a:p>
            <a:pPr>
              <a:defRPr/>
            </a:pPr>
            <a:endParaRPr lang="cs-CZ" sz="4800" b="1" dirty="0">
              <a:solidFill>
                <a:srgbClr val="00B050"/>
              </a:solidFill>
              <a:effectLst>
                <a:outerShdw blurRad="38100" dist="38100" dir="2700000" algn="tl">
                  <a:srgbClr val="C0C0C0"/>
                </a:outerShdw>
              </a:effectLst>
              <a:latin typeface="Arial" charset="0"/>
            </a:endParaRPr>
          </a:p>
          <a:p>
            <a:pPr>
              <a:defRPr/>
            </a:pPr>
            <a:endParaRPr lang="cs-CZ" sz="4800" b="1" dirty="0">
              <a:solidFill>
                <a:srgbClr val="CC00CC"/>
              </a:solidFill>
              <a:effectLst>
                <a:outerShdw blurRad="38100" dist="38100" dir="2700000" algn="tl">
                  <a:srgbClr val="C0C0C0"/>
                </a:outerShdw>
              </a:effectLst>
              <a:latin typeface="Arial" charset="0"/>
            </a:endParaRPr>
          </a:p>
        </p:txBody>
      </p:sp>
      <p:sp>
        <p:nvSpPr>
          <p:cNvPr id="14339"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4"/>
          <p:cNvPicPr>
            <a:picLocks noChangeAspect="1" noChangeArrowheads="1"/>
          </p:cNvPicPr>
          <p:nvPr/>
        </p:nvPicPr>
        <p:blipFill>
          <a:blip r:embed="rId3" cstate="print"/>
          <a:srcRect/>
          <a:stretch>
            <a:fillRect/>
          </a:stretch>
        </p:blipFill>
        <p:spPr bwMode="auto">
          <a:xfrm>
            <a:off x="3779912" y="3429000"/>
            <a:ext cx="2590800" cy="1590675"/>
          </a:xfrm>
          <a:prstGeom prst="rect">
            <a:avLst/>
          </a:prstGeom>
          <a:noFill/>
          <a:ln w="9525">
            <a:noFill/>
            <a:miter lim="800000"/>
            <a:headEnd/>
            <a:tailEnd/>
          </a:ln>
          <a:effectLst/>
        </p:spPr>
      </p:pic>
      <p:sp>
        <p:nvSpPr>
          <p:cNvPr id="3" name="TextovéPole 2"/>
          <p:cNvSpPr txBox="1">
            <a:spLocks noChangeArrowheads="1"/>
          </p:cNvSpPr>
          <p:nvPr/>
        </p:nvSpPr>
        <p:spPr bwMode="auto">
          <a:xfrm>
            <a:off x="234951" y="4221163"/>
            <a:ext cx="3544961" cy="1200329"/>
          </a:xfrm>
          <a:prstGeom prst="rect">
            <a:avLst/>
          </a:prstGeom>
          <a:noFill/>
          <a:ln w="9525">
            <a:noFill/>
            <a:miter lim="800000"/>
            <a:headEnd/>
            <a:tailEnd/>
          </a:ln>
        </p:spPr>
        <p:txBody>
          <a:bodyPr wrap="square">
            <a:spAutoFit/>
          </a:bodyPr>
          <a:lstStyle/>
          <a:p>
            <a:r>
              <a:rPr lang="cs-CZ" sz="2400" dirty="0" smtClean="0"/>
              <a:t>TŘI POLOKRUHOVITÉ CHODBIČKY A DVA VÁČKY</a:t>
            </a:r>
            <a:endParaRPr lang="cs-CZ" sz="2400" dirty="0"/>
          </a:p>
        </p:txBody>
      </p:sp>
      <p:sp>
        <p:nvSpPr>
          <p:cNvPr id="6" name="Elipsa 5"/>
          <p:cNvSpPr/>
          <p:nvPr/>
        </p:nvSpPr>
        <p:spPr>
          <a:xfrm>
            <a:off x="179512" y="260648"/>
            <a:ext cx="144016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SLUCH</a:t>
            </a:r>
          </a:p>
          <a:p>
            <a:pPr algn="ctr"/>
            <a:r>
              <a:rPr lang="cs-CZ" dirty="0" smtClean="0"/>
              <a:t>5 000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4"/>
          <p:cNvSpPr txBox="1">
            <a:spLocks noChangeArrowheads="1"/>
          </p:cNvSpPr>
          <p:nvPr/>
        </p:nvSpPr>
        <p:spPr bwMode="auto">
          <a:xfrm>
            <a:off x="0" y="995363"/>
            <a:ext cx="8712200" cy="1446550"/>
          </a:xfrm>
          <a:prstGeom prst="rect">
            <a:avLst/>
          </a:prstGeom>
          <a:noFill/>
          <a:ln w="9525">
            <a:noFill/>
            <a:miter lim="800000"/>
            <a:headEnd/>
            <a:tailEnd/>
          </a:ln>
        </p:spPr>
        <p:txBody>
          <a:bodyPr>
            <a:spAutoFit/>
          </a:bodyPr>
          <a:lstStyle/>
          <a:p>
            <a:pPr algn="ctr"/>
            <a:r>
              <a:rPr lang="cs-CZ" sz="4800" dirty="0">
                <a:solidFill>
                  <a:srgbClr val="FF6600"/>
                </a:solidFill>
              </a:rPr>
              <a:t>     </a:t>
            </a:r>
            <a:r>
              <a:rPr lang="cs-CZ" sz="4000" b="1" dirty="0" smtClean="0"/>
              <a:t>JMENUJ ČÁSTI VNĚJŠÍ VRSTVY OKA.</a:t>
            </a:r>
            <a:endParaRPr lang="cs-CZ" sz="4000" b="1" dirty="0"/>
          </a:p>
        </p:txBody>
      </p:sp>
      <p:sp>
        <p:nvSpPr>
          <p:cNvPr id="15363" name="AutoShape 5">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14340" name="Picture 4"/>
          <p:cNvPicPr>
            <a:picLocks noChangeAspect="1" noChangeArrowheads="1"/>
          </p:cNvPicPr>
          <p:nvPr/>
        </p:nvPicPr>
        <p:blipFill>
          <a:blip r:embed="rId3" cstate="print"/>
          <a:srcRect/>
          <a:stretch>
            <a:fillRect/>
          </a:stretch>
        </p:blipFill>
        <p:spPr bwMode="auto">
          <a:xfrm>
            <a:off x="4665663" y="3484563"/>
            <a:ext cx="2590800" cy="1590675"/>
          </a:xfrm>
          <a:prstGeom prst="rect">
            <a:avLst/>
          </a:prstGeom>
          <a:noFill/>
          <a:ln w="9525">
            <a:noFill/>
            <a:miter lim="800000"/>
            <a:headEnd/>
            <a:tailEnd/>
          </a:ln>
          <a:effectLst/>
        </p:spPr>
      </p:pic>
      <p:sp>
        <p:nvSpPr>
          <p:cNvPr id="2" name="TextovéPole 1"/>
          <p:cNvSpPr txBox="1">
            <a:spLocks noChangeArrowheads="1"/>
          </p:cNvSpPr>
          <p:nvPr/>
        </p:nvSpPr>
        <p:spPr bwMode="auto">
          <a:xfrm>
            <a:off x="395288" y="3429000"/>
            <a:ext cx="3671887" cy="461665"/>
          </a:xfrm>
          <a:prstGeom prst="rect">
            <a:avLst/>
          </a:prstGeom>
          <a:noFill/>
          <a:ln w="9525">
            <a:noFill/>
            <a:miter lim="800000"/>
            <a:headEnd/>
            <a:tailEnd/>
          </a:ln>
        </p:spPr>
        <p:txBody>
          <a:bodyPr>
            <a:spAutoFit/>
          </a:bodyPr>
          <a:lstStyle/>
          <a:p>
            <a:r>
              <a:rPr lang="cs-CZ" sz="2400" dirty="0" smtClean="0"/>
              <a:t>ROHOVKA A BĚLIMA</a:t>
            </a:r>
            <a:endParaRPr lang="cs-CZ" sz="2400" dirty="0"/>
          </a:p>
        </p:txBody>
      </p:sp>
      <p:sp>
        <p:nvSpPr>
          <p:cNvPr id="6" name="Vývojový diagram: děrná páska 5"/>
          <p:cNvSpPr/>
          <p:nvPr/>
        </p:nvSpPr>
        <p:spPr>
          <a:xfrm>
            <a:off x="251520" y="116632"/>
            <a:ext cx="1152128" cy="86409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OKO</a:t>
            </a:r>
          </a:p>
          <a:p>
            <a:pPr algn="ctr"/>
            <a:r>
              <a:rPr lang="cs-CZ" dirty="0" smtClean="0"/>
              <a:t>1 000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340"/>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14340"/>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9" name="Text Box 9"/>
          <p:cNvSpPr txBox="1">
            <a:spLocks noChangeArrowheads="1"/>
          </p:cNvSpPr>
          <p:nvPr/>
        </p:nvSpPr>
        <p:spPr bwMode="auto">
          <a:xfrm>
            <a:off x="2843213" y="2852738"/>
            <a:ext cx="184150" cy="823912"/>
          </a:xfrm>
          <a:prstGeom prst="rect">
            <a:avLst/>
          </a:prstGeom>
          <a:noFill/>
          <a:ln w="9525">
            <a:noFill/>
            <a:miter lim="800000"/>
            <a:headEnd/>
            <a:tailEnd/>
          </a:ln>
        </p:spPr>
        <p:txBody>
          <a:bodyPr wrap="none">
            <a:spAutoFit/>
          </a:bodyPr>
          <a:lstStyle/>
          <a:p>
            <a:endParaRPr lang="cs-CZ" sz="4800"/>
          </a:p>
        </p:txBody>
      </p:sp>
      <p:sp>
        <p:nvSpPr>
          <p:cNvPr id="16389" name="AutoShape 11">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sp>
        <p:nvSpPr>
          <p:cNvPr id="7" name="Vývojový diagram: děrná páska 6"/>
          <p:cNvSpPr/>
          <p:nvPr/>
        </p:nvSpPr>
        <p:spPr>
          <a:xfrm>
            <a:off x="251520" y="116632"/>
            <a:ext cx="1080120" cy="86409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OKO</a:t>
            </a:r>
          </a:p>
          <a:p>
            <a:pPr algn="ctr"/>
            <a:r>
              <a:rPr lang="cs-CZ" dirty="0" smtClean="0"/>
              <a:t>2 000</a:t>
            </a:r>
            <a:endParaRPr lang="cs-CZ" dirty="0"/>
          </a:p>
        </p:txBody>
      </p:sp>
      <p:pic>
        <p:nvPicPr>
          <p:cNvPr id="2050" name="Picture 2" descr="C:\Documents and Settings\User\Local Settings\Temporary Internet Files\Content.IE5\DCG9WUW0\MC900280565[1].wmf"/>
          <p:cNvPicPr>
            <a:picLocks noChangeAspect="1" noChangeArrowheads="1"/>
          </p:cNvPicPr>
          <p:nvPr/>
        </p:nvPicPr>
        <p:blipFill>
          <a:blip r:embed="rId4" cstate="print"/>
          <a:srcRect/>
          <a:stretch>
            <a:fillRect/>
          </a:stretch>
        </p:blipFill>
        <p:spPr bwMode="auto">
          <a:xfrm>
            <a:off x="2267744" y="1397234"/>
            <a:ext cx="4680520" cy="41270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nodePh="1">
                                  <p:stCondLst>
                                    <p:cond delay="0"/>
                                  </p:stCondLst>
                                  <p:endCondLst>
                                    <p:cond evt="begin" delay="0">
                                      <p:tn val="5"/>
                                    </p:cond>
                                  </p:endCondLst>
                                  <p:childTnLst>
                                    <p:set>
                                      <p:cBhvr>
                                        <p:cTn id="6" dur="1" fill="hold">
                                          <p:stCondLst>
                                            <p:cond delay="0"/>
                                          </p:stCondLst>
                                        </p:cTn>
                                        <p:tgtEl>
                                          <p:spTgt spid="15369"/>
                                        </p:tgtEl>
                                        <p:attrNameLst>
                                          <p:attrName>style.visibility</p:attrName>
                                        </p:attrNameLst>
                                      </p:cBhvr>
                                      <p:to>
                                        <p:strVal val="visible"/>
                                      </p:to>
                                    </p:set>
                                    <p:anim calcmode="lin" valueType="num">
                                      <p:cBhvr additive="base">
                                        <p:cTn id="7" dur="2000" fill="hold"/>
                                        <p:tgtEl>
                                          <p:spTgt spid="15369"/>
                                        </p:tgtEl>
                                        <p:attrNameLst>
                                          <p:attrName>ppt_x</p:attrName>
                                        </p:attrNameLst>
                                      </p:cBhvr>
                                      <p:tavLst>
                                        <p:tav tm="0">
                                          <p:val>
                                            <p:strVal val="1+#ppt_w/2"/>
                                          </p:val>
                                        </p:tav>
                                        <p:tav tm="100000">
                                          <p:val>
                                            <p:strVal val="#ppt_x"/>
                                          </p:val>
                                        </p:tav>
                                      </p:tavLst>
                                    </p:anim>
                                    <p:anim calcmode="lin" valueType="num">
                                      <p:cBhvr additive="base">
                                        <p:cTn id="8" dur="2000" fill="hold"/>
                                        <p:tgtEl>
                                          <p:spTgt spid="1536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drumroll.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Text Box 4"/>
          <p:cNvSpPr txBox="1">
            <a:spLocks noChangeArrowheads="1"/>
          </p:cNvSpPr>
          <p:nvPr/>
        </p:nvSpPr>
        <p:spPr bwMode="auto">
          <a:xfrm>
            <a:off x="801688" y="1125538"/>
            <a:ext cx="7561262" cy="830997"/>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effectLst>
                  <a:outerShdw blurRad="38100" dist="38100" dir="2700000" algn="tl">
                    <a:srgbClr val="C0C0C0"/>
                  </a:outerShdw>
                </a:effectLst>
              </a:rPr>
              <a:t>Jmenuj tři oční vady.</a:t>
            </a:r>
          </a:p>
        </p:txBody>
      </p:sp>
      <p:sp>
        <p:nvSpPr>
          <p:cNvPr id="17411" name="AutoShape 5">
            <a:hlinkClick r:id="" action="ppaction://hlinkshowjump?jump=lastslideviewed" highlightClick="1"/>
          </p:cNvPr>
          <p:cNvSpPr>
            <a:spLocks noChangeArrowheads="1"/>
          </p:cNvSpPr>
          <p:nvPr/>
        </p:nvSpPr>
        <p:spPr bwMode="auto">
          <a:xfrm>
            <a:off x="7812088"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sp>
        <p:nvSpPr>
          <p:cNvPr id="3" name="TextovéPole 2"/>
          <p:cNvSpPr txBox="1">
            <a:spLocks noChangeArrowheads="1"/>
          </p:cNvSpPr>
          <p:nvPr/>
        </p:nvSpPr>
        <p:spPr bwMode="auto">
          <a:xfrm>
            <a:off x="611560" y="4869160"/>
            <a:ext cx="2592388" cy="1569660"/>
          </a:xfrm>
          <a:prstGeom prst="rect">
            <a:avLst/>
          </a:prstGeom>
          <a:noFill/>
          <a:ln w="9525">
            <a:noFill/>
            <a:miter lim="800000"/>
            <a:headEnd/>
            <a:tailEnd/>
          </a:ln>
        </p:spPr>
        <p:txBody>
          <a:bodyPr>
            <a:spAutoFit/>
          </a:bodyPr>
          <a:lstStyle/>
          <a:p>
            <a:r>
              <a:rPr lang="cs-CZ" sz="2400" dirty="0" smtClean="0"/>
              <a:t>Krátkozrakost, dalekozrakost, šilhavost, slepota</a:t>
            </a:r>
            <a:endParaRPr lang="cs-CZ" sz="2400" dirty="0"/>
          </a:p>
        </p:txBody>
      </p:sp>
      <p:sp>
        <p:nvSpPr>
          <p:cNvPr id="6" name="Vývojový diagram: děrná páska 5"/>
          <p:cNvSpPr/>
          <p:nvPr/>
        </p:nvSpPr>
        <p:spPr>
          <a:xfrm>
            <a:off x="251520" y="116632"/>
            <a:ext cx="1152128" cy="86409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OKO</a:t>
            </a:r>
          </a:p>
          <a:p>
            <a:pPr algn="ctr"/>
            <a:r>
              <a:rPr lang="cs-CZ" dirty="0" smtClean="0"/>
              <a:t>3 000</a:t>
            </a:r>
            <a:endParaRPr lang="cs-CZ" dirty="0"/>
          </a:p>
        </p:txBody>
      </p:sp>
      <p:pic>
        <p:nvPicPr>
          <p:cNvPr id="7" name="Picture 4"/>
          <p:cNvPicPr>
            <a:picLocks noChangeAspect="1" noChangeArrowheads="1"/>
          </p:cNvPicPr>
          <p:nvPr/>
        </p:nvPicPr>
        <p:blipFill>
          <a:blip r:embed="rId3" cstate="print"/>
          <a:srcRect/>
          <a:stretch>
            <a:fillRect/>
          </a:stretch>
        </p:blipFill>
        <p:spPr bwMode="auto">
          <a:xfrm>
            <a:off x="3635896" y="3212976"/>
            <a:ext cx="2590800" cy="15906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Text Box 4"/>
          <p:cNvSpPr txBox="1">
            <a:spLocks noChangeArrowheads="1"/>
          </p:cNvSpPr>
          <p:nvPr/>
        </p:nvSpPr>
        <p:spPr bwMode="auto">
          <a:xfrm>
            <a:off x="428625" y="1268413"/>
            <a:ext cx="8143875" cy="2677656"/>
          </a:xfrm>
          <a:prstGeom prst="rect">
            <a:avLst/>
          </a:prstGeom>
          <a:noFill/>
          <a:ln w="9525">
            <a:noFill/>
            <a:miter lim="800000"/>
            <a:headEnd/>
            <a:tailEnd/>
          </a:ln>
          <a:effectLst/>
        </p:spPr>
        <p:txBody>
          <a:bodyPr>
            <a:spAutoFit/>
          </a:bodyPr>
          <a:lstStyle/>
          <a:p>
            <a:pPr algn="ctr">
              <a:defRPr/>
            </a:pPr>
            <a:r>
              <a:rPr lang="cs-CZ" sz="4800" b="1" dirty="0">
                <a:solidFill>
                  <a:srgbClr val="FF0000"/>
                </a:solidFill>
                <a:effectLst>
                  <a:outerShdw blurRad="38100" dist="38100" dir="2700000" algn="tl">
                    <a:srgbClr val="C0C0C0"/>
                  </a:outerShdw>
                </a:effectLst>
                <a:latin typeface="Arial" charset="0"/>
              </a:rPr>
              <a:t> </a:t>
            </a:r>
            <a:r>
              <a:rPr lang="cs-CZ" sz="4000" b="1" dirty="0" smtClean="0">
                <a:effectLst>
                  <a:outerShdw blurRad="38100" dist="38100" dir="2700000" algn="tl">
                    <a:srgbClr val="C0C0C0"/>
                  </a:outerShdw>
                </a:effectLst>
                <a:latin typeface="Arial" charset="0"/>
              </a:rPr>
              <a:t>JAK SE JMENUJE ČÁST SÍTNICE, KDE JE SOUSTŘEDĚNO NEJVÍCE SVĚTLOČIVNÝCH BUNĚK.</a:t>
            </a:r>
            <a:endParaRPr lang="en-US" sz="4000" b="1" dirty="0">
              <a:effectLst>
                <a:outerShdw blurRad="38100" dist="38100" dir="2700000" algn="tl">
                  <a:srgbClr val="C0C0C0"/>
                </a:outerShdw>
              </a:effectLst>
              <a:latin typeface="Arial" charset="0"/>
              <a:cs typeface="Arial" charset="0"/>
            </a:endParaRPr>
          </a:p>
        </p:txBody>
      </p:sp>
      <p:sp>
        <p:nvSpPr>
          <p:cNvPr id="18435" name="AutoShape 5">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sp>
        <p:nvSpPr>
          <p:cNvPr id="2" name="TextovéPole 1"/>
          <p:cNvSpPr txBox="1">
            <a:spLocks noChangeArrowheads="1"/>
          </p:cNvSpPr>
          <p:nvPr/>
        </p:nvSpPr>
        <p:spPr bwMode="auto">
          <a:xfrm>
            <a:off x="250825" y="5095875"/>
            <a:ext cx="2786063" cy="460375"/>
          </a:xfrm>
          <a:prstGeom prst="rect">
            <a:avLst/>
          </a:prstGeom>
          <a:noFill/>
          <a:ln w="9525">
            <a:noFill/>
            <a:miter lim="800000"/>
            <a:headEnd/>
            <a:tailEnd/>
          </a:ln>
        </p:spPr>
        <p:txBody>
          <a:bodyPr>
            <a:spAutoFit/>
          </a:bodyPr>
          <a:lstStyle/>
          <a:p>
            <a:r>
              <a:rPr lang="cs-CZ" sz="2400" dirty="0" smtClean="0"/>
              <a:t>ŽLUTÁ SKVRNA</a:t>
            </a:r>
            <a:endParaRPr lang="cs-CZ" sz="2400" dirty="0"/>
          </a:p>
        </p:txBody>
      </p:sp>
      <p:sp>
        <p:nvSpPr>
          <p:cNvPr id="6" name="Vývojový diagram: děrná páska 5"/>
          <p:cNvSpPr/>
          <p:nvPr/>
        </p:nvSpPr>
        <p:spPr>
          <a:xfrm>
            <a:off x="251520" y="116632"/>
            <a:ext cx="1080120" cy="86409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OKO</a:t>
            </a:r>
          </a:p>
          <a:p>
            <a:pPr algn="ctr"/>
            <a:r>
              <a:rPr lang="cs-CZ" dirty="0" smtClean="0"/>
              <a:t>4 000</a:t>
            </a:r>
            <a:endParaRPr lang="cs-CZ" dirty="0"/>
          </a:p>
        </p:txBody>
      </p:sp>
      <p:pic>
        <p:nvPicPr>
          <p:cNvPr id="7" name="Picture 8"/>
          <p:cNvPicPr>
            <a:picLocks noChangeAspect="1" noChangeArrowheads="1"/>
          </p:cNvPicPr>
          <p:nvPr/>
        </p:nvPicPr>
        <p:blipFill>
          <a:blip r:embed="rId3" cstate="print"/>
          <a:srcRect/>
          <a:stretch>
            <a:fillRect/>
          </a:stretch>
        </p:blipFill>
        <p:spPr bwMode="auto">
          <a:xfrm>
            <a:off x="3563888" y="4365104"/>
            <a:ext cx="2597150" cy="15970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Text Box 4"/>
          <p:cNvSpPr txBox="1">
            <a:spLocks noChangeArrowheads="1"/>
          </p:cNvSpPr>
          <p:nvPr/>
        </p:nvSpPr>
        <p:spPr bwMode="auto">
          <a:xfrm>
            <a:off x="228600" y="1230313"/>
            <a:ext cx="8447855" cy="2062103"/>
          </a:xfrm>
          <a:prstGeom prst="rect">
            <a:avLst/>
          </a:prstGeom>
          <a:noFill/>
          <a:ln w="9525">
            <a:noFill/>
            <a:miter lim="800000"/>
            <a:headEnd/>
            <a:tailEnd/>
          </a:ln>
          <a:effectLst/>
        </p:spPr>
        <p:txBody>
          <a:bodyPr wrap="square">
            <a:spAutoFit/>
          </a:bodyPr>
          <a:lstStyle/>
          <a:p>
            <a:pPr algn="ctr">
              <a:defRPr/>
            </a:pPr>
            <a:r>
              <a:rPr lang="cs-CZ" sz="4800" dirty="0">
                <a:latin typeface="Arial" charset="0"/>
              </a:rPr>
              <a:t> </a:t>
            </a:r>
            <a:r>
              <a:rPr lang="cs-CZ" sz="4000" b="1" dirty="0" smtClean="0">
                <a:effectLst>
                  <a:outerShdw blurRad="38100" dist="38100" dir="2700000" algn="tl">
                    <a:srgbClr val="C0C0C0"/>
                  </a:outerShdw>
                </a:effectLst>
                <a:latin typeface="Arial" charset="0"/>
              </a:rPr>
              <a:t>KTERÝMI ČÁSTMI OKA PROCHÁZÍ SVĚTELNÝ PAPRSEK? </a:t>
            </a:r>
            <a:endParaRPr lang="en-US" sz="4000" b="1" dirty="0">
              <a:effectLst>
                <a:outerShdw blurRad="38100" dist="38100" dir="2700000" algn="tl">
                  <a:srgbClr val="C0C0C0"/>
                </a:outerShdw>
              </a:effectLst>
              <a:latin typeface="Arial" charset="0"/>
              <a:cs typeface="Arial" charset="0"/>
            </a:endParaRPr>
          </a:p>
        </p:txBody>
      </p:sp>
      <p:sp>
        <p:nvSpPr>
          <p:cNvPr id="19459"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18440" name="Picture 8"/>
          <p:cNvPicPr>
            <a:picLocks noChangeAspect="1" noChangeArrowheads="1"/>
          </p:cNvPicPr>
          <p:nvPr/>
        </p:nvPicPr>
        <p:blipFill>
          <a:blip r:embed="rId3" cstate="print"/>
          <a:srcRect/>
          <a:stretch>
            <a:fillRect/>
          </a:stretch>
        </p:blipFill>
        <p:spPr bwMode="auto">
          <a:xfrm>
            <a:off x="3347864" y="3645024"/>
            <a:ext cx="2597150" cy="1597025"/>
          </a:xfrm>
          <a:prstGeom prst="rect">
            <a:avLst/>
          </a:prstGeom>
          <a:noFill/>
          <a:ln w="9525">
            <a:noFill/>
            <a:miter lim="800000"/>
            <a:headEnd/>
            <a:tailEnd/>
          </a:ln>
          <a:effectLst/>
        </p:spPr>
      </p:pic>
      <p:sp>
        <p:nvSpPr>
          <p:cNvPr id="4" name="TextovéPole 3"/>
          <p:cNvSpPr txBox="1">
            <a:spLocks noChangeArrowheads="1"/>
          </p:cNvSpPr>
          <p:nvPr/>
        </p:nvSpPr>
        <p:spPr bwMode="auto">
          <a:xfrm>
            <a:off x="658813" y="4203700"/>
            <a:ext cx="2112962" cy="1938992"/>
          </a:xfrm>
          <a:prstGeom prst="rect">
            <a:avLst/>
          </a:prstGeom>
          <a:noFill/>
          <a:ln w="9525">
            <a:noFill/>
            <a:miter lim="800000"/>
            <a:headEnd/>
            <a:tailEnd/>
          </a:ln>
        </p:spPr>
        <p:txBody>
          <a:bodyPr>
            <a:spAutoFit/>
          </a:bodyPr>
          <a:lstStyle/>
          <a:p>
            <a:r>
              <a:rPr lang="cs-CZ" sz="2400" dirty="0" smtClean="0"/>
              <a:t>ROHOVKA, ZORNICE, ČOČKA, SKLIVEC SÍTNICE</a:t>
            </a:r>
            <a:endParaRPr lang="cs-CZ" sz="2400" dirty="0"/>
          </a:p>
        </p:txBody>
      </p:sp>
      <p:sp>
        <p:nvSpPr>
          <p:cNvPr id="6" name="Vývojový diagram: děrná páska 5"/>
          <p:cNvSpPr/>
          <p:nvPr/>
        </p:nvSpPr>
        <p:spPr>
          <a:xfrm>
            <a:off x="251520" y="116632"/>
            <a:ext cx="1152128" cy="86409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OKO</a:t>
            </a:r>
          </a:p>
          <a:p>
            <a:pPr algn="ctr"/>
            <a:r>
              <a:rPr lang="cs-CZ" dirty="0" smtClean="0"/>
              <a:t>5 000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8440"/>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nextCondLst>
                <p:cond evt="onClick" delay="0">
                  <p:tgtEl>
                    <p:spTgt spid="18440"/>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ext Box 4"/>
          <p:cNvSpPr txBox="1">
            <a:spLocks noChangeArrowheads="1"/>
          </p:cNvSpPr>
          <p:nvPr/>
        </p:nvSpPr>
        <p:spPr bwMode="auto">
          <a:xfrm>
            <a:off x="467545" y="1412776"/>
            <a:ext cx="8352928" cy="1446550"/>
          </a:xfrm>
          <a:prstGeom prst="rect">
            <a:avLst/>
          </a:prstGeom>
          <a:noFill/>
          <a:ln w="9525">
            <a:noFill/>
            <a:miter lim="800000"/>
            <a:headEnd/>
            <a:tailEnd/>
          </a:ln>
          <a:effec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solidFill>
                  <a:srgbClr val="00B050"/>
                </a:solidFill>
                <a:effectLst>
                  <a:outerShdw blurRad="38100" dist="38100" dir="2700000" algn="tl">
                    <a:srgbClr val="C0C0C0"/>
                  </a:outerShdw>
                </a:effectLst>
              </a:rPr>
              <a:t> </a:t>
            </a:r>
            <a:r>
              <a:rPr lang="cs-CZ" sz="4000" b="1" dirty="0" smtClean="0">
                <a:effectLst>
                  <a:outerShdw blurRad="38100" dist="38100" dir="2700000" algn="tl">
                    <a:srgbClr val="C0C0C0"/>
                  </a:outerShdw>
                </a:effectLst>
              </a:rPr>
              <a:t>ŘEKNI, KDE JSOU ULOŽENY ČICHOVÉ BUŇKY? </a:t>
            </a:r>
            <a:endParaRPr lang="en-US" sz="4000" b="1" dirty="0" smtClean="0">
              <a:effectLst>
                <a:outerShdw blurRad="38100" dist="38100" dir="2700000" algn="tl">
                  <a:srgbClr val="C0C0C0"/>
                </a:outerShdw>
              </a:effectLst>
              <a:cs typeface="Arial" charset="0"/>
            </a:endParaRPr>
          </a:p>
        </p:txBody>
      </p:sp>
      <p:sp>
        <p:nvSpPr>
          <p:cNvPr id="20483"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19468" name="Picture 12"/>
          <p:cNvPicPr>
            <a:picLocks noChangeAspect="1" noChangeArrowheads="1"/>
          </p:cNvPicPr>
          <p:nvPr/>
        </p:nvPicPr>
        <p:blipFill>
          <a:blip r:embed="rId3" cstate="print"/>
          <a:srcRect/>
          <a:stretch>
            <a:fillRect/>
          </a:stretch>
        </p:blipFill>
        <p:spPr bwMode="auto">
          <a:xfrm>
            <a:off x="3254375" y="3365500"/>
            <a:ext cx="2597150" cy="1597025"/>
          </a:xfrm>
          <a:prstGeom prst="rect">
            <a:avLst/>
          </a:prstGeom>
          <a:noFill/>
          <a:ln w="9525">
            <a:noFill/>
            <a:miter lim="800000"/>
            <a:headEnd/>
            <a:tailEnd/>
          </a:ln>
          <a:effectLst/>
        </p:spPr>
      </p:pic>
      <p:sp>
        <p:nvSpPr>
          <p:cNvPr id="3" name="Obdélník 2"/>
          <p:cNvSpPr>
            <a:spLocks noChangeArrowheads="1"/>
          </p:cNvSpPr>
          <p:nvPr/>
        </p:nvSpPr>
        <p:spPr bwMode="auto">
          <a:xfrm>
            <a:off x="611188" y="4502150"/>
            <a:ext cx="1873250" cy="830997"/>
          </a:xfrm>
          <a:prstGeom prst="rect">
            <a:avLst/>
          </a:prstGeom>
          <a:noFill/>
          <a:ln w="9525">
            <a:noFill/>
            <a:miter lim="800000"/>
            <a:headEnd/>
            <a:tailEnd/>
          </a:ln>
        </p:spPr>
        <p:txBody>
          <a:bodyPr>
            <a:spAutoFit/>
          </a:bodyPr>
          <a:lstStyle/>
          <a:p>
            <a:r>
              <a:rPr lang="cs-CZ" sz="2400" dirty="0" smtClean="0"/>
              <a:t>V NOSNÍ SLIZNICI</a:t>
            </a:r>
            <a:endParaRPr lang="cs-CZ" sz="2400" dirty="0"/>
          </a:p>
        </p:txBody>
      </p:sp>
      <p:sp>
        <p:nvSpPr>
          <p:cNvPr id="7" name="Šestiúhelník 6"/>
          <p:cNvSpPr/>
          <p:nvPr/>
        </p:nvSpPr>
        <p:spPr>
          <a:xfrm>
            <a:off x="395536" y="188640"/>
            <a:ext cx="1656184" cy="86409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OSTATNÍ SMYSLY</a:t>
            </a:r>
          </a:p>
          <a:p>
            <a:pPr algn="ctr"/>
            <a:r>
              <a:rPr lang="cs-CZ" dirty="0" smtClean="0"/>
              <a:t>1 000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468"/>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19468"/>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663575" y="1133475"/>
            <a:ext cx="184150" cy="823913"/>
          </a:xfrm>
          <a:prstGeom prst="rect">
            <a:avLst/>
          </a:prstGeom>
          <a:noFill/>
          <a:ln w="9525">
            <a:noFill/>
            <a:miter lim="800000"/>
            <a:headEnd/>
            <a:tailEnd/>
          </a:ln>
        </p:spPr>
        <p:txBody>
          <a:bodyPr wrap="none">
            <a:spAutoFit/>
          </a:bodyPr>
          <a:lstStyle/>
          <a:p>
            <a:endParaRPr lang="cs-CZ" sz="4800"/>
          </a:p>
        </p:txBody>
      </p:sp>
      <p:sp>
        <p:nvSpPr>
          <p:cNvPr id="20485" name="Text Box 5"/>
          <p:cNvSpPr txBox="1">
            <a:spLocks noChangeArrowheads="1"/>
          </p:cNvSpPr>
          <p:nvPr/>
        </p:nvSpPr>
        <p:spPr bwMode="auto">
          <a:xfrm>
            <a:off x="0" y="1340768"/>
            <a:ext cx="9144000" cy="1446550"/>
          </a:xfrm>
          <a:prstGeom prst="rect">
            <a:avLst/>
          </a:prstGeom>
          <a:noFill/>
          <a:ln w="9525">
            <a:noFill/>
            <a:miter lim="800000"/>
            <a:headEnd/>
            <a:tailEnd/>
          </a:ln>
          <a:effec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dirty="0" smtClean="0"/>
              <a:t> </a:t>
            </a:r>
            <a:r>
              <a:rPr lang="cs-CZ" sz="4000" b="1" dirty="0" smtClean="0">
                <a:effectLst>
                  <a:outerShdw blurRad="38100" dist="38100" dir="2700000" algn="tl">
                    <a:srgbClr val="C0C0C0"/>
                  </a:outerShdw>
                </a:effectLst>
              </a:rPr>
              <a:t>ŘEKNI, KDE JSOU ULOŽENY CHUŤOVÉ BUŇKY.</a:t>
            </a:r>
          </a:p>
        </p:txBody>
      </p:sp>
      <p:sp>
        <p:nvSpPr>
          <p:cNvPr id="21508" name="AutoShape 6">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5" name="Picture 12"/>
          <p:cNvPicPr>
            <a:picLocks noChangeAspect="1" noChangeArrowheads="1"/>
          </p:cNvPicPr>
          <p:nvPr/>
        </p:nvPicPr>
        <p:blipFill>
          <a:blip r:embed="rId3" cstate="print"/>
          <a:srcRect/>
          <a:stretch>
            <a:fillRect/>
          </a:stretch>
        </p:blipFill>
        <p:spPr bwMode="auto">
          <a:xfrm>
            <a:off x="3273425" y="3910013"/>
            <a:ext cx="2597150" cy="1597025"/>
          </a:xfrm>
          <a:prstGeom prst="rect">
            <a:avLst/>
          </a:prstGeom>
          <a:noFill/>
          <a:ln w="9525">
            <a:noFill/>
            <a:miter lim="800000"/>
            <a:headEnd/>
            <a:tailEnd/>
          </a:ln>
          <a:effectLst/>
        </p:spPr>
      </p:pic>
      <p:sp>
        <p:nvSpPr>
          <p:cNvPr id="2" name="TextovéPole 1"/>
          <p:cNvSpPr txBox="1">
            <a:spLocks noChangeArrowheads="1"/>
          </p:cNvSpPr>
          <p:nvPr/>
        </p:nvSpPr>
        <p:spPr bwMode="auto">
          <a:xfrm>
            <a:off x="468313" y="3938588"/>
            <a:ext cx="2395537" cy="1569660"/>
          </a:xfrm>
          <a:prstGeom prst="rect">
            <a:avLst/>
          </a:prstGeom>
          <a:noFill/>
          <a:ln w="9525">
            <a:noFill/>
            <a:miter lim="800000"/>
            <a:headEnd/>
            <a:tailEnd/>
          </a:ln>
        </p:spPr>
        <p:txBody>
          <a:bodyPr>
            <a:spAutoFit/>
          </a:bodyPr>
          <a:lstStyle/>
          <a:p>
            <a:r>
              <a:rPr lang="cs-CZ" sz="2400" dirty="0" smtClean="0"/>
              <a:t>V CHUŤOVÝCH POHÁRCÍCH SLIZNICE JAZYKA</a:t>
            </a:r>
            <a:endParaRPr lang="cs-CZ" sz="2400" dirty="0"/>
          </a:p>
        </p:txBody>
      </p:sp>
      <p:sp>
        <p:nvSpPr>
          <p:cNvPr id="8" name="Šestiúhelník 7"/>
          <p:cNvSpPr/>
          <p:nvPr/>
        </p:nvSpPr>
        <p:spPr>
          <a:xfrm>
            <a:off x="395536" y="188640"/>
            <a:ext cx="1656184" cy="86409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OSTATNÍ SMYSLY</a:t>
            </a:r>
          </a:p>
          <a:p>
            <a:pPr algn="ctr"/>
            <a:r>
              <a:rPr lang="cs-CZ" dirty="0" smtClean="0"/>
              <a:t>2 000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5"/>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4"/>
          <p:cNvSpPr txBox="1">
            <a:spLocks noChangeArrowheads="1"/>
          </p:cNvSpPr>
          <p:nvPr/>
        </p:nvSpPr>
        <p:spPr bwMode="auto">
          <a:xfrm>
            <a:off x="1763713" y="1844675"/>
            <a:ext cx="184150" cy="823913"/>
          </a:xfrm>
          <a:prstGeom prst="rect">
            <a:avLst/>
          </a:prstGeom>
          <a:noFill/>
          <a:ln w="9525">
            <a:noFill/>
            <a:miter lim="800000"/>
            <a:headEnd/>
            <a:tailEnd/>
          </a:ln>
        </p:spPr>
        <p:txBody>
          <a:bodyPr wrap="none">
            <a:spAutoFit/>
          </a:bodyPr>
          <a:lstStyle/>
          <a:p>
            <a:endParaRPr lang="cs-CZ" sz="4800"/>
          </a:p>
        </p:txBody>
      </p:sp>
      <p:sp>
        <p:nvSpPr>
          <p:cNvPr id="21509" name="Text Box 5"/>
          <p:cNvSpPr txBox="1">
            <a:spLocks noChangeArrowheads="1"/>
          </p:cNvSpPr>
          <p:nvPr/>
        </p:nvSpPr>
        <p:spPr bwMode="auto">
          <a:xfrm>
            <a:off x="179512" y="1340768"/>
            <a:ext cx="8643937" cy="1446550"/>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solidFill>
                  <a:schemeClr val="accent2"/>
                </a:solidFill>
                <a:effectLst>
                  <a:outerShdw blurRad="38100" dist="38100" dir="2700000" algn="tl">
                    <a:srgbClr val="C0C0C0"/>
                  </a:outerShdw>
                </a:effectLst>
              </a:rPr>
              <a:t>   </a:t>
            </a:r>
            <a:r>
              <a:rPr lang="cs-CZ" sz="4000" b="1" dirty="0" smtClean="0">
                <a:effectLst>
                  <a:outerShdw blurRad="38100" dist="38100" dir="2700000" algn="tl">
                    <a:srgbClr val="C0C0C0"/>
                  </a:outerShdw>
                </a:effectLst>
              </a:rPr>
              <a:t>JAKÉ ROZLIŠUJEME ZÁKLADNÍ CHUTĚ? </a:t>
            </a:r>
          </a:p>
        </p:txBody>
      </p:sp>
      <p:sp>
        <p:nvSpPr>
          <p:cNvPr id="22532" name="AutoShape 6">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9"/>
          <p:cNvPicPr>
            <a:picLocks noChangeAspect="1" noChangeArrowheads="1"/>
          </p:cNvPicPr>
          <p:nvPr/>
        </p:nvPicPr>
        <p:blipFill>
          <a:blip r:embed="rId3" cstate="print"/>
          <a:srcRect/>
          <a:stretch>
            <a:fillRect/>
          </a:stretch>
        </p:blipFill>
        <p:spPr bwMode="auto">
          <a:xfrm>
            <a:off x="3492500" y="3527425"/>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179512" y="4221088"/>
            <a:ext cx="3067050" cy="830997"/>
          </a:xfrm>
          <a:prstGeom prst="rect">
            <a:avLst/>
          </a:prstGeom>
          <a:noFill/>
          <a:ln w="9525">
            <a:noFill/>
            <a:miter lim="800000"/>
            <a:headEnd/>
            <a:tailEnd/>
          </a:ln>
        </p:spPr>
        <p:txBody>
          <a:bodyPr>
            <a:spAutoFit/>
          </a:bodyPr>
          <a:lstStyle/>
          <a:p>
            <a:r>
              <a:rPr lang="cs-CZ" sz="2400" dirty="0" smtClean="0"/>
              <a:t>SLADKÁ, SLANÁ, KYSELÁ, HOŘKÁ</a:t>
            </a:r>
            <a:endParaRPr lang="cs-CZ" sz="2400" dirty="0"/>
          </a:p>
        </p:txBody>
      </p:sp>
      <p:sp>
        <p:nvSpPr>
          <p:cNvPr id="8" name="Šestiúhelník 7"/>
          <p:cNvSpPr/>
          <p:nvPr/>
        </p:nvSpPr>
        <p:spPr>
          <a:xfrm>
            <a:off x="395536" y="188640"/>
            <a:ext cx="1656184" cy="86409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OSTATNÍ SMYSLY</a:t>
            </a:r>
          </a:p>
          <a:p>
            <a:pPr algn="ctr"/>
            <a:r>
              <a:rPr lang="cs-CZ" dirty="0" smtClean="0"/>
              <a:t>3 000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Text Box 4"/>
          <p:cNvSpPr txBox="1">
            <a:spLocks noChangeArrowheads="1"/>
          </p:cNvSpPr>
          <p:nvPr/>
        </p:nvSpPr>
        <p:spPr bwMode="auto">
          <a:xfrm>
            <a:off x="0" y="1196752"/>
            <a:ext cx="9144000" cy="1446550"/>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solidFill>
                  <a:srgbClr val="008000"/>
                </a:solidFill>
                <a:effectLst>
                  <a:outerShdw blurRad="38100" dist="38100" dir="2700000" algn="tl">
                    <a:srgbClr val="C0C0C0"/>
                  </a:outerShdw>
                </a:effectLst>
              </a:rPr>
              <a:t>   </a:t>
            </a:r>
            <a:r>
              <a:rPr lang="cs-CZ" sz="4000" b="1" dirty="0" smtClean="0">
                <a:effectLst>
                  <a:outerShdw blurRad="38100" dist="38100" dir="2700000" algn="tl">
                    <a:srgbClr val="C0C0C0"/>
                  </a:outerShdw>
                </a:effectLst>
              </a:rPr>
              <a:t>ŘEKNI, KDE JSOU ULOŽENY HMATOVÉ RECEPTORY.</a:t>
            </a:r>
          </a:p>
        </p:txBody>
      </p:sp>
      <p:sp>
        <p:nvSpPr>
          <p:cNvPr id="23555" name="AutoShape 5">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2540" name="Picture 12"/>
          <p:cNvPicPr>
            <a:picLocks noChangeAspect="1" noChangeArrowheads="1"/>
          </p:cNvPicPr>
          <p:nvPr/>
        </p:nvPicPr>
        <p:blipFill>
          <a:blip r:embed="rId3" cstate="print"/>
          <a:srcRect/>
          <a:stretch>
            <a:fillRect/>
          </a:stretch>
        </p:blipFill>
        <p:spPr bwMode="auto">
          <a:xfrm>
            <a:off x="3238500" y="3284538"/>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188913" y="4419600"/>
            <a:ext cx="3049587" cy="461963"/>
          </a:xfrm>
          <a:prstGeom prst="rect">
            <a:avLst/>
          </a:prstGeom>
          <a:noFill/>
          <a:ln w="9525">
            <a:noFill/>
            <a:miter lim="800000"/>
            <a:headEnd/>
            <a:tailEnd/>
          </a:ln>
        </p:spPr>
        <p:txBody>
          <a:bodyPr>
            <a:spAutoFit/>
          </a:bodyPr>
          <a:lstStyle/>
          <a:p>
            <a:r>
              <a:rPr lang="cs-CZ" sz="2400" dirty="0" smtClean="0"/>
              <a:t>V KŮŽI</a:t>
            </a:r>
            <a:endParaRPr lang="cs-CZ" sz="2400" dirty="0"/>
          </a:p>
        </p:txBody>
      </p:sp>
      <p:sp>
        <p:nvSpPr>
          <p:cNvPr id="7" name="Šestiúhelník 6"/>
          <p:cNvSpPr/>
          <p:nvPr/>
        </p:nvSpPr>
        <p:spPr>
          <a:xfrm>
            <a:off x="395536" y="188640"/>
            <a:ext cx="1656184" cy="86409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OSTATNÍ SMYSLY</a:t>
            </a:r>
          </a:p>
          <a:p>
            <a:pPr algn="ctr"/>
            <a:r>
              <a:rPr lang="cs-CZ" dirty="0" smtClean="0"/>
              <a:t>4 000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540"/>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2540"/>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Text Box 4"/>
          <p:cNvSpPr txBox="1">
            <a:spLocks noChangeArrowheads="1"/>
          </p:cNvSpPr>
          <p:nvPr/>
        </p:nvSpPr>
        <p:spPr bwMode="auto">
          <a:xfrm>
            <a:off x="755576" y="1628800"/>
            <a:ext cx="7560840" cy="1323439"/>
          </a:xfrm>
          <a:prstGeom prst="rect">
            <a:avLst/>
          </a:prstGeom>
          <a:noFill/>
          <a:ln w="9525">
            <a:noFill/>
            <a:miter lim="800000"/>
            <a:headEnd/>
            <a:tailEnd/>
          </a:ln>
          <a:effectLst/>
        </p:spPr>
        <p:txBody>
          <a:bodyPr wrap="square">
            <a:spAutoFit/>
          </a:bodyPr>
          <a:lstStyle/>
          <a:p>
            <a:pPr algn="ctr">
              <a:defRPr/>
            </a:pPr>
            <a:r>
              <a:rPr lang="cs-CZ" sz="4000" b="1" dirty="0" smtClean="0">
                <a:effectLst>
                  <a:outerShdw blurRad="38100" dist="38100" dir="2700000" algn="tl">
                    <a:srgbClr val="C0C0C0"/>
                  </a:outerShdw>
                </a:effectLst>
                <a:latin typeface="Arial" charset="0"/>
              </a:rPr>
              <a:t>ŘEKNI, V ČEM SPOČÍVÁ VÝZNAM ČICHU A CHUTI? </a:t>
            </a:r>
            <a:endParaRPr lang="cs-CZ" sz="4000" b="1" dirty="0">
              <a:effectLst>
                <a:outerShdw blurRad="38100" dist="38100" dir="2700000" algn="tl">
                  <a:srgbClr val="C0C0C0"/>
                </a:outerShdw>
              </a:effectLst>
              <a:latin typeface="Arial" charset="0"/>
            </a:endParaRPr>
          </a:p>
        </p:txBody>
      </p:sp>
      <p:sp>
        <p:nvSpPr>
          <p:cNvPr id="24579"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3557" name="Picture 12"/>
          <p:cNvPicPr>
            <a:picLocks noChangeAspect="1" noChangeArrowheads="1"/>
          </p:cNvPicPr>
          <p:nvPr/>
        </p:nvPicPr>
        <p:blipFill>
          <a:blip r:embed="rId3" cstate="print"/>
          <a:srcRect/>
          <a:stretch>
            <a:fillRect/>
          </a:stretch>
        </p:blipFill>
        <p:spPr bwMode="auto">
          <a:xfrm>
            <a:off x="3635896" y="3861048"/>
            <a:ext cx="2597150" cy="1597025"/>
          </a:xfrm>
          <a:prstGeom prst="rect">
            <a:avLst/>
          </a:prstGeom>
          <a:noFill/>
          <a:ln w="9525">
            <a:noFill/>
            <a:miter lim="800000"/>
            <a:headEnd/>
            <a:tailEnd/>
          </a:ln>
          <a:effectLst/>
        </p:spPr>
      </p:pic>
      <p:sp>
        <p:nvSpPr>
          <p:cNvPr id="8" name="Šestiúhelník 7"/>
          <p:cNvSpPr/>
          <p:nvPr/>
        </p:nvSpPr>
        <p:spPr>
          <a:xfrm>
            <a:off x="395536" y="188640"/>
            <a:ext cx="1656184" cy="86409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OSTATNÍ SMYSLY</a:t>
            </a:r>
          </a:p>
          <a:p>
            <a:pPr algn="ctr"/>
            <a:r>
              <a:rPr lang="cs-CZ" dirty="0" smtClean="0"/>
              <a:t>5 000</a:t>
            </a:r>
            <a:endParaRPr lang="cs-CZ" dirty="0"/>
          </a:p>
        </p:txBody>
      </p:sp>
      <p:sp>
        <p:nvSpPr>
          <p:cNvPr id="9" name="TextovéPole 8"/>
          <p:cNvSpPr txBox="1"/>
          <p:nvPr/>
        </p:nvSpPr>
        <p:spPr>
          <a:xfrm>
            <a:off x="467544" y="4221088"/>
            <a:ext cx="2232248" cy="1477328"/>
          </a:xfrm>
          <a:prstGeom prst="rect">
            <a:avLst/>
          </a:prstGeom>
          <a:noFill/>
        </p:spPr>
        <p:txBody>
          <a:bodyPr wrap="square" rtlCol="0">
            <a:spAutoFit/>
          </a:bodyPr>
          <a:lstStyle/>
          <a:p>
            <a:r>
              <a:rPr lang="cs-CZ" dirty="0" smtClean="0"/>
              <a:t>VAROVÁNÍ PŘED NEBEZPEČÍM A ZVYŠOVÁNÍ ČINNOSTI TRÁVICÍCH ŽLÁZ</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Text Box 4"/>
          <p:cNvSpPr txBox="1">
            <a:spLocks noChangeArrowheads="1"/>
          </p:cNvSpPr>
          <p:nvPr/>
        </p:nvSpPr>
        <p:spPr bwMode="auto">
          <a:xfrm>
            <a:off x="971600" y="1340768"/>
            <a:ext cx="6336704" cy="823912"/>
          </a:xfrm>
          <a:prstGeom prst="rect">
            <a:avLst/>
          </a:prstGeom>
          <a:noFill/>
          <a:ln w="9525">
            <a:noFill/>
            <a:miter lim="800000"/>
            <a:headEnd/>
            <a:tailEnd/>
          </a:ln>
          <a:effectLst/>
        </p:spPr>
        <p:txBody>
          <a:bodyPr wrap="square">
            <a:spAutoFit/>
          </a:bodyPr>
          <a:lstStyle/>
          <a:p>
            <a:pPr marL="342900" indent="-342900">
              <a:defRPr/>
            </a:pPr>
            <a:endParaRPr lang="cs-CZ" sz="4800" b="1">
              <a:effectLst>
                <a:outerShdw blurRad="38100" dist="38100" dir="2700000" algn="tl">
                  <a:srgbClr val="C0C0C0"/>
                </a:outerShdw>
              </a:effectLst>
              <a:latin typeface="Arial" charset="0"/>
            </a:endParaRPr>
          </a:p>
        </p:txBody>
      </p:sp>
      <p:sp>
        <p:nvSpPr>
          <p:cNvPr id="25603"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sp>
        <p:nvSpPr>
          <p:cNvPr id="24582" name="Text Box 6"/>
          <p:cNvSpPr txBox="1">
            <a:spLocks noChangeArrowheads="1"/>
          </p:cNvSpPr>
          <p:nvPr/>
        </p:nvSpPr>
        <p:spPr bwMode="auto">
          <a:xfrm>
            <a:off x="395536" y="1268760"/>
            <a:ext cx="8568952" cy="1938992"/>
          </a:xfrm>
          <a:prstGeom prst="rect">
            <a:avLst/>
          </a:prstGeom>
          <a:noFill/>
          <a:ln w="9525">
            <a:noFill/>
            <a:miter lim="800000"/>
            <a:headEnd/>
            <a:tailEnd/>
          </a:ln>
          <a:effectLst/>
        </p:spPr>
        <p:txBody>
          <a:bodyPr wrap="square">
            <a:spAutoFit/>
          </a:bodyPr>
          <a:lstStyle/>
          <a:p>
            <a:pPr algn="ctr">
              <a:defRPr/>
            </a:pPr>
            <a:r>
              <a:rPr lang="cs-CZ" sz="4000" b="1" dirty="0" smtClean="0">
                <a:effectLst>
                  <a:outerShdw blurRad="38100" dist="38100" dir="2700000" algn="tl">
                    <a:srgbClr val="C0C0C0"/>
                  </a:outerShdw>
                </a:effectLst>
                <a:latin typeface="Arial" charset="0"/>
              </a:rPr>
              <a:t>ŘEKNI, KTERÁ ŽLÁZA </a:t>
            </a:r>
            <a:r>
              <a:rPr lang="cs-CZ" sz="4000" b="1" dirty="0" smtClean="0">
                <a:effectLst>
                  <a:outerShdw blurRad="38100" dist="38100" dir="2700000" algn="tl">
                    <a:srgbClr val="C0C0C0"/>
                  </a:outerShdw>
                </a:effectLst>
                <a:latin typeface="Arial" charset="0"/>
              </a:rPr>
              <a:t>                      S </a:t>
            </a:r>
            <a:r>
              <a:rPr lang="cs-CZ" sz="4000" b="1" dirty="0" smtClean="0">
                <a:effectLst>
                  <a:outerShdw blurRad="38100" dist="38100" dir="2700000" algn="tl">
                    <a:srgbClr val="C0C0C0"/>
                  </a:outerShdw>
                </a:effectLst>
                <a:latin typeface="Arial" charset="0"/>
              </a:rPr>
              <a:t>VNITŘNÍ SEKRECÍ PRODUKUJE INZULÍN.</a:t>
            </a:r>
            <a:endParaRPr lang="en-US" sz="4000" b="1" dirty="0">
              <a:effectLst>
                <a:outerShdw blurRad="38100" dist="38100" dir="2700000" algn="tl">
                  <a:srgbClr val="C0C0C0"/>
                </a:outerShdw>
              </a:effectLst>
              <a:latin typeface="Arial" charset="0"/>
              <a:cs typeface="Arial" charset="0"/>
            </a:endParaRPr>
          </a:p>
        </p:txBody>
      </p:sp>
      <p:pic>
        <p:nvPicPr>
          <p:cNvPr id="24581" name="Picture 5"/>
          <p:cNvPicPr>
            <a:picLocks noChangeAspect="1" noChangeArrowheads="1"/>
          </p:cNvPicPr>
          <p:nvPr/>
        </p:nvPicPr>
        <p:blipFill>
          <a:blip r:embed="rId3" cstate="print"/>
          <a:srcRect/>
          <a:stretch>
            <a:fillRect/>
          </a:stretch>
        </p:blipFill>
        <p:spPr bwMode="auto">
          <a:xfrm>
            <a:off x="3351213" y="3789363"/>
            <a:ext cx="2597150" cy="1597025"/>
          </a:xfrm>
          <a:prstGeom prst="rect">
            <a:avLst/>
          </a:prstGeom>
          <a:noFill/>
          <a:ln w="9525">
            <a:noFill/>
            <a:miter lim="800000"/>
            <a:headEnd/>
            <a:tailEnd/>
          </a:ln>
          <a:effectLst/>
        </p:spPr>
      </p:pic>
      <p:sp>
        <p:nvSpPr>
          <p:cNvPr id="2" name="TextovéPole 1"/>
          <p:cNvSpPr txBox="1">
            <a:spLocks noChangeArrowheads="1"/>
          </p:cNvSpPr>
          <p:nvPr/>
        </p:nvSpPr>
        <p:spPr bwMode="auto">
          <a:xfrm>
            <a:off x="681038" y="4924425"/>
            <a:ext cx="1943100" cy="830997"/>
          </a:xfrm>
          <a:prstGeom prst="rect">
            <a:avLst/>
          </a:prstGeom>
          <a:noFill/>
          <a:ln w="9525">
            <a:noFill/>
            <a:miter lim="800000"/>
            <a:headEnd/>
            <a:tailEnd/>
          </a:ln>
        </p:spPr>
        <p:txBody>
          <a:bodyPr>
            <a:spAutoFit/>
          </a:bodyPr>
          <a:lstStyle/>
          <a:p>
            <a:r>
              <a:rPr lang="cs-CZ" sz="2400" dirty="0" smtClean="0"/>
              <a:t>SLINIVKA BŘIŠNÍ</a:t>
            </a:r>
            <a:endParaRPr lang="cs-CZ" sz="2400" dirty="0"/>
          </a:p>
        </p:txBody>
      </p:sp>
      <p:sp>
        <p:nvSpPr>
          <p:cNvPr id="7" name="Pětiúhelník 6"/>
          <p:cNvSpPr/>
          <p:nvPr/>
        </p:nvSpPr>
        <p:spPr>
          <a:xfrm>
            <a:off x="251520" y="260648"/>
            <a:ext cx="1728192" cy="72008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HORMONY</a:t>
            </a:r>
          </a:p>
          <a:p>
            <a:pPr algn="ctr"/>
            <a:r>
              <a:rPr lang="cs-CZ" dirty="0" smtClean="0"/>
              <a:t>1 000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4581"/>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nextCondLst>
                <p:cond evt="onClick" delay="0">
                  <p:tgtEl>
                    <p:spTgt spid="24581"/>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Text Box 4"/>
          <p:cNvSpPr txBox="1">
            <a:spLocks noChangeArrowheads="1"/>
          </p:cNvSpPr>
          <p:nvPr/>
        </p:nvSpPr>
        <p:spPr bwMode="auto">
          <a:xfrm>
            <a:off x="179512" y="1340768"/>
            <a:ext cx="8675688" cy="2062103"/>
          </a:xfrm>
          <a:prstGeom prst="rect">
            <a:avLst/>
          </a:prstGeom>
          <a:noFill/>
          <a:ln w="9525">
            <a:noFill/>
            <a:miter lim="800000"/>
            <a:headEnd/>
            <a:tailEnd/>
          </a:ln>
          <a:effectLst/>
        </p:spPr>
        <p:txBody>
          <a:bodyPr wrap="square">
            <a:spAutoFit/>
          </a:bodyPr>
          <a:lstStyle/>
          <a:p>
            <a:pPr algn="ctr">
              <a:defRPr/>
            </a:pPr>
            <a:r>
              <a:rPr lang="cs-CZ" sz="4800" b="1" dirty="0">
                <a:solidFill>
                  <a:srgbClr val="CC00CC"/>
                </a:solidFill>
                <a:effectLst>
                  <a:outerShdw blurRad="38100" dist="38100" dir="2700000" algn="tl">
                    <a:srgbClr val="C0C0C0"/>
                  </a:outerShdw>
                </a:effectLst>
                <a:latin typeface="Arial" charset="0"/>
              </a:rPr>
              <a:t>     </a:t>
            </a:r>
            <a:r>
              <a:rPr lang="cs-CZ" sz="4000" b="1" dirty="0" smtClean="0">
                <a:effectLst>
                  <a:outerShdw blurRad="38100" dist="38100" dir="2700000" algn="tl">
                    <a:srgbClr val="C0C0C0"/>
                  </a:outerShdw>
                </a:effectLst>
                <a:latin typeface="Arial" charset="0"/>
              </a:rPr>
              <a:t>ŘEKNI, KTERÁ ŽLÁZA </a:t>
            </a:r>
            <a:r>
              <a:rPr lang="cs-CZ" sz="4000" b="1" dirty="0" smtClean="0">
                <a:effectLst>
                  <a:outerShdw blurRad="38100" dist="38100" dir="2700000" algn="tl">
                    <a:srgbClr val="C0C0C0"/>
                  </a:outerShdw>
                </a:effectLst>
                <a:latin typeface="Arial" charset="0"/>
              </a:rPr>
              <a:t>                  S </a:t>
            </a:r>
            <a:r>
              <a:rPr lang="cs-CZ" sz="4000" b="1" dirty="0" smtClean="0">
                <a:effectLst>
                  <a:outerShdw blurRad="38100" dist="38100" dir="2700000" algn="tl">
                    <a:srgbClr val="C0C0C0"/>
                  </a:outerShdw>
                </a:effectLst>
                <a:latin typeface="Arial" charset="0"/>
              </a:rPr>
              <a:t>VNITŘNÍ SEKRECÍ PRODUKUJE RŮSTOVÝ HORMON.</a:t>
            </a:r>
            <a:endParaRPr lang="en-US" sz="4000" b="1" dirty="0">
              <a:effectLst>
                <a:outerShdw blurRad="38100" dist="38100" dir="2700000" algn="tl">
                  <a:srgbClr val="C0C0C0"/>
                </a:outerShdw>
              </a:effectLst>
              <a:latin typeface="Arial" charset="0"/>
              <a:cs typeface="Arial" charset="0"/>
            </a:endParaRPr>
          </a:p>
        </p:txBody>
      </p:sp>
      <p:sp>
        <p:nvSpPr>
          <p:cNvPr id="26627" name="AutoShape 5">
            <a:hlinkClick r:id="" action="ppaction://hlinkshowjump?jump=lastslideviewed" highlightClick="1"/>
          </p:cNvPr>
          <p:cNvSpPr>
            <a:spLocks noChangeArrowheads="1"/>
          </p:cNvSpPr>
          <p:nvPr/>
        </p:nvSpPr>
        <p:spPr bwMode="auto">
          <a:xfrm>
            <a:off x="7885113" y="5445125"/>
            <a:ext cx="1042987" cy="1042988"/>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4"/>
          <p:cNvPicPr>
            <a:picLocks noChangeAspect="1" noChangeArrowheads="1"/>
          </p:cNvPicPr>
          <p:nvPr/>
        </p:nvPicPr>
        <p:blipFill>
          <a:blip r:embed="rId3" cstate="print"/>
          <a:srcRect/>
          <a:stretch>
            <a:fillRect/>
          </a:stretch>
        </p:blipFill>
        <p:spPr bwMode="auto">
          <a:xfrm>
            <a:off x="3275856" y="3933056"/>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539750" y="3725863"/>
            <a:ext cx="2376488" cy="830997"/>
          </a:xfrm>
          <a:prstGeom prst="rect">
            <a:avLst/>
          </a:prstGeom>
          <a:noFill/>
          <a:ln w="9525">
            <a:noFill/>
            <a:miter lim="800000"/>
            <a:headEnd/>
            <a:tailEnd/>
          </a:ln>
        </p:spPr>
        <p:txBody>
          <a:bodyPr>
            <a:spAutoFit/>
          </a:bodyPr>
          <a:lstStyle/>
          <a:p>
            <a:r>
              <a:rPr lang="cs-CZ" sz="2400" dirty="0" smtClean="0"/>
              <a:t>PODVĚSEK MOZKOVÝ</a:t>
            </a:r>
            <a:endParaRPr lang="cs-CZ" sz="2400" dirty="0"/>
          </a:p>
        </p:txBody>
      </p:sp>
      <p:sp>
        <p:nvSpPr>
          <p:cNvPr id="6" name="Pětiúhelník 5"/>
          <p:cNvSpPr/>
          <p:nvPr/>
        </p:nvSpPr>
        <p:spPr>
          <a:xfrm>
            <a:off x="251520" y="260648"/>
            <a:ext cx="1728192" cy="72008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HORMONY</a:t>
            </a:r>
          </a:p>
          <a:p>
            <a:pPr algn="ctr"/>
            <a:r>
              <a:rPr lang="cs-CZ" dirty="0" smtClean="0"/>
              <a:t>2 000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Text Box 4"/>
          <p:cNvSpPr txBox="1">
            <a:spLocks noChangeArrowheads="1"/>
          </p:cNvSpPr>
          <p:nvPr/>
        </p:nvSpPr>
        <p:spPr bwMode="auto">
          <a:xfrm>
            <a:off x="179512" y="1124744"/>
            <a:ext cx="8748464" cy="2062103"/>
          </a:xfrm>
          <a:prstGeom prst="rect">
            <a:avLst/>
          </a:prstGeom>
          <a:noFill/>
          <a:ln w="9525">
            <a:noFill/>
            <a:miter lim="800000"/>
            <a:headEnd/>
            <a:tailEnd/>
          </a:ln>
          <a:effectLst/>
        </p:spPr>
        <p:txBody>
          <a:bodyPr wrap="square">
            <a:spAutoFit/>
          </a:bodyPr>
          <a:lstStyle/>
          <a:p>
            <a:pPr algn="ctr">
              <a:defRPr/>
            </a:pPr>
            <a:r>
              <a:rPr lang="cs-CZ" sz="4800" dirty="0" smtClean="0">
                <a:latin typeface="Arial" charset="0"/>
              </a:rPr>
              <a:t>     </a:t>
            </a:r>
            <a:r>
              <a:rPr lang="cs-CZ" sz="4000" b="1" dirty="0" smtClean="0">
                <a:effectLst>
                  <a:outerShdw blurRad="38100" dist="38100" dir="2700000" algn="tl">
                    <a:srgbClr val="C0C0C0"/>
                  </a:outerShdw>
                </a:effectLst>
                <a:latin typeface="Arial" charset="0"/>
              </a:rPr>
              <a:t>ŘEKNI, KTERÁ ŽLÁZA </a:t>
            </a:r>
            <a:r>
              <a:rPr lang="cs-CZ" sz="4000" b="1" dirty="0" smtClean="0">
                <a:effectLst>
                  <a:outerShdw blurRad="38100" dist="38100" dir="2700000" algn="tl">
                    <a:srgbClr val="C0C0C0"/>
                  </a:outerShdw>
                </a:effectLst>
                <a:latin typeface="Arial" charset="0"/>
              </a:rPr>
              <a:t>                  S </a:t>
            </a:r>
            <a:r>
              <a:rPr lang="cs-CZ" sz="4000" b="1" dirty="0" smtClean="0">
                <a:effectLst>
                  <a:outerShdw blurRad="38100" dist="38100" dir="2700000" algn="tl">
                    <a:srgbClr val="C0C0C0"/>
                  </a:outerShdw>
                </a:effectLst>
                <a:latin typeface="Arial" charset="0"/>
              </a:rPr>
              <a:t>VNITŘNÍ SEKRECÍ PRODUKUJE ADRENALIN? </a:t>
            </a:r>
            <a:endParaRPr lang="en-US" sz="4000" b="1" dirty="0">
              <a:effectLst>
                <a:outerShdw blurRad="38100" dist="38100" dir="2700000" algn="tl">
                  <a:srgbClr val="C0C0C0"/>
                </a:outerShdw>
              </a:effectLst>
              <a:latin typeface="Arial" charset="0"/>
              <a:cs typeface="Arial" charset="0"/>
            </a:endParaRPr>
          </a:p>
        </p:txBody>
      </p:sp>
      <p:sp>
        <p:nvSpPr>
          <p:cNvPr id="27651"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4"/>
          <p:cNvPicPr>
            <a:picLocks noChangeAspect="1" noChangeArrowheads="1"/>
          </p:cNvPicPr>
          <p:nvPr/>
        </p:nvPicPr>
        <p:blipFill>
          <a:blip r:embed="rId3" cstate="print"/>
          <a:srcRect/>
          <a:stretch>
            <a:fillRect/>
          </a:stretch>
        </p:blipFill>
        <p:spPr bwMode="auto">
          <a:xfrm>
            <a:off x="3707904" y="3789040"/>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323528" y="3789040"/>
            <a:ext cx="2663577" cy="830997"/>
          </a:xfrm>
          <a:prstGeom prst="rect">
            <a:avLst/>
          </a:prstGeom>
          <a:noFill/>
          <a:ln w="9525">
            <a:noFill/>
            <a:miter lim="800000"/>
            <a:headEnd/>
            <a:tailEnd/>
          </a:ln>
        </p:spPr>
        <p:txBody>
          <a:bodyPr wrap="square">
            <a:spAutoFit/>
          </a:bodyPr>
          <a:lstStyle/>
          <a:p>
            <a:r>
              <a:rPr lang="cs-CZ" sz="2400" dirty="0" smtClean="0"/>
              <a:t>DŘEŇ NADLEDVIN</a:t>
            </a:r>
            <a:endParaRPr lang="cs-CZ" sz="2400" dirty="0"/>
          </a:p>
        </p:txBody>
      </p:sp>
      <p:sp>
        <p:nvSpPr>
          <p:cNvPr id="6" name="Pětiúhelník 5"/>
          <p:cNvSpPr/>
          <p:nvPr/>
        </p:nvSpPr>
        <p:spPr>
          <a:xfrm>
            <a:off x="251520" y="260648"/>
            <a:ext cx="1728192" cy="72008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HORMONY</a:t>
            </a:r>
          </a:p>
          <a:p>
            <a:pPr algn="ctr"/>
            <a:r>
              <a:rPr lang="cs-CZ" dirty="0" smtClean="0"/>
              <a:t>3 000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Text Box 4"/>
          <p:cNvSpPr txBox="1">
            <a:spLocks noChangeArrowheads="1"/>
          </p:cNvSpPr>
          <p:nvPr/>
        </p:nvSpPr>
        <p:spPr bwMode="auto">
          <a:xfrm>
            <a:off x="0" y="836613"/>
            <a:ext cx="9144000" cy="2677656"/>
          </a:xfrm>
          <a:prstGeom prst="rect">
            <a:avLst/>
          </a:prstGeom>
          <a:noFill/>
          <a:ln w="9525">
            <a:noFill/>
            <a:miter lim="800000"/>
            <a:headEnd/>
            <a:tailEnd/>
          </a:ln>
          <a:effectLst/>
        </p:spPr>
        <p:txBody>
          <a:bodyPr>
            <a:spAutoFit/>
          </a:bodyPr>
          <a:lstStyle/>
          <a:p>
            <a:pPr algn="ctr">
              <a:defRPr/>
            </a:pPr>
            <a:r>
              <a:rPr lang="cs-CZ" sz="4800" b="1" dirty="0">
                <a:effectLst>
                  <a:outerShdw blurRad="38100" dist="38100" dir="2700000" algn="tl">
                    <a:srgbClr val="C0C0C0"/>
                  </a:outerShdw>
                </a:effectLst>
                <a:latin typeface="Arial" charset="0"/>
              </a:rPr>
              <a:t> </a:t>
            </a:r>
            <a:r>
              <a:rPr lang="cs-CZ" sz="4000" b="1" dirty="0" smtClean="0">
                <a:effectLst>
                  <a:outerShdw blurRad="38100" dist="38100" dir="2700000" algn="tl">
                    <a:srgbClr val="C0C0C0"/>
                  </a:outerShdw>
                </a:effectLst>
                <a:latin typeface="Arial" charset="0"/>
              </a:rPr>
              <a:t>ŘEKNI, JAK SE JMENUJE CHEMICKÁ LÁTKA, KTEROU PRODUKUJÍ ŽLÁZY S VNITŘNÍ SEKRECÍ.</a:t>
            </a:r>
            <a:endParaRPr lang="cs-CZ" sz="4000" b="1" dirty="0">
              <a:effectLst>
                <a:outerShdw blurRad="38100" dist="38100" dir="2700000" algn="tl">
                  <a:srgbClr val="C0C0C0"/>
                </a:outerShdw>
              </a:effectLst>
              <a:latin typeface="Arial" charset="0"/>
            </a:endParaRPr>
          </a:p>
        </p:txBody>
      </p:sp>
      <p:sp>
        <p:nvSpPr>
          <p:cNvPr id="28675"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8"/>
          <p:cNvPicPr>
            <a:picLocks noChangeAspect="1" noChangeArrowheads="1"/>
          </p:cNvPicPr>
          <p:nvPr/>
        </p:nvPicPr>
        <p:blipFill>
          <a:blip r:embed="rId3" cstate="print"/>
          <a:srcRect/>
          <a:stretch>
            <a:fillRect/>
          </a:stretch>
        </p:blipFill>
        <p:spPr bwMode="auto">
          <a:xfrm>
            <a:off x="3273425" y="4076700"/>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323850" y="5205413"/>
            <a:ext cx="2808288" cy="461962"/>
          </a:xfrm>
          <a:prstGeom prst="rect">
            <a:avLst/>
          </a:prstGeom>
          <a:noFill/>
          <a:ln w="9525">
            <a:noFill/>
            <a:miter lim="800000"/>
            <a:headEnd/>
            <a:tailEnd/>
          </a:ln>
        </p:spPr>
        <p:txBody>
          <a:bodyPr>
            <a:spAutoFit/>
          </a:bodyPr>
          <a:lstStyle/>
          <a:p>
            <a:r>
              <a:rPr lang="cs-CZ" sz="2400" dirty="0" smtClean="0"/>
              <a:t>HORMON</a:t>
            </a:r>
            <a:endParaRPr lang="cs-CZ" sz="2400" dirty="0"/>
          </a:p>
        </p:txBody>
      </p:sp>
      <p:sp>
        <p:nvSpPr>
          <p:cNvPr id="6" name="Pětiúhelník 5"/>
          <p:cNvSpPr/>
          <p:nvPr/>
        </p:nvSpPr>
        <p:spPr>
          <a:xfrm>
            <a:off x="251520" y="260648"/>
            <a:ext cx="1728192" cy="72008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HORMONY</a:t>
            </a:r>
          </a:p>
          <a:p>
            <a:pPr algn="ctr"/>
            <a:r>
              <a:rPr lang="cs-CZ" dirty="0" smtClean="0"/>
              <a:t>4 000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Text Box 4"/>
          <p:cNvSpPr txBox="1">
            <a:spLocks noChangeArrowheads="1"/>
          </p:cNvSpPr>
          <p:nvPr/>
        </p:nvSpPr>
        <p:spPr bwMode="auto">
          <a:xfrm>
            <a:off x="0" y="808038"/>
            <a:ext cx="8861425" cy="2677656"/>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cs-CZ" sz="4800" b="1" dirty="0" smtClean="0">
                <a:solidFill>
                  <a:srgbClr val="008000"/>
                </a:solidFill>
                <a:effectLst>
                  <a:outerShdw blurRad="38100" dist="38100" dir="2700000" algn="tl">
                    <a:srgbClr val="C0C0C0"/>
                  </a:outerShdw>
                </a:effectLst>
              </a:rPr>
              <a:t>   </a:t>
            </a:r>
          </a:p>
          <a:p>
            <a:pPr algn="ctr" eaLnBrk="1" hangingPunct="1">
              <a:defRPr/>
            </a:pPr>
            <a:r>
              <a:rPr lang="cs-CZ" sz="4000" b="1" dirty="0" smtClean="0">
                <a:effectLst>
                  <a:outerShdw blurRad="38100" dist="38100" dir="2700000" algn="tl">
                    <a:srgbClr val="C0C0C0"/>
                  </a:outerShdw>
                </a:effectLst>
              </a:rPr>
              <a:t>JMENUJ HORMONY, KTERÉ PRODUKUJÍ POHLAVNÍ ŽLÁZY MUŽE A ŽENY.</a:t>
            </a:r>
          </a:p>
        </p:txBody>
      </p:sp>
      <p:sp>
        <p:nvSpPr>
          <p:cNvPr id="29699" name="AutoShape 5">
            <a:hlinkClick r:id="" action="ppaction://hlinkshowjump?jump=lastslideviewed" highlightClick="1"/>
          </p:cNvPr>
          <p:cNvSpPr>
            <a:spLocks noChangeArrowheads="1"/>
          </p:cNvSpPr>
          <p:nvPr/>
        </p:nvSpPr>
        <p:spPr bwMode="auto">
          <a:xfrm>
            <a:off x="7812088"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13"/>
          <p:cNvPicPr>
            <a:picLocks noChangeAspect="1" noChangeArrowheads="1"/>
          </p:cNvPicPr>
          <p:nvPr/>
        </p:nvPicPr>
        <p:blipFill>
          <a:blip r:embed="rId3" cstate="print"/>
          <a:srcRect/>
          <a:stretch>
            <a:fillRect/>
          </a:stretch>
        </p:blipFill>
        <p:spPr bwMode="auto">
          <a:xfrm>
            <a:off x="3305175" y="3789363"/>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539552" y="4653136"/>
            <a:ext cx="2376264" cy="830997"/>
          </a:xfrm>
          <a:prstGeom prst="rect">
            <a:avLst/>
          </a:prstGeom>
          <a:noFill/>
          <a:ln w="9525">
            <a:noFill/>
            <a:miter lim="800000"/>
            <a:headEnd/>
            <a:tailEnd/>
          </a:ln>
        </p:spPr>
        <p:txBody>
          <a:bodyPr wrap="square">
            <a:spAutoFit/>
          </a:bodyPr>
          <a:lstStyle/>
          <a:p>
            <a:r>
              <a:rPr lang="cs-CZ" sz="2400" dirty="0" smtClean="0"/>
              <a:t>ESTROGEN A TESTOSTERON</a:t>
            </a:r>
            <a:endParaRPr lang="cs-CZ" sz="2400" dirty="0"/>
          </a:p>
        </p:txBody>
      </p:sp>
      <p:sp>
        <p:nvSpPr>
          <p:cNvPr id="6" name="Pětiúhelník 5"/>
          <p:cNvSpPr/>
          <p:nvPr/>
        </p:nvSpPr>
        <p:spPr>
          <a:xfrm>
            <a:off x="179512" y="260648"/>
            <a:ext cx="1728192" cy="72008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HORMONY</a:t>
            </a:r>
          </a:p>
          <a:p>
            <a:pPr algn="ctr"/>
            <a:r>
              <a:rPr lang="cs-CZ" dirty="0" smtClean="0"/>
              <a:t>5 000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Text Box 4"/>
          <p:cNvSpPr txBox="1">
            <a:spLocks noChangeArrowheads="1"/>
          </p:cNvSpPr>
          <p:nvPr/>
        </p:nvSpPr>
        <p:spPr bwMode="auto">
          <a:xfrm>
            <a:off x="214313" y="1484784"/>
            <a:ext cx="8636000" cy="1938992"/>
          </a:xfrm>
          <a:prstGeom prst="rect">
            <a:avLst/>
          </a:prstGeom>
          <a:noFill/>
          <a:ln w="9525">
            <a:noFill/>
            <a:miter lim="800000"/>
            <a:headEnd/>
            <a:tailEnd/>
          </a:ln>
          <a:effectLst/>
        </p:spPr>
        <p:txBody>
          <a:bodyPr wrap="square">
            <a:spAutoFit/>
          </a:bodyPr>
          <a:lstStyle/>
          <a:p>
            <a:pPr algn="ctr">
              <a:defRPr/>
            </a:pPr>
            <a:r>
              <a:rPr lang="cs-CZ" sz="4000" b="1" dirty="0" smtClean="0">
                <a:effectLst>
                  <a:outerShdw blurRad="38100" dist="38100" dir="2700000" algn="tl">
                    <a:srgbClr val="C0C0C0"/>
                  </a:outerShdw>
                </a:effectLst>
                <a:latin typeface="Arial" charset="0"/>
              </a:rPr>
              <a:t>JAK SE NAZÝVAJÍ ŽENSKÉ A MUŽSKÉ POHLAVNÍ BUŇKY.</a:t>
            </a:r>
            <a:endParaRPr lang="cs-CZ" sz="4000" b="1" dirty="0">
              <a:effectLst>
                <a:outerShdw blurRad="38100" dist="38100" dir="2700000" algn="tl">
                  <a:srgbClr val="C0C0C0"/>
                </a:outerShdw>
              </a:effectLst>
              <a:latin typeface="Arial" charset="0"/>
            </a:endParaRPr>
          </a:p>
          <a:p>
            <a:pPr algn="ctr">
              <a:defRPr/>
            </a:pPr>
            <a:endParaRPr lang="cs-CZ" sz="4000" b="1" dirty="0">
              <a:solidFill>
                <a:srgbClr val="FF0000"/>
              </a:solidFill>
              <a:effectLst>
                <a:outerShdw blurRad="38100" dist="38100" dir="2700000" algn="tl">
                  <a:srgbClr val="C0C0C0"/>
                </a:outerShdw>
              </a:effectLst>
              <a:latin typeface="Arial" charset="0"/>
            </a:endParaRPr>
          </a:p>
        </p:txBody>
      </p:sp>
      <p:sp>
        <p:nvSpPr>
          <p:cNvPr id="30723" name="AutoShape 5">
            <a:hlinkClick r:id="" action="ppaction://hlinkshowjump?jump=lastslideviewed" highlightClick="1"/>
          </p:cNvPr>
          <p:cNvSpPr>
            <a:spLocks noChangeArrowheads="1"/>
          </p:cNvSpPr>
          <p:nvPr/>
        </p:nvSpPr>
        <p:spPr bwMode="auto">
          <a:xfrm>
            <a:off x="7812088"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8"/>
          <p:cNvPicPr>
            <a:picLocks noChangeAspect="1" noChangeArrowheads="1"/>
          </p:cNvPicPr>
          <p:nvPr/>
        </p:nvPicPr>
        <p:blipFill>
          <a:blip r:embed="rId3" cstate="print"/>
          <a:srcRect/>
          <a:stretch>
            <a:fillRect/>
          </a:stretch>
        </p:blipFill>
        <p:spPr bwMode="auto">
          <a:xfrm>
            <a:off x="3236913" y="3752850"/>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258763" y="4889500"/>
            <a:ext cx="2773362" cy="830997"/>
          </a:xfrm>
          <a:prstGeom prst="rect">
            <a:avLst/>
          </a:prstGeom>
          <a:noFill/>
          <a:ln w="9525">
            <a:noFill/>
            <a:miter lim="800000"/>
            <a:headEnd/>
            <a:tailEnd/>
          </a:ln>
        </p:spPr>
        <p:txBody>
          <a:bodyPr>
            <a:spAutoFit/>
          </a:bodyPr>
          <a:lstStyle/>
          <a:p>
            <a:r>
              <a:rPr lang="cs-CZ" sz="2400" dirty="0" smtClean="0"/>
              <a:t>VAJÍČKA A SPERMIE</a:t>
            </a:r>
            <a:endParaRPr lang="cs-CZ" sz="2400" dirty="0"/>
          </a:p>
        </p:txBody>
      </p:sp>
      <p:sp>
        <p:nvSpPr>
          <p:cNvPr id="7" name="Obláček 6"/>
          <p:cNvSpPr/>
          <p:nvPr/>
        </p:nvSpPr>
        <p:spPr>
          <a:xfrm>
            <a:off x="0" y="0"/>
            <a:ext cx="3456384" cy="9361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ROZMNOŽOVACÍ SOUSTAVA 1 000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Text Box 4"/>
          <p:cNvSpPr txBox="1">
            <a:spLocks noChangeArrowheads="1"/>
          </p:cNvSpPr>
          <p:nvPr/>
        </p:nvSpPr>
        <p:spPr bwMode="auto">
          <a:xfrm>
            <a:off x="0" y="1196752"/>
            <a:ext cx="9001125" cy="1938992"/>
          </a:xfrm>
          <a:prstGeom prst="rect">
            <a:avLst/>
          </a:prstGeom>
          <a:noFill/>
          <a:ln w="9525">
            <a:noFill/>
            <a:miter lim="800000"/>
            <a:headEnd/>
            <a:tailEnd/>
          </a:ln>
          <a:effectLst/>
        </p:spPr>
        <p:txBody>
          <a:bodyPr wrap="square">
            <a:spAutoFit/>
          </a:bodyPr>
          <a:lstStyle/>
          <a:p>
            <a:pPr>
              <a:defRPr/>
            </a:pPr>
            <a:r>
              <a:rPr lang="cs-CZ" sz="4000" b="1" dirty="0">
                <a:effectLst>
                  <a:outerShdw blurRad="38100" dist="38100" dir="2700000" algn="tl">
                    <a:srgbClr val="C0C0C0"/>
                  </a:outerShdw>
                </a:effectLst>
                <a:latin typeface="Arial" charset="0"/>
              </a:rPr>
              <a:t>  </a:t>
            </a:r>
          </a:p>
          <a:p>
            <a:pPr algn="ctr">
              <a:defRPr/>
            </a:pPr>
            <a:r>
              <a:rPr lang="cs-CZ" sz="4000" b="1" dirty="0" smtClean="0">
                <a:effectLst>
                  <a:outerShdw blurRad="38100" dist="38100" dir="2700000" algn="tl">
                    <a:srgbClr val="C0C0C0"/>
                  </a:outerShdw>
                </a:effectLst>
                <a:latin typeface="Arial" charset="0"/>
              </a:rPr>
              <a:t>JMENUJ ŽENSKÉ A MUŽSKÉ POHLAVNÍ ŽLÁZY.</a:t>
            </a:r>
            <a:endParaRPr lang="cs-CZ" sz="4000" b="1" dirty="0">
              <a:effectLst>
                <a:outerShdw blurRad="38100" dist="38100" dir="2700000" algn="tl">
                  <a:srgbClr val="C0C0C0"/>
                </a:outerShdw>
              </a:effectLst>
              <a:latin typeface="Arial" charset="0"/>
            </a:endParaRPr>
          </a:p>
        </p:txBody>
      </p:sp>
      <p:sp>
        <p:nvSpPr>
          <p:cNvPr id="31747" name="AutoShape 5">
            <a:hlinkClick r:id="" action="ppaction://hlinkshowjump?jump=lastslideviewed" highlightClick="1"/>
          </p:cNvPr>
          <p:cNvSpPr>
            <a:spLocks noChangeArrowheads="1"/>
          </p:cNvSpPr>
          <p:nvPr/>
        </p:nvSpPr>
        <p:spPr bwMode="auto">
          <a:xfrm>
            <a:off x="7812088" y="5445125"/>
            <a:ext cx="1042987" cy="1042988"/>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7"/>
          <p:cNvPicPr>
            <a:picLocks noChangeAspect="1" noChangeArrowheads="1"/>
          </p:cNvPicPr>
          <p:nvPr/>
        </p:nvPicPr>
        <p:blipFill>
          <a:blip r:embed="rId3" cstate="print"/>
          <a:srcRect/>
          <a:stretch>
            <a:fillRect/>
          </a:stretch>
        </p:blipFill>
        <p:spPr bwMode="auto">
          <a:xfrm>
            <a:off x="3201988" y="3716338"/>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323850" y="4851400"/>
            <a:ext cx="2736850" cy="830997"/>
          </a:xfrm>
          <a:prstGeom prst="rect">
            <a:avLst/>
          </a:prstGeom>
          <a:noFill/>
          <a:ln w="9525">
            <a:noFill/>
            <a:miter lim="800000"/>
            <a:headEnd/>
            <a:tailEnd/>
          </a:ln>
        </p:spPr>
        <p:txBody>
          <a:bodyPr>
            <a:spAutoFit/>
          </a:bodyPr>
          <a:lstStyle/>
          <a:p>
            <a:r>
              <a:rPr lang="cs-CZ" sz="2400" dirty="0" smtClean="0"/>
              <a:t>VAJEČNÍKY A VARLATA</a:t>
            </a:r>
            <a:endParaRPr lang="cs-CZ" sz="2400" dirty="0"/>
          </a:p>
        </p:txBody>
      </p:sp>
      <p:sp>
        <p:nvSpPr>
          <p:cNvPr id="6" name="Obláček 5"/>
          <p:cNvSpPr/>
          <p:nvPr/>
        </p:nvSpPr>
        <p:spPr>
          <a:xfrm>
            <a:off x="0" y="0"/>
            <a:ext cx="3456384" cy="9361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ROZMNOŽOVACÍ SOUSTAVA 2 000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Text Box 4"/>
          <p:cNvSpPr txBox="1">
            <a:spLocks noChangeArrowheads="1"/>
          </p:cNvSpPr>
          <p:nvPr/>
        </p:nvSpPr>
        <p:spPr bwMode="auto">
          <a:xfrm>
            <a:off x="107950" y="1340767"/>
            <a:ext cx="8643938" cy="2308324"/>
          </a:xfrm>
          <a:prstGeom prst="rect">
            <a:avLst/>
          </a:prstGeom>
          <a:noFill/>
          <a:ln w="9525">
            <a:noFill/>
            <a:miter lim="800000"/>
            <a:headEnd/>
            <a:tailEnd/>
          </a:ln>
          <a:effectLst/>
        </p:spPr>
        <p:txBody>
          <a:bodyPr wrap="square">
            <a:spAutoFit/>
          </a:bodyPr>
          <a:lstStyle/>
          <a:p>
            <a:pPr algn="ctr">
              <a:defRPr/>
            </a:pPr>
            <a:r>
              <a:rPr lang="cs-CZ" sz="4800" b="1" dirty="0" smtClean="0">
                <a:effectLst>
                  <a:outerShdw blurRad="38100" dist="38100" dir="2700000" algn="tl">
                    <a:srgbClr val="C0C0C0"/>
                  </a:outerShdw>
                </a:effectLst>
                <a:latin typeface="Arial" charset="0"/>
              </a:rPr>
              <a:t>ŘEKNI, KDE DOCHÁZÍ </a:t>
            </a:r>
            <a:r>
              <a:rPr lang="cs-CZ" sz="4800" b="1" dirty="0" smtClean="0">
                <a:effectLst>
                  <a:outerShdw blurRad="38100" dist="38100" dir="2700000" algn="tl">
                    <a:srgbClr val="C0C0C0"/>
                  </a:outerShdw>
                </a:effectLst>
                <a:latin typeface="Arial" charset="0"/>
              </a:rPr>
              <a:t>                   K </a:t>
            </a:r>
            <a:r>
              <a:rPr lang="cs-CZ" sz="4800" b="1" dirty="0" smtClean="0">
                <a:effectLst>
                  <a:outerShdw blurRad="38100" dist="38100" dir="2700000" algn="tl">
                    <a:srgbClr val="C0C0C0"/>
                  </a:outerShdw>
                </a:effectLst>
                <a:latin typeface="Arial" charset="0"/>
              </a:rPr>
              <a:t>VÝVOJI OPLOZENÉHO VAJÍČKA? </a:t>
            </a:r>
            <a:endParaRPr lang="cs-CZ" sz="4800" b="1" dirty="0">
              <a:effectLst>
                <a:outerShdw blurRad="38100" dist="38100" dir="2700000" algn="tl">
                  <a:srgbClr val="C0C0C0"/>
                </a:outerShdw>
              </a:effectLst>
              <a:latin typeface="Arial" charset="0"/>
            </a:endParaRPr>
          </a:p>
        </p:txBody>
      </p:sp>
      <p:sp>
        <p:nvSpPr>
          <p:cNvPr id="32771" name="AutoShape 5">
            <a:hlinkClick r:id="" action="ppaction://hlinkshowjump?jump=lastslideviewed" highlightClick="1"/>
          </p:cNvPr>
          <p:cNvSpPr>
            <a:spLocks noChangeArrowheads="1"/>
          </p:cNvSpPr>
          <p:nvPr/>
        </p:nvSpPr>
        <p:spPr bwMode="auto">
          <a:xfrm>
            <a:off x="7885113" y="5589588"/>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4"/>
          <p:cNvPicPr>
            <a:picLocks noChangeAspect="1" noChangeArrowheads="1"/>
          </p:cNvPicPr>
          <p:nvPr/>
        </p:nvPicPr>
        <p:blipFill>
          <a:blip r:embed="rId3" cstate="print"/>
          <a:srcRect/>
          <a:stretch>
            <a:fillRect/>
          </a:stretch>
        </p:blipFill>
        <p:spPr bwMode="auto">
          <a:xfrm>
            <a:off x="3347864" y="4149080"/>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323850" y="4149725"/>
            <a:ext cx="2663974" cy="461665"/>
          </a:xfrm>
          <a:prstGeom prst="rect">
            <a:avLst/>
          </a:prstGeom>
          <a:noFill/>
          <a:ln w="9525">
            <a:noFill/>
            <a:miter lim="800000"/>
            <a:headEnd/>
            <a:tailEnd/>
          </a:ln>
        </p:spPr>
        <p:txBody>
          <a:bodyPr wrap="square">
            <a:spAutoFit/>
          </a:bodyPr>
          <a:lstStyle/>
          <a:p>
            <a:r>
              <a:rPr lang="cs-CZ" sz="2400" dirty="0" smtClean="0"/>
              <a:t>V DĚLOZE</a:t>
            </a:r>
            <a:endParaRPr lang="cs-CZ" sz="2400" dirty="0"/>
          </a:p>
        </p:txBody>
      </p:sp>
      <p:sp>
        <p:nvSpPr>
          <p:cNvPr id="6" name="Obláček 5"/>
          <p:cNvSpPr/>
          <p:nvPr/>
        </p:nvSpPr>
        <p:spPr>
          <a:xfrm>
            <a:off x="0" y="0"/>
            <a:ext cx="3456384" cy="9361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ROZMNOŽOVACÍ SOUSTAVA 3 000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Text Box 4"/>
          <p:cNvSpPr txBox="1">
            <a:spLocks noChangeArrowheads="1"/>
          </p:cNvSpPr>
          <p:nvPr/>
        </p:nvSpPr>
        <p:spPr bwMode="auto">
          <a:xfrm>
            <a:off x="395288" y="384175"/>
            <a:ext cx="8280400" cy="4154984"/>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cs-CZ" sz="4800" dirty="0" smtClean="0">
                <a:solidFill>
                  <a:srgbClr val="FF6600"/>
                </a:solidFill>
              </a:rPr>
              <a:t>      </a:t>
            </a:r>
          </a:p>
          <a:p>
            <a:pPr algn="ctr" eaLnBrk="1" hangingPunct="1">
              <a:defRPr/>
            </a:pPr>
            <a:r>
              <a:rPr lang="cs-CZ" sz="4000" b="1" dirty="0" smtClean="0">
                <a:effectLst>
                  <a:outerShdw blurRad="38100" dist="38100" dir="2700000" algn="tl">
                    <a:srgbClr val="C0C0C0"/>
                  </a:outerShdw>
                </a:effectLst>
              </a:rPr>
              <a:t>ŘEKNI, KDE NEJČASTĚJI DOCHÁZÍ KE SPLYNUTÍ VAJÍČKA A SPERMIE.</a:t>
            </a:r>
          </a:p>
          <a:p>
            <a:pPr eaLnBrk="1" hangingPunct="1">
              <a:defRPr/>
            </a:pPr>
            <a:endParaRPr lang="cs-CZ" sz="4800" b="1" dirty="0" smtClean="0">
              <a:solidFill>
                <a:srgbClr val="FF6600"/>
              </a:solidFill>
              <a:effectLst>
                <a:outerShdw blurRad="38100" dist="38100" dir="2700000" algn="tl">
                  <a:srgbClr val="C0C0C0"/>
                </a:outerShdw>
              </a:effectLst>
            </a:endParaRPr>
          </a:p>
          <a:p>
            <a:pPr eaLnBrk="1" hangingPunct="1">
              <a:defRPr/>
            </a:pPr>
            <a:r>
              <a:rPr lang="cs-CZ" sz="4800" b="1" dirty="0" smtClean="0">
                <a:solidFill>
                  <a:srgbClr val="FF6600"/>
                </a:solidFill>
                <a:effectLst>
                  <a:outerShdw blurRad="38100" dist="38100" dir="2700000" algn="tl">
                    <a:srgbClr val="C0C0C0"/>
                  </a:outerShdw>
                </a:effectLst>
              </a:rPr>
              <a:t>              </a:t>
            </a:r>
            <a:endParaRPr lang="cs-CZ" sz="4800" dirty="0" smtClean="0">
              <a:solidFill>
                <a:srgbClr val="FF6600"/>
              </a:solidFill>
            </a:endParaRPr>
          </a:p>
        </p:txBody>
      </p:sp>
      <p:sp>
        <p:nvSpPr>
          <p:cNvPr id="33795" name="AutoShape 5">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8"/>
          <p:cNvPicPr>
            <a:picLocks noChangeAspect="1" noChangeArrowheads="1"/>
          </p:cNvPicPr>
          <p:nvPr/>
        </p:nvPicPr>
        <p:blipFill>
          <a:blip r:embed="rId3" cstate="print"/>
          <a:srcRect/>
          <a:stretch>
            <a:fillRect/>
          </a:stretch>
        </p:blipFill>
        <p:spPr bwMode="auto">
          <a:xfrm>
            <a:off x="3236913" y="3716338"/>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0" y="4852988"/>
            <a:ext cx="2695575" cy="461665"/>
          </a:xfrm>
          <a:prstGeom prst="rect">
            <a:avLst/>
          </a:prstGeom>
          <a:noFill/>
          <a:ln w="9525">
            <a:noFill/>
            <a:miter lim="800000"/>
            <a:headEnd/>
            <a:tailEnd/>
          </a:ln>
        </p:spPr>
        <p:txBody>
          <a:bodyPr wrap="square">
            <a:spAutoFit/>
          </a:bodyPr>
          <a:lstStyle/>
          <a:p>
            <a:r>
              <a:rPr lang="cs-CZ" sz="2400" dirty="0" smtClean="0"/>
              <a:t>VE VEJCOVODU</a:t>
            </a:r>
            <a:endParaRPr lang="cs-CZ" sz="2400" dirty="0"/>
          </a:p>
        </p:txBody>
      </p:sp>
      <p:sp>
        <p:nvSpPr>
          <p:cNvPr id="6" name="Obláček 5"/>
          <p:cNvSpPr/>
          <p:nvPr/>
        </p:nvSpPr>
        <p:spPr>
          <a:xfrm>
            <a:off x="179512" y="0"/>
            <a:ext cx="3456384" cy="9361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ROZMNOŽOVACÍ SOUSTAVA 4 000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4"/>
          <p:cNvSpPr txBox="1">
            <a:spLocks noChangeArrowheads="1"/>
          </p:cNvSpPr>
          <p:nvPr/>
        </p:nvSpPr>
        <p:spPr bwMode="auto">
          <a:xfrm>
            <a:off x="447675" y="1276350"/>
            <a:ext cx="184150" cy="823913"/>
          </a:xfrm>
          <a:prstGeom prst="rect">
            <a:avLst/>
          </a:prstGeom>
          <a:noFill/>
          <a:ln w="9525">
            <a:noFill/>
            <a:miter lim="800000"/>
            <a:headEnd/>
            <a:tailEnd/>
          </a:ln>
        </p:spPr>
        <p:txBody>
          <a:bodyPr wrap="none">
            <a:spAutoFit/>
          </a:bodyPr>
          <a:lstStyle/>
          <a:p>
            <a:endParaRPr lang="cs-CZ" sz="4800"/>
          </a:p>
        </p:txBody>
      </p:sp>
      <p:sp>
        <p:nvSpPr>
          <p:cNvPr id="33797" name="Text Box 5"/>
          <p:cNvSpPr txBox="1">
            <a:spLocks noChangeArrowheads="1"/>
          </p:cNvSpPr>
          <p:nvPr/>
        </p:nvSpPr>
        <p:spPr bwMode="auto">
          <a:xfrm>
            <a:off x="439738" y="1484784"/>
            <a:ext cx="7862887" cy="2062103"/>
          </a:xfrm>
          <a:prstGeom prst="rect">
            <a:avLst/>
          </a:prstGeom>
          <a:noFill/>
          <a:ln w="9525">
            <a:noFill/>
            <a:miter lim="800000"/>
            <a:headEnd/>
            <a:tailEnd/>
          </a:ln>
          <a:effectLst/>
        </p:spPr>
        <p:txBody>
          <a:bodyPr wrap="square">
            <a:spAutoFit/>
          </a:bodyPr>
          <a:lstStyle/>
          <a:p>
            <a:pPr algn="ctr">
              <a:defRPr/>
            </a:pPr>
            <a:r>
              <a:rPr lang="cs-CZ" sz="4800" b="1" dirty="0">
                <a:solidFill>
                  <a:schemeClr val="accent2"/>
                </a:solidFill>
                <a:effectLst>
                  <a:outerShdw blurRad="38100" dist="38100" dir="2700000" algn="tl">
                    <a:srgbClr val="C0C0C0"/>
                  </a:outerShdw>
                </a:effectLst>
                <a:latin typeface="Arial" charset="0"/>
              </a:rPr>
              <a:t>   </a:t>
            </a:r>
            <a:r>
              <a:rPr lang="cs-CZ" sz="4000" b="1" dirty="0" smtClean="0">
                <a:effectLst>
                  <a:outerShdw blurRad="38100" dist="38100" dir="2700000" algn="tl">
                    <a:srgbClr val="C0C0C0"/>
                  </a:outerShdw>
                </a:effectLst>
                <a:latin typeface="Arial" charset="0"/>
              </a:rPr>
              <a:t>JMENUJ </a:t>
            </a:r>
            <a:r>
              <a:rPr lang="cs-CZ" sz="4000" b="1" dirty="0" smtClean="0">
                <a:effectLst>
                  <a:outerShdw blurRad="38100" dist="38100" dir="2700000" algn="tl">
                    <a:srgbClr val="C0C0C0"/>
                  </a:outerShdw>
                </a:effectLst>
                <a:latin typeface="Arial" charset="0"/>
              </a:rPr>
              <a:t>TŘI CHOROBY PŘENÁŠENÉ POHLAVNÍM STYKEM.</a:t>
            </a:r>
            <a:endParaRPr lang="cs-CZ" sz="4000" b="1" dirty="0">
              <a:effectLst>
                <a:outerShdw blurRad="38100" dist="38100" dir="2700000" algn="tl">
                  <a:srgbClr val="C0C0C0"/>
                </a:outerShdw>
              </a:effectLst>
              <a:latin typeface="Arial" charset="0"/>
            </a:endParaRPr>
          </a:p>
        </p:txBody>
      </p:sp>
      <p:sp>
        <p:nvSpPr>
          <p:cNvPr id="34820" name="AutoShape 6">
            <a:hlinkClick r:id="" action="ppaction://hlinkshowjump?jump=lastslideviewed" highlightClick="1"/>
          </p:cNvPr>
          <p:cNvSpPr>
            <a:spLocks noChangeArrowheads="1"/>
          </p:cNvSpPr>
          <p:nvPr/>
        </p:nvSpPr>
        <p:spPr bwMode="auto">
          <a:xfrm>
            <a:off x="7885113" y="5516563"/>
            <a:ext cx="1042987" cy="1042987"/>
          </a:xfrm>
          <a:prstGeom prst="actionButtonReturn">
            <a:avLst/>
          </a:prstGeom>
          <a:solidFill>
            <a:schemeClr val="accent1"/>
          </a:solidFill>
          <a:ln w="9525">
            <a:noFill/>
            <a:miter lim="800000"/>
            <a:headEnd/>
            <a:tailEnd/>
          </a:ln>
        </p:spPr>
        <p:txBody>
          <a:bodyPr wrap="none" anchor="ctr"/>
          <a:lstStyle/>
          <a:p>
            <a:endParaRPr lang="cs-CZ"/>
          </a:p>
        </p:txBody>
      </p:sp>
      <p:pic>
        <p:nvPicPr>
          <p:cNvPr id="2" name="Picture 5"/>
          <p:cNvPicPr>
            <a:picLocks noChangeAspect="1" noChangeArrowheads="1"/>
          </p:cNvPicPr>
          <p:nvPr/>
        </p:nvPicPr>
        <p:blipFill>
          <a:blip r:embed="rId3" cstate="print"/>
          <a:srcRect/>
          <a:stretch>
            <a:fillRect/>
          </a:stretch>
        </p:blipFill>
        <p:spPr bwMode="auto">
          <a:xfrm>
            <a:off x="3347864" y="4149080"/>
            <a:ext cx="2597150" cy="1597025"/>
          </a:xfrm>
          <a:prstGeom prst="rect">
            <a:avLst/>
          </a:prstGeom>
          <a:noFill/>
          <a:ln w="9525">
            <a:noFill/>
            <a:miter lim="800000"/>
            <a:headEnd/>
            <a:tailEnd/>
          </a:ln>
          <a:effectLst/>
        </p:spPr>
      </p:pic>
      <p:sp>
        <p:nvSpPr>
          <p:cNvPr id="3" name="TextovéPole 2"/>
          <p:cNvSpPr txBox="1">
            <a:spLocks noChangeArrowheads="1"/>
          </p:cNvSpPr>
          <p:nvPr/>
        </p:nvSpPr>
        <p:spPr bwMode="auto">
          <a:xfrm>
            <a:off x="250825" y="4110038"/>
            <a:ext cx="2716213" cy="830997"/>
          </a:xfrm>
          <a:prstGeom prst="rect">
            <a:avLst/>
          </a:prstGeom>
          <a:noFill/>
          <a:ln w="9525">
            <a:noFill/>
            <a:miter lim="800000"/>
            <a:headEnd/>
            <a:tailEnd/>
          </a:ln>
        </p:spPr>
        <p:txBody>
          <a:bodyPr>
            <a:spAutoFit/>
          </a:bodyPr>
          <a:lstStyle/>
          <a:p>
            <a:r>
              <a:rPr lang="cs-CZ" sz="2400" dirty="0" smtClean="0"/>
              <a:t>AIDS, KAPAVKA, SYFILIS</a:t>
            </a:r>
            <a:endParaRPr lang="cs-CZ" sz="2400" dirty="0"/>
          </a:p>
        </p:txBody>
      </p:sp>
      <p:sp>
        <p:nvSpPr>
          <p:cNvPr id="7" name="Obláček 6"/>
          <p:cNvSpPr/>
          <p:nvPr/>
        </p:nvSpPr>
        <p:spPr>
          <a:xfrm>
            <a:off x="0" y="0"/>
            <a:ext cx="3456384" cy="9361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ROZMNOŽOVACÍ SOUSTAVA 5 000</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nextCondLst>
                <p:cond evt="onClick" delay="0">
                  <p:tgtEl>
                    <p:spTgt spid="2"/>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ovéPole 3"/>
          <p:cNvSpPr txBox="1">
            <a:spLocks noChangeArrowheads="1"/>
          </p:cNvSpPr>
          <p:nvPr/>
        </p:nvSpPr>
        <p:spPr bwMode="auto">
          <a:xfrm>
            <a:off x="500063" y="642938"/>
            <a:ext cx="184150" cy="369887"/>
          </a:xfrm>
          <a:prstGeom prst="rect">
            <a:avLst/>
          </a:prstGeom>
          <a:noFill/>
          <a:ln w="9525">
            <a:noFill/>
            <a:miter lim="800000"/>
            <a:headEnd/>
            <a:tailEnd/>
          </a:ln>
        </p:spPr>
        <p:txBody>
          <a:bodyPr wrap="none">
            <a:spAutoFit/>
          </a:bodyPr>
          <a:lstStyle/>
          <a:p>
            <a:endParaRPr lang="cs-CZ"/>
          </a:p>
        </p:txBody>
      </p:sp>
      <p:sp>
        <p:nvSpPr>
          <p:cNvPr id="41987" name="Obdélník 3"/>
          <p:cNvSpPr>
            <a:spLocks noChangeArrowheads="1"/>
          </p:cNvSpPr>
          <p:nvPr/>
        </p:nvSpPr>
        <p:spPr bwMode="auto">
          <a:xfrm>
            <a:off x="493713" y="4437063"/>
            <a:ext cx="6694487" cy="369887"/>
          </a:xfrm>
          <a:prstGeom prst="rect">
            <a:avLst/>
          </a:prstGeom>
          <a:noFill/>
          <a:ln w="9525">
            <a:noFill/>
            <a:miter lim="800000"/>
            <a:headEnd/>
            <a:tailEnd/>
          </a:ln>
        </p:spPr>
        <p:txBody>
          <a:bodyPr>
            <a:spAutoFit/>
          </a:bodyPr>
          <a:lstStyle/>
          <a:p>
            <a:r>
              <a:rPr lang="cs-CZ"/>
              <a:t> </a:t>
            </a:r>
          </a:p>
        </p:txBody>
      </p:sp>
      <p:sp>
        <p:nvSpPr>
          <p:cNvPr id="41988" name="Obdélník 7"/>
          <p:cNvSpPr>
            <a:spLocks noChangeArrowheads="1"/>
          </p:cNvSpPr>
          <p:nvPr/>
        </p:nvSpPr>
        <p:spPr bwMode="auto">
          <a:xfrm>
            <a:off x="447675" y="5643563"/>
            <a:ext cx="8064500" cy="369887"/>
          </a:xfrm>
          <a:prstGeom prst="rect">
            <a:avLst/>
          </a:prstGeom>
          <a:noFill/>
          <a:ln w="9525">
            <a:noFill/>
            <a:miter lim="800000"/>
            <a:headEnd/>
            <a:tailEnd/>
          </a:ln>
        </p:spPr>
        <p:txBody>
          <a:bodyPr>
            <a:spAutoFit/>
          </a:bodyPr>
          <a:lstStyle/>
          <a:p>
            <a:r>
              <a:rPr lang="cs-CZ"/>
              <a:t> </a:t>
            </a:r>
          </a:p>
        </p:txBody>
      </p:sp>
      <p:sp>
        <p:nvSpPr>
          <p:cNvPr id="41990" name="TextovéPole 1"/>
          <p:cNvSpPr txBox="1">
            <a:spLocks noChangeArrowheads="1"/>
          </p:cNvSpPr>
          <p:nvPr/>
        </p:nvSpPr>
        <p:spPr bwMode="auto">
          <a:xfrm>
            <a:off x="2206625" y="688975"/>
            <a:ext cx="4546600" cy="647700"/>
          </a:xfrm>
          <a:prstGeom prst="rect">
            <a:avLst/>
          </a:prstGeom>
          <a:noFill/>
          <a:ln w="9525">
            <a:noFill/>
            <a:miter lim="800000"/>
            <a:headEnd/>
            <a:tailEnd/>
          </a:ln>
        </p:spPr>
        <p:txBody>
          <a:bodyPr>
            <a:spAutoFit/>
          </a:bodyPr>
          <a:lstStyle/>
          <a:p>
            <a:pPr algn="ctr"/>
            <a:r>
              <a:rPr lang="cs-CZ" sz="3600" dirty="0" smtClean="0"/>
              <a:t>POUŽITÉ ZDROJE: </a:t>
            </a:r>
            <a:endParaRPr lang="cs-CZ" sz="3600" dirty="0"/>
          </a:p>
        </p:txBody>
      </p:sp>
      <p:sp>
        <p:nvSpPr>
          <p:cNvPr id="6" name="TextovéPole 5"/>
          <p:cNvSpPr txBox="1"/>
          <p:nvPr/>
        </p:nvSpPr>
        <p:spPr>
          <a:xfrm>
            <a:off x="323528" y="1916832"/>
            <a:ext cx="8280920" cy="923330"/>
          </a:xfrm>
          <a:prstGeom prst="rect">
            <a:avLst/>
          </a:prstGeom>
          <a:noFill/>
        </p:spPr>
        <p:txBody>
          <a:bodyPr wrap="square" rtlCol="0">
            <a:spAutoFit/>
          </a:bodyPr>
          <a:lstStyle/>
          <a:p>
            <a:r>
              <a:rPr lang="cs-CZ" dirty="0" smtClean="0"/>
              <a:t>není-li uvedeno jinak vlastní práce autora</a:t>
            </a:r>
          </a:p>
          <a:p>
            <a:r>
              <a:rPr lang="cs-CZ" dirty="0" smtClean="0"/>
              <a:t>Obrázek použitý v prezentaci je dostupný pod licencí Microsoft Office 2007 na </a:t>
            </a:r>
            <a:r>
              <a:rPr lang="cs-CZ" dirty="0" smtClean="0"/>
              <a:t>www.Office.</a:t>
            </a:r>
            <a:r>
              <a:rPr lang="cs-CZ" dirty="0" err="1" smtClean="0"/>
              <a:t>microsoft.com</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115</TotalTime>
  <Words>626</Words>
  <Application>Microsoft Office PowerPoint</Application>
  <PresentationFormat>Předvádění na obrazovce (4:3)</PresentationFormat>
  <Paragraphs>230</Paragraphs>
  <Slides>34</Slides>
  <Notes>33</Notes>
  <HiddenSlides>0</HiddenSlides>
  <MMClips>0</MMClips>
  <ScaleCrop>false</ScaleCrop>
  <HeadingPairs>
    <vt:vector size="4" baseType="variant">
      <vt:variant>
        <vt:lpstr>Motiv</vt:lpstr>
      </vt:variant>
      <vt:variant>
        <vt:i4>2</vt:i4>
      </vt:variant>
      <vt:variant>
        <vt:lpstr>Nadpisy snímků</vt:lpstr>
      </vt:variant>
      <vt:variant>
        <vt:i4>34</vt:i4>
      </vt:variant>
    </vt:vector>
  </HeadingPairs>
  <TitlesOfParts>
    <vt:vector size="36" baseType="lpstr">
      <vt:lpstr>Talent</vt:lpstr>
      <vt:lpstr>Motiv sady Office</vt:lpstr>
      <vt:lpstr>     Základní škola Ústí nad Labem, Anežky České 702/17, příspěvková organizace   Číslo projektu: CZ.1.07/1.4.00/21.2887     Název projektu: „Učíme lépe a moderněji“  OP VK 1.4                   Výukový materiál</vt:lpstr>
      <vt:lpstr>RISKUJ</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lpstr>Snímek 32</vt:lpstr>
      <vt:lpstr>Snímek 33</vt:lpstr>
      <vt:lpstr>Snímek 34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Dum</cp:lastModifiedBy>
  <cp:revision>18</cp:revision>
  <dcterms:modified xsi:type="dcterms:W3CDTF">2012-05-31T11:02:18Z</dcterms:modified>
</cp:coreProperties>
</file>