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3"/>
  </p:notesMasterIdLst>
  <p:sldIdLst>
    <p:sldId id="256" r:id="rId3"/>
    <p:sldId id="258" r:id="rId4"/>
    <p:sldId id="261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59" r:id="rId20"/>
    <p:sldId id="263" r:id="rId21"/>
    <p:sldId id="27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32" y="5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616E3E-32FF-44B4-92C8-28E31F3933D4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6664F7-26B4-4BCB-816A-D223013861B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6664F7-26B4-4BCB-816A-D223013861BC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1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1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slide" Target="slide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VY_52_INOVACE_22_2_OVĚŘOVÁNÍ ZNALOSTÍ ZE SMYSLOVÝCH ORGÁNŮ A HORMONŮ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</a:t>
            </a:r>
            <a:r>
              <a:rPr lang="cs-CZ" sz="1700" dirty="0" smtClean="0"/>
              <a:t>materiálu: PREZENTACE– testování znalostí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536575" indent="-42862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testu procvičování nebo ověřování znalostí ze smyslových orgánů a žláz s vnitřní sekrecí. Procvičování: přes </a:t>
            </a:r>
            <a:r>
              <a:rPr lang="cs-CZ" sz="1700" dirty="0" err="1" smtClean="0"/>
              <a:t>dataprojektor</a:t>
            </a:r>
            <a:r>
              <a:rPr lang="cs-CZ" sz="1700" dirty="0" smtClean="0"/>
              <a:t> promítnutí testu, učitel položí otázku, vybraný žák odpoví(kliknutím na mráček s písmenem odpovědi),  pokud správně, ozve se aplaus </a:t>
            </a:r>
            <a:r>
              <a:rPr lang="cs-CZ" sz="1700" dirty="0" smtClean="0"/>
              <a:t>a objeví se  </a:t>
            </a:r>
            <a:r>
              <a:rPr lang="cs-CZ" sz="1700" dirty="0" err="1" smtClean="0"/>
              <a:t>smajlík</a:t>
            </a:r>
            <a:r>
              <a:rPr lang="cs-CZ" sz="1700" dirty="0" smtClean="0"/>
              <a:t>, kliknutím  na </a:t>
            </a:r>
            <a:r>
              <a:rPr lang="cs-CZ" sz="1700" dirty="0" err="1" smtClean="0"/>
              <a:t>smajlíka</a:t>
            </a:r>
            <a:r>
              <a:rPr lang="cs-CZ" sz="1700" dirty="0" smtClean="0"/>
              <a:t> se vrátíte zpět na otázku. Další otázka se zobrazí kliknutím na šipku v pravém dolním rohu. Pokud žák vybere špatnou odpověď, ukáže se </a:t>
            </a:r>
            <a:r>
              <a:rPr lang="cs-CZ" sz="1700" dirty="0" err="1" smtClean="0"/>
              <a:t>smajlík</a:t>
            </a:r>
            <a:r>
              <a:rPr lang="cs-CZ" sz="1700" dirty="0" smtClean="0"/>
              <a:t> s prstem dolů a kliknutím  na </a:t>
            </a:r>
            <a:r>
              <a:rPr lang="cs-CZ" sz="1700" dirty="0" err="1" smtClean="0"/>
              <a:t>smajlíka</a:t>
            </a:r>
            <a:r>
              <a:rPr lang="cs-CZ" sz="1700" dirty="0" smtClean="0"/>
              <a:t> se opět vrátíte na otázku a  žák se může opravit. Testování: žák si sedne k PC a test sám vyzkouší.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8. 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30. 5. 2012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 30. 5. 2012	  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20436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OVĚŘOVÁNÍ ZNALOSTÍ ZE SMYSLOVÝCH ORGÁNŮ A HORMONŮ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1. Jaké kůstky se nachází v dutině středního ucha? :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KLADÍVKO, KOVADLINKA, TŘMÍNEK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UŠNÍ KŮSTKY SE NENACHÁZÍ VE STŘEDNÍM UCHU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KLADÍVKO, BUBÍNEK, TŘMÍNEK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04664"/>
            <a:ext cx="814724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2. Mezi smyslové orgány patří: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ČICH, CHUŤ, HMAT, MOZEK A NERVY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ČICH, CHUŤ, HMAT, ZRAK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ZRAK, CHUŤ, SLUCH, HMAT, ČICH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251520" y="476672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 </a:t>
            </a:r>
            <a:r>
              <a:rPr lang="cs-CZ" sz="3600" dirty="0" smtClean="0"/>
              <a:t>Hmatové receptory v kůži zaznamenávají: </a:t>
            </a:r>
            <a:endParaRPr lang="cs-CZ" sz="3600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TLAK, TEPLO, CHLAD, BOLEST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JEN TLAK A TEPLO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TLAK, TEPLO, CHLAD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4. K čemu slouží </a:t>
            </a:r>
            <a:r>
              <a:rPr lang="cs-CZ" dirty="0" err="1" smtClean="0"/>
              <a:t>eustachova</a:t>
            </a:r>
            <a:r>
              <a:rPr lang="cs-CZ" dirty="0" smtClean="0"/>
              <a:t> trubice?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EUSTACHOVA TRUBICE JE JAKO SLEPÉ STŘEVO, NEMÁ  ZÁSADNÍ FUNKCI.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VYROVNÁVÁ TLAK MEZI NOSOHLTANEM A VNITŘNÍM UCHEM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VYROVNÁVÁ TLAK MEZI NOSOHLTANEM A STŘEDNÍM  UCHEM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620688"/>
            <a:ext cx="7776864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5. Jak se jmenují světločivné buňky sítnice? </a:t>
            </a:r>
            <a:endParaRPr lang="cs-CZ" sz="3200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TYČINKY  A ČÍPKY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TYČINKY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ČÍPKY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6. Kde je uložen bubínek?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BUBÍNEK JE ULOŽEN MEZI VNITŘNÍM A STŘEDNÍM UCHEM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BUBÍNEK JE ULOŽEN MEZI VNĚJŠÍM A STŘEDNÍM UCHEM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BUBÍNEK JE ULOŽEN MEZI NOSOHLTANEM A STŘEDNÍM UCHEM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7. Střední vrstvu oka tvoří: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CÉVNATKA, DUHOVKA, ZORNICE A ČOČKA  PŘIPOJENA NA ŘASNATÉ TĚLESO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DUHOVKA, ZORNICE A ČOČKA  PŘIPOJENA NA ŘASNATÉ TĚLESO</a:t>
            </a:r>
          </a:p>
          <a:p>
            <a:pPr algn="ctr"/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CÉVNATKA, DUHOVKA A ČOČKA  PŘIPOJENA NA ŘASNATÉ TĚLESO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8. Jaké brýlové čočky potřebuje dalekozraký člověk?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ROZPTYLKY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BRÝLE NEPOTŘEBUJE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9. Co je hormon?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HORMON JE CHEMICKÝ PŮSOBEK, KTERÝ JE VYLUČOVÁN  NA POVRCH KŮŽE.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HORMON JE CHEMICKÝ PŮSOBEK, KTERÝ JE VYLUČOVÁN ŽLÁZAMI              S VNITŘNÍ SEKRECÍ DO KRVE.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HORMON JE DRUH SVALU.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548680"/>
            <a:ext cx="8147248" cy="1152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10. Jak v těle působí inzulín a která žláza jej vylučuje?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OVLIVŇUJE PRODUKCI SPERMIÍ A VYLUČUJÍ HO VARLATA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REGULUJE MNOŽSTVÍ GLUKÓZY V KRVI A PRODUKUJE HO ŠTÍTNÁ ŽLÁZA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REGULUJE MNOŽSTVÍ GLUKÓZY V KRVI A PRODUKUJE HO SLINIVKA BŘIŠNÍ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04664"/>
            <a:ext cx="8147248" cy="1224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11. Která žláza s vnitřní sekrecí řídí činnost ostatních žláz? 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PODVĚSEK MOZKOVÝ (HYPOFÝZA)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KŮRA NADLEDVIN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ŠTÍTNÁ ŽLÁZA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224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12. Která žláza s vnitřní sekrecí vyplavuje do krve adrenalin? :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DŘEŇ NADLEDVIN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VAJEČNÍKY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SLINIVKA BŘIŠNÍ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13. Co je sklivec?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ČÁST  OKA, KTERÁ ZABARVUJE ČOČKU.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PRŮHLEDNÁ HMOTA, KTERÁ VYPLŇUJE VNITŘNÍ PROSTOR OKA.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TĚLÍSKO, KTERÉ UPEVŇUJE ČOČKU.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14. Co umožňuje pohyb oka?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OKOHYBNÉ SVALY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HORNÍ A DOLNÍ VÍČKO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ZRAKOVÝ NERV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15. Čím je tvořeno vnitřní ucho? 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ROVNOVÁŽNÝM ÚSTROJÍM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LABYRINTEM S BLANITÝM HLEMÝŽDĚM  a ROVNOVÁŽNÝM ÚSTROJÍM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LABYRINTEM S BLANITÝM HLEMÝŽDĚM</a:t>
            </a:r>
            <a:endParaRPr lang="cs-CZ" dirty="0"/>
          </a:p>
        </p:txBody>
      </p:sp>
      <p:sp>
        <p:nvSpPr>
          <p:cNvPr id="10" name="Mrak 9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Mrak 10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Mrak 11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NE, </a:t>
            </a:r>
            <a:r>
              <a:rPr lang="cs-CZ" dirty="0" err="1" smtClean="0"/>
              <a:t>NE</a:t>
            </a:r>
            <a:r>
              <a:rPr lang="cs-CZ" dirty="0" smtClean="0"/>
              <a:t>, </a:t>
            </a:r>
            <a:r>
              <a:rPr lang="cs-CZ" dirty="0" err="1" smtClean="0"/>
              <a:t>NE</a:t>
            </a:r>
            <a:r>
              <a:rPr lang="cs-CZ" dirty="0" smtClean="0"/>
              <a:t> – ZKUS SE OPRAVIT.</a:t>
            </a:r>
            <a:endParaRPr lang="cs-CZ" dirty="0"/>
          </a:p>
        </p:txBody>
      </p:sp>
      <p:pic>
        <p:nvPicPr>
          <p:cNvPr id="1028" name="Picture 4" descr="C:\Users\Roman Marshner\AppData\Local\Microsoft\Windows\Temporary Internet Files\Content.IE5\C684VSLM\MC900424468[1].wmf">
            <a:hlinkClick r:id="" action="ppaction://hlinkshowjump?jump=lastslideviewed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564904"/>
            <a:ext cx="3744416" cy="352239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SKVĚLE, POKRAČUJ DÁL.</a:t>
            </a:r>
            <a:endParaRPr lang="cs-CZ" dirty="0"/>
          </a:p>
        </p:txBody>
      </p:sp>
      <p:pic>
        <p:nvPicPr>
          <p:cNvPr id="6150" name="Picture 6" descr="C:\Users\Roman Marshner\AppData\Local\Microsoft\Windows\Temporary Internet Files\Content.IE5\4GBS6KAX\MC900428065[1].wmf">
            <a:hlinkClick r:id="" action="ppaction://hlinkshowjump?jump=lastslideviewed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61056" y="2636912"/>
            <a:ext cx="5359216" cy="3267419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Pokud není uvedeno jinak vlastní práce autora.</a:t>
            </a:r>
          </a:p>
          <a:p>
            <a:r>
              <a:rPr lang="cs-CZ" sz="1200" dirty="0" smtClean="0"/>
              <a:t>Obrázky použité v prezentaci jsou dostupné pod licencí Microsoft Office 2007 na Office.</a:t>
            </a:r>
            <a:r>
              <a:rPr lang="cs-CZ" sz="1200" dirty="0" err="1" smtClean="0"/>
              <a:t>com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335</TotalTime>
  <Words>572</Words>
  <Application>Microsoft Office PowerPoint</Application>
  <PresentationFormat>Předvádění na obrazovce (4:3)</PresentationFormat>
  <Paragraphs>143</Paragraphs>
  <Slides>20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Urbanistický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OVĚŘOVÁNÍ ZNALOSTÍ ZE SMYSLOVÝCH ORGÁNŮ A HORMONŮ</vt:lpstr>
      <vt:lpstr>1. Jaké kůstky se nachází v dutině středního ucha? : </vt:lpstr>
      <vt:lpstr>2. Mezi smyslové orgány patří: </vt:lpstr>
      <vt:lpstr>3. Hmatové receptory v kůži zaznamenávají: </vt:lpstr>
      <vt:lpstr>4. K čemu slouží eustachova trubice? </vt:lpstr>
      <vt:lpstr>5. Jak se jmenují světločivné buňky sítnice? </vt:lpstr>
      <vt:lpstr>6. Kde je uložen bubínek? </vt:lpstr>
      <vt:lpstr>7. Střední vrstvu oka tvoří: </vt:lpstr>
      <vt:lpstr>8. Jaké brýlové čočky potřebuje dalekozraký člověk? </vt:lpstr>
      <vt:lpstr>9. Co je hormon? </vt:lpstr>
      <vt:lpstr>10. Jak v těle působí inzulín a která žláza jej vylučuje? </vt:lpstr>
      <vt:lpstr>11. Která žláza s vnitřní sekrecí řídí činnost ostatních žláz?  </vt:lpstr>
      <vt:lpstr>12. Která žláza s vnitřní sekrecí vyplavuje do krve adrenalin? : </vt:lpstr>
      <vt:lpstr>13. Co je sklivec? </vt:lpstr>
      <vt:lpstr>14. Co umožňuje pohyb oka? </vt:lpstr>
      <vt:lpstr>15. Čím je tvořeno vnitřní ucho? </vt:lpstr>
      <vt:lpstr>NE, NE, NE – ZKUS SE OPRAVIT.</vt:lpstr>
      <vt:lpstr>SKVĚLE, POKRAČUJ DÁL.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Roman Marschner</dc:creator>
  <cp:lastModifiedBy>PC-PRIRODOPIS</cp:lastModifiedBy>
  <cp:revision>39</cp:revision>
  <dcterms:created xsi:type="dcterms:W3CDTF">2012-05-25T08:03:09Z</dcterms:created>
  <dcterms:modified xsi:type="dcterms:W3CDTF">2012-05-30T12:32:27Z</dcterms:modified>
</cp:coreProperties>
</file>