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61" r:id="rId2"/>
    <p:sldId id="262" r:id="rId3"/>
    <p:sldId id="263" r:id="rId4"/>
    <p:sldId id="256" r:id="rId5"/>
    <p:sldId id="257" r:id="rId6"/>
    <p:sldId id="258" r:id="rId7"/>
    <p:sldId id="259" r:id="rId8"/>
    <p:sldId id="260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12517B1-7AD9-4D31-8934-868CC029644D}" type="doc">
      <dgm:prSet loTypeId="urn:microsoft.com/office/officeart/2005/8/layout/radial5" loCatId="cycle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93EBDC5-D40D-46DC-B737-62DF50A9FAB1}">
      <dgm:prSet phldrT="[Text]"/>
      <dgm:spPr/>
      <dgm:t>
        <a:bodyPr/>
        <a:lstStyle/>
        <a:p>
          <a:r>
            <a:rPr lang="cs-CZ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sein</a:t>
          </a:r>
          <a:endParaRPr lang="cs-CZ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664892DD-5331-42B6-A4ED-5F4F7B892891}" type="parTrans" cxnId="{66732E04-B64A-4FC5-A718-D7549C3E6CEB}">
      <dgm:prSet/>
      <dgm:spPr/>
      <dgm:t>
        <a:bodyPr/>
        <a:lstStyle/>
        <a:p>
          <a:endParaRPr lang="cs-CZ"/>
        </a:p>
      </dgm:t>
    </dgm:pt>
    <dgm:pt modelId="{923CBC4F-13FB-4599-9F1A-948846C9AD7D}" type="sibTrans" cxnId="{66732E04-B64A-4FC5-A718-D7549C3E6CEB}">
      <dgm:prSet/>
      <dgm:spPr/>
      <dgm:t>
        <a:bodyPr/>
        <a:lstStyle/>
        <a:p>
          <a:endParaRPr lang="cs-CZ"/>
        </a:p>
      </dgm:t>
    </dgm:pt>
    <dgm:pt modelId="{CCE45E28-AAF0-43B9-9C0A-A99BFDF6217D}">
      <dgm:prSet phldrT="[Text]" custT="1"/>
      <dgm:spPr/>
      <dgm:t>
        <a:bodyPr/>
        <a:lstStyle/>
        <a:p>
          <a:r>
            <a:rPr lang="cs-CZ" sz="24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bin</a:t>
          </a:r>
          <a:endParaRPr lang="cs-CZ" sz="24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4F170C76-FBCD-49C3-B448-3BB301E874D9}" type="parTrans" cxnId="{9D18DFE0-71AF-4ABA-9FCD-DB045CCBF7B5}">
      <dgm:prSet/>
      <dgm:spPr/>
      <dgm:t>
        <a:bodyPr/>
        <a:lstStyle/>
        <a:p>
          <a:endParaRPr lang="cs-CZ"/>
        </a:p>
      </dgm:t>
    </dgm:pt>
    <dgm:pt modelId="{F692EC98-F56A-4299-B88A-0DA2CC9AB784}" type="sibTrans" cxnId="{9D18DFE0-71AF-4ABA-9FCD-DB045CCBF7B5}">
      <dgm:prSet/>
      <dgm:spPr/>
      <dgm:t>
        <a:bodyPr/>
        <a:lstStyle/>
        <a:p>
          <a:endParaRPr lang="cs-CZ"/>
        </a:p>
      </dgm:t>
    </dgm:pt>
    <dgm:pt modelId="{F15EB65D-98E5-47C9-A069-C535398C049A}">
      <dgm:prSet phldrT="[Text]" custT="1"/>
      <dgm:spPr/>
      <dgm:t>
        <a:bodyPr/>
        <a:lstStyle/>
        <a:p>
          <a:r>
            <a:rPr lang="cs-CZ" sz="24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bist</a:t>
          </a:r>
          <a:endParaRPr lang="cs-CZ" sz="24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3E5C7DC5-ABC4-4AEF-9178-D238818C5330}" type="parTrans" cxnId="{F80E697E-3453-4DBF-8DFF-A85B7CBF59FC}">
      <dgm:prSet/>
      <dgm:spPr/>
      <dgm:t>
        <a:bodyPr/>
        <a:lstStyle/>
        <a:p>
          <a:endParaRPr lang="cs-CZ"/>
        </a:p>
      </dgm:t>
    </dgm:pt>
    <dgm:pt modelId="{16652FD9-F303-4A19-8859-12B8371DD56D}" type="sibTrans" cxnId="{F80E697E-3453-4DBF-8DFF-A85B7CBF59FC}">
      <dgm:prSet/>
      <dgm:spPr/>
      <dgm:t>
        <a:bodyPr/>
        <a:lstStyle/>
        <a:p>
          <a:endParaRPr lang="cs-CZ"/>
        </a:p>
      </dgm:t>
    </dgm:pt>
    <dgm:pt modelId="{578D1492-02B6-404C-9746-A6D6E96788E7}">
      <dgm:prSet phldrT="[Text]" custT="1"/>
      <dgm:spPr/>
      <dgm:t>
        <a:bodyPr/>
        <a:lstStyle/>
        <a:p>
          <a:r>
            <a:rPr lang="cs-CZ" sz="24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ist</a:t>
          </a:r>
          <a:endParaRPr lang="cs-CZ" sz="24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2F706786-A2BE-424C-8A6D-7F81486E6BF5}" type="parTrans" cxnId="{B2E07A85-BD29-42EF-BB31-FEB5D416D5AA}">
      <dgm:prSet/>
      <dgm:spPr/>
      <dgm:t>
        <a:bodyPr/>
        <a:lstStyle/>
        <a:p>
          <a:endParaRPr lang="cs-CZ"/>
        </a:p>
      </dgm:t>
    </dgm:pt>
    <dgm:pt modelId="{4CBE1E74-F071-4E22-B43D-1BF809B8D47F}" type="sibTrans" cxnId="{B2E07A85-BD29-42EF-BB31-FEB5D416D5AA}">
      <dgm:prSet/>
      <dgm:spPr/>
      <dgm:t>
        <a:bodyPr/>
        <a:lstStyle/>
        <a:p>
          <a:endParaRPr lang="cs-CZ"/>
        </a:p>
      </dgm:t>
    </dgm:pt>
    <dgm:pt modelId="{76A34BA9-DAE6-40D4-B3C7-3F9B1A2647F1}">
      <dgm:prSet phldrT="[Text]" custT="1"/>
      <dgm:spPr/>
      <dgm:t>
        <a:bodyPr/>
        <a:lstStyle/>
        <a:p>
          <a:r>
            <a:rPr lang="cs-CZ" sz="24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ist</a:t>
          </a:r>
          <a:endParaRPr lang="cs-CZ" sz="24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2E2E85FD-12F5-4C0B-A3B3-852FC443478A}" type="parTrans" cxnId="{1B4BE345-AA7D-4ADC-8890-EB85AC5FB24D}">
      <dgm:prSet/>
      <dgm:spPr/>
      <dgm:t>
        <a:bodyPr/>
        <a:lstStyle/>
        <a:p>
          <a:endParaRPr lang="cs-CZ"/>
        </a:p>
      </dgm:t>
    </dgm:pt>
    <dgm:pt modelId="{2DE25FC8-FC93-49C5-93B3-C06C3A0157E1}" type="sibTrans" cxnId="{1B4BE345-AA7D-4ADC-8890-EB85AC5FB24D}">
      <dgm:prSet/>
      <dgm:spPr/>
      <dgm:t>
        <a:bodyPr/>
        <a:lstStyle/>
        <a:p>
          <a:endParaRPr lang="cs-CZ"/>
        </a:p>
      </dgm:t>
    </dgm:pt>
    <dgm:pt modelId="{735AEA52-DA69-434F-95AC-602B7D9DD2FA}">
      <dgm:prSet custT="1"/>
      <dgm:spPr/>
      <dgm:t>
        <a:bodyPr/>
        <a:lstStyle/>
        <a:p>
          <a:r>
            <a:rPr lang="cs-CZ" sz="24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sind</a:t>
          </a:r>
          <a:endParaRPr lang="cs-CZ" sz="24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8C389CF9-0651-4499-A640-774586F20E71}" type="parTrans" cxnId="{343812C5-C3CD-4C3B-8524-348DA3D20453}">
      <dgm:prSet/>
      <dgm:spPr/>
      <dgm:t>
        <a:bodyPr/>
        <a:lstStyle/>
        <a:p>
          <a:endParaRPr lang="cs-CZ"/>
        </a:p>
      </dgm:t>
    </dgm:pt>
    <dgm:pt modelId="{A4DBD7FB-5AC0-428A-A8E7-EF3311824771}" type="sibTrans" cxnId="{343812C5-C3CD-4C3B-8524-348DA3D20453}">
      <dgm:prSet/>
      <dgm:spPr/>
      <dgm:t>
        <a:bodyPr/>
        <a:lstStyle/>
        <a:p>
          <a:endParaRPr lang="cs-CZ"/>
        </a:p>
      </dgm:t>
    </dgm:pt>
    <dgm:pt modelId="{332C7329-17BB-475A-B897-F169525EF366}">
      <dgm:prSet custT="1"/>
      <dgm:spPr/>
      <dgm:t>
        <a:bodyPr/>
        <a:lstStyle/>
        <a:p>
          <a:r>
            <a:rPr lang="cs-CZ" sz="24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ist</a:t>
          </a:r>
          <a:endParaRPr lang="cs-CZ" sz="24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BC7FD85F-35DC-4948-9CA7-C3A73A8087BD}" type="parTrans" cxnId="{520AAD2F-A60A-474C-A3BD-4D54F20DF1B2}">
      <dgm:prSet/>
      <dgm:spPr/>
      <dgm:t>
        <a:bodyPr/>
        <a:lstStyle/>
        <a:p>
          <a:endParaRPr lang="cs-CZ"/>
        </a:p>
      </dgm:t>
    </dgm:pt>
    <dgm:pt modelId="{E3E660FD-5B11-4DDE-B5E0-5532E9E66605}" type="sibTrans" cxnId="{520AAD2F-A60A-474C-A3BD-4D54F20DF1B2}">
      <dgm:prSet/>
      <dgm:spPr/>
      <dgm:t>
        <a:bodyPr/>
        <a:lstStyle/>
        <a:p>
          <a:endParaRPr lang="cs-CZ"/>
        </a:p>
      </dgm:t>
    </dgm:pt>
    <dgm:pt modelId="{7650FCD3-0D77-41C3-9FF4-8A2E60556CA0}">
      <dgm:prSet custT="1"/>
      <dgm:spPr/>
      <dgm:t>
        <a:bodyPr/>
        <a:lstStyle/>
        <a:p>
          <a:r>
            <a:rPr lang="cs-CZ" sz="24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seid</a:t>
          </a:r>
          <a:endParaRPr lang="cs-CZ" sz="24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D17266B7-FFD4-4E00-8B25-3D5090698D42}" type="parTrans" cxnId="{BD0412DD-F4E6-446D-8E26-FC8CF9E8752F}">
      <dgm:prSet/>
      <dgm:spPr/>
      <dgm:t>
        <a:bodyPr/>
        <a:lstStyle/>
        <a:p>
          <a:endParaRPr lang="cs-CZ"/>
        </a:p>
      </dgm:t>
    </dgm:pt>
    <dgm:pt modelId="{9175459F-F56D-4991-9F31-6159FD5B7E54}" type="sibTrans" cxnId="{BD0412DD-F4E6-446D-8E26-FC8CF9E8752F}">
      <dgm:prSet/>
      <dgm:spPr/>
      <dgm:t>
        <a:bodyPr/>
        <a:lstStyle/>
        <a:p>
          <a:endParaRPr lang="cs-CZ"/>
        </a:p>
      </dgm:t>
    </dgm:pt>
    <dgm:pt modelId="{2B10D7C9-5F0A-4106-BB18-90AEDBA6060F}">
      <dgm:prSet custT="1"/>
      <dgm:spPr/>
      <dgm:t>
        <a:bodyPr/>
        <a:lstStyle/>
        <a:p>
          <a:r>
            <a:rPr lang="cs-CZ" sz="24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sind</a:t>
          </a:r>
          <a:endParaRPr lang="cs-CZ" sz="24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E774C604-3FE8-42FB-A520-2B96673F6A36}" type="parTrans" cxnId="{EABFDBCE-D1F1-47C7-9648-35A4358B887F}">
      <dgm:prSet/>
      <dgm:spPr/>
      <dgm:t>
        <a:bodyPr/>
        <a:lstStyle/>
        <a:p>
          <a:endParaRPr lang="cs-CZ"/>
        </a:p>
      </dgm:t>
    </dgm:pt>
    <dgm:pt modelId="{4EEA5C42-F8C9-4772-A381-02421870B515}" type="sibTrans" cxnId="{EABFDBCE-D1F1-47C7-9648-35A4358B887F}">
      <dgm:prSet/>
      <dgm:spPr/>
      <dgm:t>
        <a:bodyPr/>
        <a:lstStyle/>
        <a:p>
          <a:endParaRPr lang="cs-CZ"/>
        </a:p>
      </dgm:t>
    </dgm:pt>
    <dgm:pt modelId="{259EED8B-CBD3-4FE3-8904-41059002640F}">
      <dgm:prSet custT="1"/>
      <dgm:spPr/>
      <dgm:t>
        <a:bodyPr/>
        <a:lstStyle/>
        <a:p>
          <a:r>
            <a:rPr lang="cs-CZ" sz="24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sind</a:t>
          </a:r>
          <a:endParaRPr lang="cs-CZ" sz="24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DF9B3F97-4F5B-41E5-990F-AF00AE5BFD38}" type="parTrans" cxnId="{41D5C159-D709-45D9-A06E-EF3D6FC9C8E1}">
      <dgm:prSet/>
      <dgm:spPr/>
      <dgm:t>
        <a:bodyPr/>
        <a:lstStyle/>
        <a:p>
          <a:endParaRPr lang="cs-CZ"/>
        </a:p>
      </dgm:t>
    </dgm:pt>
    <dgm:pt modelId="{2E33ED1B-6666-4B5E-9D0E-FE72715C6677}" type="sibTrans" cxnId="{41D5C159-D709-45D9-A06E-EF3D6FC9C8E1}">
      <dgm:prSet/>
      <dgm:spPr/>
      <dgm:t>
        <a:bodyPr/>
        <a:lstStyle/>
        <a:p>
          <a:endParaRPr lang="cs-CZ"/>
        </a:p>
      </dgm:t>
    </dgm:pt>
    <dgm:pt modelId="{365D8EC7-4620-4E4C-A5C2-0E111EBC2A6B}">
      <dgm:prSet/>
      <dgm:spPr/>
      <dgm:t>
        <a:bodyPr/>
        <a:lstStyle/>
        <a:p>
          <a:endParaRPr lang="cs-CZ"/>
        </a:p>
      </dgm:t>
    </dgm:pt>
    <dgm:pt modelId="{5A2B1714-707C-4668-8CC9-B1E16E2AE626}" type="parTrans" cxnId="{C3EB9E7A-6F0C-40CF-B0AD-237F0AF84395}">
      <dgm:prSet/>
      <dgm:spPr/>
      <dgm:t>
        <a:bodyPr/>
        <a:lstStyle/>
        <a:p>
          <a:endParaRPr lang="cs-CZ"/>
        </a:p>
      </dgm:t>
    </dgm:pt>
    <dgm:pt modelId="{13D906D4-EC12-43F7-978E-210891180709}" type="sibTrans" cxnId="{C3EB9E7A-6F0C-40CF-B0AD-237F0AF84395}">
      <dgm:prSet/>
      <dgm:spPr/>
      <dgm:t>
        <a:bodyPr/>
        <a:lstStyle/>
        <a:p>
          <a:endParaRPr lang="cs-CZ"/>
        </a:p>
      </dgm:t>
    </dgm:pt>
    <dgm:pt modelId="{4A061251-BFFD-4A27-9443-E60B40EA889B}" type="pres">
      <dgm:prSet presAssocID="{212517B1-7AD9-4D31-8934-868CC029644D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10266A9-B3A4-4F44-9294-BF3770DDFFF8}" type="pres">
      <dgm:prSet presAssocID="{E93EBDC5-D40D-46DC-B737-62DF50A9FAB1}" presName="centerShape" presStyleLbl="node0" presStyleIdx="0" presStyleCnt="1"/>
      <dgm:spPr/>
      <dgm:t>
        <a:bodyPr/>
        <a:lstStyle/>
        <a:p>
          <a:endParaRPr lang="cs-CZ"/>
        </a:p>
      </dgm:t>
    </dgm:pt>
    <dgm:pt modelId="{043A5B2B-A46B-4168-ABBD-140501FFC614}" type="pres">
      <dgm:prSet presAssocID="{4F170C76-FBCD-49C3-B448-3BB301E874D9}" presName="parTrans" presStyleLbl="sibTrans2D1" presStyleIdx="0" presStyleCnt="9"/>
      <dgm:spPr/>
      <dgm:t>
        <a:bodyPr/>
        <a:lstStyle/>
        <a:p>
          <a:endParaRPr lang="cs-CZ"/>
        </a:p>
      </dgm:t>
    </dgm:pt>
    <dgm:pt modelId="{3A2DE423-4DCE-40F9-BC62-B567EB2E38D5}" type="pres">
      <dgm:prSet presAssocID="{4F170C76-FBCD-49C3-B448-3BB301E874D9}" presName="connectorText" presStyleLbl="sibTrans2D1" presStyleIdx="0" presStyleCnt="9"/>
      <dgm:spPr/>
      <dgm:t>
        <a:bodyPr/>
        <a:lstStyle/>
        <a:p>
          <a:endParaRPr lang="cs-CZ"/>
        </a:p>
      </dgm:t>
    </dgm:pt>
    <dgm:pt modelId="{0A9915C7-F66D-45B6-BCD0-467FDE19ED9D}" type="pres">
      <dgm:prSet presAssocID="{CCE45E28-AAF0-43B9-9C0A-A99BFDF6217D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C2351F-833E-4456-9949-ADD2491C0826}" type="pres">
      <dgm:prSet presAssocID="{DF9B3F97-4F5B-41E5-990F-AF00AE5BFD38}" presName="parTrans" presStyleLbl="sibTrans2D1" presStyleIdx="1" presStyleCnt="9"/>
      <dgm:spPr/>
      <dgm:t>
        <a:bodyPr/>
        <a:lstStyle/>
        <a:p>
          <a:endParaRPr lang="cs-CZ"/>
        </a:p>
      </dgm:t>
    </dgm:pt>
    <dgm:pt modelId="{B383C595-C1FC-4228-B0F4-FF8D059FF414}" type="pres">
      <dgm:prSet presAssocID="{DF9B3F97-4F5B-41E5-990F-AF00AE5BFD38}" presName="connectorText" presStyleLbl="sibTrans2D1" presStyleIdx="1" presStyleCnt="9"/>
      <dgm:spPr/>
      <dgm:t>
        <a:bodyPr/>
        <a:lstStyle/>
        <a:p>
          <a:endParaRPr lang="cs-CZ"/>
        </a:p>
      </dgm:t>
    </dgm:pt>
    <dgm:pt modelId="{85086F0F-E881-4989-9178-53C98F95E7B2}" type="pres">
      <dgm:prSet presAssocID="{259EED8B-CBD3-4FE3-8904-41059002640F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A29EB7-93FA-4BE5-99DA-9A4453616387}" type="pres">
      <dgm:prSet presAssocID="{E774C604-3FE8-42FB-A520-2B96673F6A36}" presName="parTrans" presStyleLbl="sibTrans2D1" presStyleIdx="2" presStyleCnt="9"/>
      <dgm:spPr/>
      <dgm:t>
        <a:bodyPr/>
        <a:lstStyle/>
        <a:p>
          <a:endParaRPr lang="cs-CZ"/>
        </a:p>
      </dgm:t>
    </dgm:pt>
    <dgm:pt modelId="{2DAF6972-5A70-41A0-82AF-3D360A64F7EC}" type="pres">
      <dgm:prSet presAssocID="{E774C604-3FE8-42FB-A520-2B96673F6A36}" presName="connectorText" presStyleLbl="sibTrans2D1" presStyleIdx="2" presStyleCnt="9"/>
      <dgm:spPr/>
      <dgm:t>
        <a:bodyPr/>
        <a:lstStyle/>
        <a:p>
          <a:endParaRPr lang="cs-CZ"/>
        </a:p>
      </dgm:t>
    </dgm:pt>
    <dgm:pt modelId="{E437977E-B00A-4F8D-8181-AE8752ED6A47}" type="pres">
      <dgm:prSet presAssocID="{2B10D7C9-5F0A-4106-BB18-90AEDBA6060F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C498CA-551E-49F7-9C15-C8BA2344FE48}" type="pres">
      <dgm:prSet presAssocID="{BC7FD85F-35DC-4948-9CA7-C3A73A8087BD}" presName="parTrans" presStyleLbl="sibTrans2D1" presStyleIdx="3" presStyleCnt="9"/>
      <dgm:spPr/>
      <dgm:t>
        <a:bodyPr/>
        <a:lstStyle/>
        <a:p>
          <a:endParaRPr lang="cs-CZ"/>
        </a:p>
      </dgm:t>
    </dgm:pt>
    <dgm:pt modelId="{D337192F-8B22-4BAC-A196-F5965892F8A9}" type="pres">
      <dgm:prSet presAssocID="{BC7FD85F-35DC-4948-9CA7-C3A73A8087BD}" presName="connectorText" presStyleLbl="sibTrans2D1" presStyleIdx="3" presStyleCnt="9"/>
      <dgm:spPr/>
      <dgm:t>
        <a:bodyPr/>
        <a:lstStyle/>
        <a:p>
          <a:endParaRPr lang="cs-CZ"/>
        </a:p>
      </dgm:t>
    </dgm:pt>
    <dgm:pt modelId="{6FF14547-DE38-4989-8BDA-D11C720A1F42}" type="pres">
      <dgm:prSet presAssocID="{332C7329-17BB-475A-B897-F169525EF366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1C5DD3-D06A-4F5A-B5A9-D61C2648272A}" type="pres">
      <dgm:prSet presAssocID="{8C389CF9-0651-4499-A640-774586F20E71}" presName="parTrans" presStyleLbl="sibTrans2D1" presStyleIdx="4" presStyleCnt="9"/>
      <dgm:spPr/>
      <dgm:t>
        <a:bodyPr/>
        <a:lstStyle/>
        <a:p>
          <a:endParaRPr lang="cs-CZ"/>
        </a:p>
      </dgm:t>
    </dgm:pt>
    <dgm:pt modelId="{2650F658-648C-4525-8CEF-84A10A62EBD0}" type="pres">
      <dgm:prSet presAssocID="{8C389CF9-0651-4499-A640-774586F20E71}" presName="connectorText" presStyleLbl="sibTrans2D1" presStyleIdx="4" presStyleCnt="9"/>
      <dgm:spPr/>
      <dgm:t>
        <a:bodyPr/>
        <a:lstStyle/>
        <a:p>
          <a:endParaRPr lang="cs-CZ"/>
        </a:p>
      </dgm:t>
    </dgm:pt>
    <dgm:pt modelId="{6B34786D-879D-4A8A-83DA-70D9AA7118A1}" type="pres">
      <dgm:prSet presAssocID="{735AEA52-DA69-434F-95AC-602B7D9DD2FA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8ADF7F-02FB-4ABC-B213-C171ECCD4168}" type="pres">
      <dgm:prSet presAssocID="{3E5C7DC5-ABC4-4AEF-9178-D238818C5330}" presName="parTrans" presStyleLbl="sibTrans2D1" presStyleIdx="5" presStyleCnt="9"/>
      <dgm:spPr/>
      <dgm:t>
        <a:bodyPr/>
        <a:lstStyle/>
        <a:p>
          <a:endParaRPr lang="cs-CZ"/>
        </a:p>
      </dgm:t>
    </dgm:pt>
    <dgm:pt modelId="{8194FE0D-FC26-4D5A-A689-04A50BF5F8DC}" type="pres">
      <dgm:prSet presAssocID="{3E5C7DC5-ABC4-4AEF-9178-D238818C5330}" presName="connectorText" presStyleLbl="sibTrans2D1" presStyleIdx="5" presStyleCnt="9"/>
      <dgm:spPr/>
      <dgm:t>
        <a:bodyPr/>
        <a:lstStyle/>
        <a:p>
          <a:endParaRPr lang="cs-CZ"/>
        </a:p>
      </dgm:t>
    </dgm:pt>
    <dgm:pt modelId="{2FB5F620-4AE4-452A-A8B9-7311838EFE6C}" type="pres">
      <dgm:prSet presAssocID="{F15EB65D-98E5-47C9-A069-C535398C049A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709D0-6AAC-42E8-A84F-F57DB79F9C7B}" type="pres">
      <dgm:prSet presAssocID="{2F706786-A2BE-424C-8A6D-7F81486E6BF5}" presName="parTrans" presStyleLbl="sibTrans2D1" presStyleIdx="6" presStyleCnt="9"/>
      <dgm:spPr/>
      <dgm:t>
        <a:bodyPr/>
        <a:lstStyle/>
        <a:p>
          <a:endParaRPr lang="cs-CZ"/>
        </a:p>
      </dgm:t>
    </dgm:pt>
    <dgm:pt modelId="{EE3C07C6-376E-4972-8895-7B622CDAF6FF}" type="pres">
      <dgm:prSet presAssocID="{2F706786-A2BE-424C-8A6D-7F81486E6BF5}" presName="connectorText" presStyleLbl="sibTrans2D1" presStyleIdx="6" presStyleCnt="9"/>
      <dgm:spPr/>
      <dgm:t>
        <a:bodyPr/>
        <a:lstStyle/>
        <a:p>
          <a:endParaRPr lang="cs-CZ"/>
        </a:p>
      </dgm:t>
    </dgm:pt>
    <dgm:pt modelId="{55F353C6-368F-43DF-B693-FC01F05CBF7E}" type="pres">
      <dgm:prSet presAssocID="{578D1492-02B6-404C-9746-A6D6E96788E7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F67612-71D4-475E-AFFC-BE2A87C477F9}" type="pres">
      <dgm:prSet presAssocID="{2E2E85FD-12F5-4C0B-A3B3-852FC443478A}" presName="parTrans" presStyleLbl="sibTrans2D1" presStyleIdx="7" presStyleCnt="9"/>
      <dgm:spPr/>
      <dgm:t>
        <a:bodyPr/>
        <a:lstStyle/>
        <a:p>
          <a:endParaRPr lang="cs-CZ"/>
        </a:p>
      </dgm:t>
    </dgm:pt>
    <dgm:pt modelId="{6DC51F96-FAB3-4AE5-97BD-BC4555438D4A}" type="pres">
      <dgm:prSet presAssocID="{2E2E85FD-12F5-4C0B-A3B3-852FC443478A}" presName="connectorText" presStyleLbl="sibTrans2D1" presStyleIdx="7" presStyleCnt="9"/>
      <dgm:spPr/>
      <dgm:t>
        <a:bodyPr/>
        <a:lstStyle/>
        <a:p>
          <a:endParaRPr lang="cs-CZ"/>
        </a:p>
      </dgm:t>
    </dgm:pt>
    <dgm:pt modelId="{F9FBE5F3-C1AD-440E-9854-291C5CB60306}" type="pres">
      <dgm:prSet presAssocID="{76A34BA9-DAE6-40D4-B3C7-3F9B1A2647F1}" presName="node" presStyleLbl="node1" presStyleIdx="7" presStyleCnt="9" custRadScaleRad="101358" custRadScaleInc="-44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C9AAA9-DC3B-419C-BD34-2FDBCCAF4021}" type="pres">
      <dgm:prSet presAssocID="{D17266B7-FFD4-4E00-8B25-3D5090698D42}" presName="parTrans" presStyleLbl="sibTrans2D1" presStyleIdx="8" presStyleCnt="9"/>
      <dgm:spPr/>
      <dgm:t>
        <a:bodyPr/>
        <a:lstStyle/>
        <a:p>
          <a:endParaRPr lang="cs-CZ"/>
        </a:p>
      </dgm:t>
    </dgm:pt>
    <dgm:pt modelId="{4BBE6832-DF21-45AF-8145-F27058F1ECF0}" type="pres">
      <dgm:prSet presAssocID="{D17266B7-FFD4-4E00-8B25-3D5090698D42}" presName="connectorText" presStyleLbl="sibTrans2D1" presStyleIdx="8" presStyleCnt="9"/>
      <dgm:spPr/>
      <dgm:t>
        <a:bodyPr/>
        <a:lstStyle/>
        <a:p>
          <a:endParaRPr lang="cs-CZ"/>
        </a:p>
      </dgm:t>
    </dgm:pt>
    <dgm:pt modelId="{83446255-5096-4409-BBD6-78A821981836}" type="pres">
      <dgm:prSet presAssocID="{7650FCD3-0D77-41C3-9FF4-8A2E60556CA0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1ABB1D-E813-4A0C-B06E-556A6E66E93A}" type="presOf" srcId="{2E2E85FD-12F5-4C0B-A3B3-852FC443478A}" destId="{97F67612-71D4-475E-AFFC-BE2A87C477F9}" srcOrd="0" destOrd="0" presId="urn:microsoft.com/office/officeart/2005/8/layout/radial5"/>
    <dgm:cxn modelId="{C427EC5C-D0D4-4CA0-B810-45AB85CF3C1B}" type="presOf" srcId="{DF9B3F97-4F5B-41E5-990F-AF00AE5BFD38}" destId="{78C2351F-833E-4456-9949-ADD2491C0826}" srcOrd="0" destOrd="0" presId="urn:microsoft.com/office/officeart/2005/8/layout/radial5"/>
    <dgm:cxn modelId="{C5F05430-A716-4DD5-8FCE-ED5F6F0066AC}" type="presOf" srcId="{BC7FD85F-35DC-4948-9CA7-C3A73A8087BD}" destId="{1EC498CA-551E-49F7-9C15-C8BA2344FE48}" srcOrd="0" destOrd="0" presId="urn:microsoft.com/office/officeart/2005/8/layout/radial5"/>
    <dgm:cxn modelId="{B80B2D98-D981-465C-841E-AC0678426B99}" type="presOf" srcId="{2E2E85FD-12F5-4C0B-A3B3-852FC443478A}" destId="{6DC51F96-FAB3-4AE5-97BD-BC4555438D4A}" srcOrd="1" destOrd="0" presId="urn:microsoft.com/office/officeart/2005/8/layout/radial5"/>
    <dgm:cxn modelId="{026EB5BD-C911-4A0F-9F7D-422ECCA3ADD0}" type="presOf" srcId="{212517B1-7AD9-4D31-8934-868CC029644D}" destId="{4A061251-BFFD-4A27-9443-E60B40EA889B}" srcOrd="0" destOrd="0" presId="urn:microsoft.com/office/officeart/2005/8/layout/radial5"/>
    <dgm:cxn modelId="{307981CE-6CED-488C-97A2-2B0E6002412C}" type="presOf" srcId="{2B10D7C9-5F0A-4106-BB18-90AEDBA6060F}" destId="{E437977E-B00A-4F8D-8181-AE8752ED6A47}" srcOrd="0" destOrd="0" presId="urn:microsoft.com/office/officeart/2005/8/layout/radial5"/>
    <dgm:cxn modelId="{4678C1F1-DDF8-4742-A6AA-B5B93B4C0C1B}" type="presOf" srcId="{4F170C76-FBCD-49C3-B448-3BB301E874D9}" destId="{043A5B2B-A46B-4168-ABBD-140501FFC614}" srcOrd="0" destOrd="0" presId="urn:microsoft.com/office/officeart/2005/8/layout/radial5"/>
    <dgm:cxn modelId="{E978FF63-5732-46A6-9942-C5A20C716756}" type="presOf" srcId="{8C389CF9-0651-4499-A640-774586F20E71}" destId="{561C5DD3-D06A-4F5A-B5A9-D61C2648272A}" srcOrd="0" destOrd="0" presId="urn:microsoft.com/office/officeart/2005/8/layout/radial5"/>
    <dgm:cxn modelId="{543FFA5F-34D2-4141-8CC8-B6325A4F3EC4}" type="presOf" srcId="{E774C604-3FE8-42FB-A520-2B96673F6A36}" destId="{2DAF6972-5A70-41A0-82AF-3D360A64F7EC}" srcOrd="1" destOrd="0" presId="urn:microsoft.com/office/officeart/2005/8/layout/radial5"/>
    <dgm:cxn modelId="{F80E697E-3453-4DBF-8DFF-A85B7CBF59FC}" srcId="{E93EBDC5-D40D-46DC-B737-62DF50A9FAB1}" destId="{F15EB65D-98E5-47C9-A069-C535398C049A}" srcOrd="5" destOrd="0" parTransId="{3E5C7DC5-ABC4-4AEF-9178-D238818C5330}" sibTransId="{16652FD9-F303-4A19-8859-12B8371DD56D}"/>
    <dgm:cxn modelId="{B2E07A85-BD29-42EF-BB31-FEB5D416D5AA}" srcId="{E93EBDC5-D40D-46DC-B737-62DF50A9FAB1}" destId="{578D1492-02B6-404C-9746-A6D6E96788E7}" srcOrd="6" destOrd="0" parTransId="{2F706786-A2BE-424C-8A6D-7F81486E6BF5}" sibTransId="{4CBE1E74-F071-4E22-B43D-1BF809B8D47F}"/>
    <dgm:cxn modelId="{C158B5D8-6BD7-4A64-85CF-17758E83D31C}" type="presOf" srcId="{332C7329-17BB-475A-B897-F169525EF366}" destId="{6FF14547-DE38-4989-8BDA-D11C720A1F42}" srcOrd="0" destOrd="0" presId="urn:microsoft.com/office/officeart/2005/8/layout/radial5"/>
    <dgm:cxn modelId="{7432B9A9-CF5D-485C-8F99-93687A324792}" type="presOf" srcId="{2F706786-A2BE-424C-8A6D-7F81486E6BF5}" destId="{EE3C07C6-376E-4972-8895-7B622CDAF6FF}" srcOrd="1" destOrd="0" presId="urn:microsoft.com/office/officeart/2005/8/layout/radial5"/>
    <dgm:cxn modelId="{A8E34DA9-8866-423F-8B4A-83BC67E5A9F1}" type="presOf" srcId="{E93EBDC5-D40D-46DC-B737-62DF50A9FAB1}" destId="{D10266A9-B3A4-4F44-9294-BF3770DDFFF8}" srcOrd="0" destOrd="0" presId="urn:microsoft.com/office/officeart/2005/8/layout/radial5"/>
    <dgm:cxn modelId="{940B44F8-CB75-4607-BAFC-409150A891D5}" type="presOf" srcId="{3E5C7DC5-ABC4-4AEF-9178-D238818C5330}" destId="{5D8ADF7F-02FB-4ABC-B213-C171ECCD4168}" srcOrd="0" destOrd="0" presId="urn:microsoft.com/office/officeart/2005/8/layout/radial5"/>
    <dgm:cxn modelId="{3DED33D6-F5F1-4084-865B-18EC5EE1035F}" type="presOf" srcId="{3E5C7DC5-ABC4-4AEF-9178-D238818C5330}" destId="{8194FE0D-FC26-4D5A-A689-04A50BF5F8DC}" srcOrd="1" destOrd="0" presId="urn:microsoft.com/office/officeart/2005/8/layout/radial5"/>
    <dgm:cxn modelId="{1B4BE345-AA7D-4ADC-8890-EB85AC5FB24D}" srcId="{E93EBDC5-D40D-46DC-B737-62DF50A9FAB1}" destId="{76A34BA9-DAE6-40D4-B3C7-3F9B1A2647F1}" srcOrd="7" destOrd="0" parTransId="{2E2E85FD-12F5-4C0B-A3B3-852FC443478A}" sibTransId="{2DE25FC8-FC93-49C5-93B3-C06C3A0157E1}"/>
    <dgm:cxn modelId="{BBC0C346-B61C-4131-AEB2-53ECE6CA2C53}" type="presOf" srcId="{735AEA52-DA69-434F-95AC-602B7D9DD2FA}" destId="{6B34786D-879D-4A8A-83DA-70D9AA7118A1}" srcOrd="0" destOrd="0" presId="urn:microsoft.com/office/officeart/2005/8/layout/radial5"/>
    <dgm:cxn modelId="{77FE60FD-5AD6-406E-B7F8-240D3F32B927}" type="presOf" srcId="{4F170C76-FBCD-49C3-B448-3BB301E874D9}" destId="{3A2DE423-4DCE-40F9-BC62-B567EB2E38D5}" srcOrd="1" destOrd="0" presId="urn:microsoft.com/office/officeart/2005/8/layout/radial5"/>
    <dgm:cxn modelId="{9A412E37-95FD-4064-BE8F-E4EB90F53144}" type="presOf" srcId="{CCE45E28-AAF0-43B9-9C0A-A99BFDF6217D}" destId="{0A9915C7-F66D-45B6-BCD0-467FDE19ED9D}" srcOrd="0" destOrd="0" presId="urn:microsoft.com/office/officeart/2005/8/layout/radial5"/>
    <dgm:cxn modelId="{E31EF741-022E-4A64-A894-1BFA04F6AC5C}" type="presOf" srcId="{7650FCD3-0D77-41C3-9FF4-8A2E60556CA0}" destId="{83446255-5096-4409-BBD6-78A821981836}" srcOrd="0" destOrd="0" presId="urn:microsoft.com/office/officeart/2005/8/layout/radial5"/>
    <dgm:cxn modelId="{343812C5-C3CD-4C3B-8524-348DA3D20453}" srcId="{E93EBDC5-D40D-46DC-B737-62DF50A9FAB1}" destId="{735AEA52-DA69-434F-95AC-602B7D9DD2FA}" srcOrd="4" destOrd="0" parTransId="{8C389CF9-0651-4499-A640-774586F20E71}" sibTransId="{A4DBD7FB-5AC0-428A-A8E7-EF3311824771}"/>
    <dgm:cxn modelId="{C3EB9E7A-6F0C-40CF-B0AD-237F0AF84395}" srcId="{212517B1-7AD9-4D31-8934-868CC029644D}" destId="{365D8EC7-4620-4E4C-A5C2-0E111EBC2A6B}" srcOrd="1" destOrd="0" parTransId="{5A2B1714-707C-4668-8CC9-B1E16E2AE626}" sibTransId="{13D906D4-EC12-43F7-978E-210891180709}"/>
    <dgm:cxn modelId="{DACED8D7-E434-478E-BDD2-6655D295DA5E}" type="presOf" srcId="{259EED8B-CBD3-4FE3-8904-41059002640F}" destId="{85086F0F-E881-4989-9178-53C98F95E7B2}" srcOrd="0" destOrd="0" presId="urn:microsoft.com/office/officeart/2005/8/layout/radial5"/>
    <dgm:cxn modelId="{06017B8E-19AA-4D58-9130-02E62EF4B5DB}" type="presOf" srcId="{D17266B7-FFD4-4E00-8B25-3D5090698D42}" destId="{4BBE6832-DF21-45AF-8145-F27058F1ECF0}" srcOrd="1" destOrd="0" presId="urn:microsoft.com/office/officeart/2005/8/layout/radial5"/>
    <dgm:cxn modelId="{7455E61E-7CEC-40A8-878D-E6B6F1C4BC3F}" type="presOf" srcId="{F15EB65D-98E5-47C9-A069-C535398C049A}" destId="{2FB5F620-4AE4-452A-A8B9-7311838EFE6C}" srcOrd="0" destOrd="0" presId="urn:microsoft.com/office/officeart/2005/8/layout/radial5"/>
    <dgm:cxn modelId="{873573F3-F06B-4AB0-88F3-5E2396586403}" type="presOf" srcId="{E774C604-3FE8-42FB-A520-2B96673F6A36}" destId="{DEA29EB7-93FA-4BE5-99DA-9A4453616387}" srcOrd="0" destOrd="0" presId="urn:microsoft.com/office/officeart/2005/8/layout/radial5"/>
    <dgm:cxn modelId="{C1DC473B-427C-4C37-9160-B691131DCE96}" type="presOf" srcId="{76A34BA9-DAE6-40D4-B3C7-3F9B1A2647F1}" destId="{F9FBE5F3-C1AD-440E-9854-291C5CB60306}" srcOrd="0" destOrd="0" presId="urn:microsoft.com/office/officeart/2005/8/layout/radial5"/>
    <dgm:cxn modelId="{FFDA0352-B20C-4474-8AD4-6343D8431FBA}" type="presOf" srcId="{BC7FD85F-35DC-4948-9CA7-C3A73A8087BD}" destId="{D337192F-8B22-4BAC-A196-F5965892F8A9}" srcOrd="1" destOrd="0" presId="urn:microsoft.com/office/officeart/2005/8/layout/radial5"/>
    <dgm:cxn modelId="{0D100BFA-22A3-4389-A8CA-DD9AF49A1DE7}" type="presOf" srcId="{2F706786-A2BE-424C-8A6D-7F81486E6BF5}" destId="{D3C709D0-6AAC-42E8-A84F-F57DB79F9C7B}" srcOrd="0" destOrd="0" presId="urn:microsoft.com/office/officeart/2005/8/layout/radial5"/>
    <dgm:cxn modelId="{BD0412DD-F4E6-446D-8E26-FC8CF9E8752F}" srcId="{E93EBDC5-D40D-46DC-B737-62DF50A9FAB1}" destId="{7650FCD3-0D77-41C3-9FF4-8A2E60556CA0}" srcOrd="8" destOrd="0" parTransId="{D17266B7-FFD4-4E00-8B25-3D5090698D42}" sibTransId="{9175459F-F56D-4991-9F31-6159FD5B7E54}"/>
    <dgm:cxn modelId="{626D2930-3620-4DC4-A510-0E8C3E37204C}" type="presOf" srcId="{8C389CF9-0651-4499-A640-774586F20E71}" destId="{2650F658-648C-4525-8CEF-84A10A62EBD0}" srcOrd="1" destOrd="0" presId="urn:microsoft.com/office/officeart/2005/8/layout/radial5"/>
    <dgm:cxn modelId="{41D5C159-D709-45D9-A06E-EF3D6FC9C8E1}" srcId="{E93EBDC5-D40D-46DC-B737-62DF50A9FAB1}" destId="{259EED8B-CBD3-4FE3-8904-41059002640F}" srcOrd="1" destOrd="0" parTransId="{DF9B3F97-4F5B-41E5-990F-AF00AE5BFD38}" sibTransId="{2E33ED1B-6666-4B5E-9D0E-FE72715C6677}"/>
    <dgm:cxn modelId="{E0D73CB5-8D26-4A5D-86F5-A030723668E2}" type="presOf" srcId="{578D1492-02B6-404C-9746-A6D6E96788E7}" destId="{55F353C6-368F-43DF-B693-FC01F05CBF7E}" srcOrd="0" destOrd="0" presId="urn:microsoft.com/office/officeart/2005/8/layout/radial5"/>
    <dgm:cxn modelId="{9D18DFE0-71AF-4ABA-9FCD-DB045CCBF7B5}" srcId="{E93EBDC5-D40D-46DC-B737-62DF50A9FAB1}" destId="{CCE45E28-AAF0-43B9-9C0A-A99BFDF6217D}" srcOrd="0" destOrd="0" parTransId="{4F170C76-FBCD-49C3-B448-3BB301E874D9}" sibTransId="{F692EC98-F56A-4299-B88A-0DA2CC9AB784}"/>
    <dgm:cxn modelId="{A711C6EB-E657-4E95-B2FA-21134FE73978}" type="presOf" srcId="{DF9B3F97-4F5B-41E5-990F-AF00AE5BFD38}" destId="{B383C595-C1FC-4228-B0F4-FF8D059FF414}" srcOrd="1" destOrd="0" presId="urn:microsoft.com/office/officeart/2005/8/layout/radial5"/>
    <dgm:cxn modelId="{D678E32F-4BB6-4353-BC36-D95180598151}" type="presOf" srcId="{D17266B7-FFD4-4E00-8B25-3D5090698D42}" destId="{99C9AAA9-DC3B-419C-BD34-2FDBCCAF4021}" srcOrd="0" destOrd="0" presId="urn:microsoft.com/office/officeart/2005/8/layout/radial5"/>
    <dgm:cxn modelId="{66732E04-B64A-4FC5-A718-D7549C3E6CEB}" srcId="{212517B1-7AD9-4D31-8934-868CC029644D}" destId="{E93EBDC5-D40D-46DC-B737-62DF50A9FAB1}" srcOrd="0" destOrd="0" parTransId="{664892DD-5331-42B6-A4ED-5F4F7B892891}" sibTransId="{923CBC4F-13FB-4599-9F1A-948846C9AD7D}"/>
    <dgm:cxn modelId="{520AAD2F-A60A-474C-A3BD-4D54F20DF1B2}" srcId="{E93EBDC5-D40D-46DC-B737-62DF50A9FAB1}" destId="{332C7329-17BB-475A-B897-F169525EF366}" srcOrd="3" destOrd="0" parTransId="{BC7FD85F-35DC-4948-9CA7-C3A73A8087BD}" sibTransId="{E3E660FD-5B11-4DDE-B5E0-5532E9E66605}"/>
    <dgm:cxn modelId="{EABFDBCE-D1F1-47C7-9648-35A4358B887F}" srcId="{E93EBDC5-D40D-46DC-B737-62DF50A9FAB1}" destId="{2B10D7C9-5F0A-4106-BB18-90AEDBA6060F}" srcOrd="2" destOrd="0" parTransId="{E774C604-3FE8-42FB-A520-2B96673F6A36}" sibTransId="{4EEA5C42-F8C9-4772-A381-02421870B515}"/>
    <dgm:cxn modelId="{C9A201AC-230E-4746-BE39-F3BF4EC04F62}" type="presParOf" srcId="{4A061251-BFFD-4A27-9443-E60B40EA889B}" destId="{D10266A9-B3A4-4F44-9294-BF3770DDFFF8}" srcOrd="0" destOrd="0" presId="urn:microsoft.com/office/officeart/2005/8/layout/radial5"/>
    <dgm:cxn modelId="{D62A5E6D-BC16-4698-BFF7-C93D82AFE264}" type="presParOf" srcId="{4A061251-BFFD-4A27-9443-E60B40EA889B}" destId="{043A5B2B-A46B-4168-ABBD-140501FFC614}" srcOrd="1" destOrd="0" presId="urn:microsoft.com/office/officeart/2005/8/layout/radial5"/>
    <dgm:cxn modelId="{3D7F1F8D-F5F5-438C-B5B1-F3F96C38EE75}" type="presParOf" srcId="{043A5B2B-A46B-4168-ABBD-140501FFC614}" destId="{3A2DE423-4DCE-40F9-BC62-B567EB2E38D5}" srcOrd="0" destOrd="0" presId="urn:microsoft.com/office/officeart/2005/8/layout/radial5"/>
    <dgm:cxn modelId="{B79999AF-B999-457B-AC53-E29CF397472C}" type="presParOf" srcId="{4A061251-BFFD-4A27-9443-E60B40EA889B}" destId="{0A9915C7-F66D-45B6-BCD0-467FDE19ED9D}" srcOrd="2" destOrd="0" presId="urn:microsoft.com/office/officeart/2005/8/layout/radial5"/>
    <dgm:cxn modelId="{C140BA5E-FF8C-41F3-B348-930822BF692F}" type="presParOf" srcId="{4A061251-BFFD-4A27-9443-E60B40EA889B}" destId="{78C2351F-833E-4456-9949-ADD2491C0826}" srcOrd="3" destOrd="0" presId="urn:microsoft.com/office/officeart/2005/8/layout/radial5"/>
    <dgm:cxn modelId="{F5B32615-669A-4D7D-86B7-068A20C6E1A0}" type="presParOf" srcId="{78C2351F-833E-4456-9949-ADD2491C0826}" destId="{B383C595-C1FC-4228-B0F4-FF8D059FF414}" srcOrd="0" destOrd="0" presId="urn:microsoft.com/office/officeart/2005/8/layout/radial5"/>
    <dgm:cxn modelId="{40DB0B44-4A49-40F7-9485-A166ED54C05E}" type="presParOf" srcId="{4A061251-BFFD-4A27-9443-E60B40EA889B}" destId="{85086F0F-E881-4989-9178-53C98F95E7B2}" srcOrd="4" destOrd="0" presId="urn:microsoft.com/office/officeart/2005/8/layout/radial5"/>
    <dgm:cxn modelId="{B15CA24A-26A7-4EF7-B6A7-706A716DA6A2}" type="presParOf" srcId="{4A061251-BFFD-4A27-9443-E60B40EA889B}" destId="{DEA29EB7-93FA-4BE5-99DA-9A4453616387}" srcOrd="5" destOrd="0" presId="urn:microsoft.com/office/officeart/2005/8/layout/radial5"/>
    <dgm:cxn modelId="{3BD631A9-C960-4866-B980-D45CB4B92B95}" type="presParOf" srcId="{DEA29EB7-93FA-4BE5-99DA-9A4453616387}" destId="{2DAF6972-5A70-41A0-82AF-3D360A64F7EC}" srcOrd="0" destOrd="0" presId="urn:microsoft.com/office/officeart/2005/8/layout/radial5"/>
    <dgm:cxn modelId="{DA6483E8-0346-4E1E-AFF4-16BFCF35A3D0}" type="presParOf" srcId="{4A061251-BFFD-4A27-9443-E60B40EA889B}" destId="{E437977E-B00A-4F8D-8181-AE8752ED6A47}" srcOrd="6" destOrd="0" presId="urn:microsoft.com/office/officeart/2005/8/layout/radial5"/>
    <dgm:cxn modelId="{DF9BE118-F9A9-4FBB-B62B-618FAA4D15D5}" type="presParOf" srcId="{4A061251-BFFD-4A27-9443-E60B40EA889B}" destId="{1EC498CA-551E-49F7-9C15-C8BA2344FE48}" srcOrd="7" destOrd="0" presId="urn:microsoft.com/office/officeart/2005/8/layout/radial5"/>
    <dgm:cxn modelId="{6E8BD409-163B-4902-9285-03E15EC919A0}" type="presParOf" srcId="{1EC498CA-551E-49F7-9C15-C8BA2344FE48}" destId="{D337192F-8B22-4BAC-A196-F5965892F8A9}" srcOrd="0" destOrd="0" presId="urn:microsoft.com/office/officeart/2005/8/layout/radial5"/>
    <dgm:cxn modelId="{DC02F70F-A5D7-4529-8A9F-ED5AF50614C8}" type="presParOf" srcId="{4A061251-BFFD-4A27-9443-E60B40EA889B}" destId="{6FF14547-DE38-4989-8BDA-D11C720A1F42}" srcOrd="8" destOrd="0" presId="urn:microsoft.com/office/officeart/2005/8/layout/radial5"/>
    <dgm:cxn modelId="{5532ED6F-CDF6-410A-A360-D82A94957505}" type="presParOf" srcId="{4A061251-BFFD-4A27-9443-E60B40EA889B}" destId="{561C5DD3-D06A-4F5A-B5A9-D61C2648272A}" srcOrd="9" destOrd="0" presId="urn:microsoft.com/office/officeart/2005/8/layout/radial5"/>
    <dgm:cxn modelId="{9DB72356-F717-475A-8B46-25108594D200}" type="presParOf" srcId="{561C5DD3-D06A-4F5A-B5A9-D61C2648272A}" destId="{2650F658-648C-4525-8CEF-84A10A62EBD0}" srcOrd="0" destOrd="0" presId="urn:microsoft.com/office/officeart/2005/8/layout/radial5"/>
    <dgm:cxn modelId="{FFF9B8C5-E88D-411E-BEAA-6E706E17C06C}" type="presParOf" srcId="{4A061251-BFFD-4A27-9443-E60B40EA889B}" destId="{6B34786D-879D-4A8A-83DA-70D9AA7118A1}" srcOrd="10" destOrd="0" presId="urn:microsoft.com/office/officeart/2005/8/layout/radial5"/>
    <dgm:cxn modelId="{112BD9C1-90D8-4225-B052-359F5DDA8B91}" type="presParOf" srcId="{4A061251-BFFD-4A27-9443-E60B40EA889B}" destId="{5D8ADF7F-02FB-4ABC-B213-C171ECCD4168}" srcOrd="11" destOrd="0" presId="urn:microsoft.com/office/officeart/2005/8/layout/radial5"/>
    <dgm:cxn modelId="{38775088-1A88-4B45-8E83-CBA4CFEB1350}" type="presParOf" srcId="{5D8ADF7F-02FB-4ABC-B213-C171ECCD4168}" destId="{8194FE0D-FC26-4D5A-A689-04A50BF5F8DC}" srcOrd="0" destOrd="0" presId="urn:microsoft.com/office/officeart/2005/8/layout/radial5"/>
    <dgm:cxn modelId="{D615E23C-5665-4DD6-846B-08829447F361}" type="presParOf" srcId="{4A061251-BFFD-4A27-9443-E60B40EA889B}" destId="{2FB5F620-4AE4-452A-A8B9-7311838EFE6C}" srcOrd="12" destOrd="0" presId="urn:microsoft.com/office/officeart/2005/8/layout/radial5"/>
    <dgm:cxn modelId="{F611BCDB-EA63-46B0-8496-04F9D101DA15}" type="presParOf" srcId="{4A061251-BFFD-4A27-9443-E60B40EA889B}" destId="{D3C709D0-6AAC-42E8-A84F-F57DB79F9C7B}" srcOrd="13" destOrd="0" presId="urn:microsoft.com/office/officeart/2005/8/layout/radial5"/>
    <dgm:cxn modelId="{1A7219AE-6FD6-402C-8D5B-1AC02A114CE5}" type="presParOf" srcId="{D3C709D0-6AAC-42E8-A84F-F57DB79F9C7B}" destId="{EE3C07C6-376E-4972-8895-7B622CDAF6FF}" srcOrd="0" destOrd="0" presId="urn:microsoft.com/office/officeart/2005/8/layout/radial5"/>
    <dgm:cxn modelId="{387AA872-13D0-4C8D-9C6A-88F3A12860CA}" type="presParOf" srcId="{4A061251-BFFD-4A27-9443-E60B40EA889B}" destId="{55F353C6-368F-43DF-B693-FC01F05CBF7E}" srcOrd="14" destOrd="0" presId="urn:microsoft.com/office/officeart/2005/8/layout/radial5"/>
    <dgm:cxn modelId="{50023200-C4DB-4916-9CF7-0AAC0C7E4258}" type="presParOf" srcId="{4A061251-BFFD-4A27-9443-E60B40EA889B}" destId="{97F67612-71D4-475E-AFFC-BE2A87C477F9}" srcOrd="15" destOrd="0" presId="urn:microsoft.com/office/officeart/2005/8/layout/radial5"/>
    <dgm:cxn modelId="{E96FBBBF-4DFC-4364-B374-AB0E814F1044}" type="presParOf" srcId="{97F67612-71D4-475E-AFFC-BE2A87C477F9}" destId="{6DC51F96-FAB3-4AE5-97BD-BC4555438D4A}" srcOrd="0" destOrd="0" presId="urn:microsoft.com/office/officeart/2005/8/layout/radial5"/>
    <dgm:cxn modelId="{9DEEE29F-8A75-4798-9F3D-D5BF65916405}" type="presParOf" srcId="{4A061251-BFFD-4A27-9443-E60B40EA889B}" destId="{F9FBE5F3-C1AD-440E-9854-291C5CB60306}" srcOrd="16" destOrd="0" presId="urn:microsoft.com/office/officeart/2005/8/layout/radial5"/>
    <dgm:cxn modelId="{9336444C-95DD-44DB-9665-981A46B804CE}" type="presParOf" srcId="{4A061251-BFFD-4A27-9443-E60B40EA889B}" destId="{99C9AAA9-DC3B-419C-BD34-2FDBCCAF4021}" srcOrd="17" destOrd="0" presId="urn:microsoft.com/office/officeart/2005/8/layout/radial5"/>
    <dgm:cxn modelId="{6C99B820-BBCF-4E29-BA32-D35B9D2B8B7E}" type="presParOf" srcId="{99C9AAA9-DC3B-419C-BD34-2FDBCCAF4021}" destId="{4BBE6832-DF21-45AF-8145-F27058F1ECF0}" srcOrd="0" destOrd="0" presId="urn:microsoft.com/office/officeart/2005/8/layout/radial5"/>
    <dgm:cxn modelId="{782A1B64-32EC-4535-ACE2-8A9F147D9FA0}" type="presParOf" srcId="{4A061251-BFFD-4A27-9443-E60B40EA889B}" destId="{83446255-5096-4409-BBD6-78A821981836}" srcOrd="1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2517B1-7AD9-4D31-8934-868CC029644D}" type="doc">
      <dgm:prSet loTypeId="urn:microsoft.com/office/officeart/2005/8/layout/radial5" loCatId="cycle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93EBDC5-D40D-46DC-B737-62DF50A9FAB1}">
      <dgm:prSet phldrT="[Text]"/>
      <dgm:spPr/>
      <dgm:t>
        <a:bodyPr/>
        <a:lstStyle/>
        <a:p>
          <a:r>
            <a:rPr lang="cs-CZ" b="1" smtClean="0">
              <a:solidFill>
                <a:schemeClr val="bg1">
                  <a:lumMod val="75000"/>
                  <a:lumOff val="25000"/>
                </a:schemeClr>
              </a:solidFill>
            </a:rPr>
            <a:t>haben</a:t>
          </a:r>
          <a:endParaRPr lang="cs-CZ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664892DD-5331-42B6-A4ED-5F4F7B892891}" type="parTrans" cxnId="{66732E04-B64A-4FC5-A718-D7549C3E6CEB}">
      <dgm:prSet/>
      <dgm:spPr/>
      <dgm:t>
        <a:bodyPr/>
        <a:lstStyle/>
        <a:p>
          <a:endParaRPr lang="cs-CZ"/>
        </a:p>
      </dgm:t>
    </dgm:pt>
    <dgm:pt modelId="{923CBC4F-13FB-4599-9F1A-948846C9AD7D}" type="sibTrans" cxnId="{66732E04-B64A-4FC5-A718-D7549C3E6CEB}">
      <dgm:prSet/>
      <dgm:spPr/>
      <dgm:t>
        <a:bodyPr/>
        <a:lstStyle/>
        <a:p>
          <a:endParaRPr lang="cs-CZ"/>
        </a:p>
      </dgm:t>
    </dgm:pt>
    <dgm:pt modelId="{CCE45E28-AAF0-43B9-9C0A-A99BFDF6217D}">
      <dgm:prSet phldrT="[Text]" custT="1"/>
      <dgm:spPr/>
      <dgm:t>
        <a:bodyPr/>
        <a:lstStyle/>
        <a:p>
          <a:r>
            <a:rPr lang="cs-CZ" sz="2400" b="1" smtClean="0">
              <a:solidFill>
                <a:schemeClr val="bg1">
                  <a:lumMod val="75000"/>
                  <a:lumOff val="25000"/>
                </a:schemeClr>
              </a:solidFill>
            </a:rPr>
            <a:t>hast</a:t>
          </a:r>
          <a:endParaRPr lang="cs-CZ" sz="24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4F170C76-FBCD-49C3-B448-3BB301E874D9}" type="parTrans" cxnId="{9D18DFE0-71AF-4ABA-9FCD-DB045CCBF7B5}">
      <dgm:prSet/>
      <dgm:spPr/>
      <dgm:t>
        <a:bodyPr/>
        <a:lstStyle/>
        <a:p>
          <a:endParaRPr lang="cs-CZ"/>
        </a:p>
      </dgm:t>
    </dgm:pt>
    <dgm:pt modelId="{F692EC98-F56A-4299-B88A-0DA2CC9AB784}" type="sibTrans" cxnId="{9D18DFE0-71AF-4ABA-9FCD-DB045CCBF7B5}">
      <dgm:prSet/>
      <dgm:spPr/>
      <dgm:t>
        <a:bodyPr/>
        <a:lstStyle/>
        <a:p>
          <a:endParaRPr lang="cs-CZ"/>
        </a:p>
      </dgm:t>
    </dgm:pt>
    <dgm:pt modelId="{F15EB65D-98E5-47C9-A069-C535398C049A}">
      <dgm:prSet phldrT="[Text]" custT="1"/>
      <dgm:spPr/>
      <dgm:t>
        <a:bodyPr/>
        <a:lstStyle/>
        <a:p>
          <a:r>
            <a:rPr lang="cs-CZ" sz="2000" b="1" smtClean="0">
              <a:solidFill>
                <a:schemeClr val="bg1">
                  <a:lumMod val="75000"/>
                  <a:lumOff val="25000"/>
                </a:schemeClr>
              </a:solidFill>
            </a:rPr>
            <a:t>haben</a:t>
          </a:r>
          <a:endParaRPr lang="cs-CZ" sz="20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3E5C7DC5-ABC4-4AEF-9178-D238818C5330}" type="parTrans" cxnId="{F80E697E-3453-4DBF-8DFF-A85B7CBF59FC}">
      <dgm:prSet/>
      <dgm:spPr/>
      <dgm:t>
        <a:bodyPr/>
        <a:lstStyle/>
        <a:p>
          <a:endParaRPr lang="cs-CZ"/>
        </a:p>
      </dgm:t>
    </dgm:pt>
    <dgm:pt modelId="{16652FD9-F303-4A19-8859-12B8371DD56D}" type="sibTrans" cxnId="{F80E697E-3453-4DBF-8DFF-A85B7CBF59FC}">
      <dgm:prSet/>
      <dgm:spPr/>
      <dgm:t>
        <a:bodyPr/>
        <a:lstStyle/>
        <a:p>
          <a:endParaRPr lang="cs-CZ"/>
        </a:p>
      </dgm:t>
    </dgm:pt>
    <dgm:pt modelId="{578D1492-02B6-404C-9746-A6D6E96788E7}">
      <dgm:prSet phldrT="[Text]" custT="1"/>
      <dgm:spPr/>
      <dgm:t>
        <a:bodyPr/>
        <a:lstStyle/>
        <a:p>
          <a:r>
            <a:rPr lang="cs-CZ" sz="2400" b="1" smtClean="0">
              <a:solidFill>
                <a:schemeClr val="bg1">
                  <a:lumMod val="75000"/>
                  <a:lumOff val="25000"/>
                </a:schemeClr>
              </a:solidFill>
            </a:rPr>
            <a:t>hat</a:t>
          </a:r>
          <a:endParaRPr lang="cs-CZ" sz="24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2F706786-A2BE-424C-8A6D-7F81486E6BF5}" type="parTrans" cxnId="{B2E07A85-BD29-42EF-BB31-FEB5D416D5AA}">
      <dgm:prSet/>
      <dgm:spPr/>
      <dgm:t>
        <a:bodyPr/>
        <a:lstStyle/>
        <a:p>
          <a:endParaRPr lang="cs-CZ"/>
        </a:p>
      </dgm:t>
    </dgm:pt>
    <dgm:pt modelId="{4CBE1E74-F071-4E22-B43D-1BF809B8D47F}" type="sibTrans" cxnId="{B2E07A85-BD29-42EF-BB31-FEB5D416D5AA}">
      <dgm:prSet/>
      <dgm:spPr/>
      <dgm:t>
        <a:bodyPr/>
        <a:lstStyle/>
        <a:p>
          <a:endParaRPr lang="cs-CZ"/>
        </a:p>
      </dgm:t>
    </dgm:pt>
    <dgm:pt modelId="{76A34BA9-DAE6-40D4-B3C7-3F9B1A2647F1}">
      <dgm:prSet phldrT="[Text]" custT="1"/>
      <dgm:spPr/>
      <dgm:t>
        <a:bodyPr/>
        <a:lstStyle/>
        <a:p>
          <a:r>
            <a:rPr lang="cs-CZ" sz="2000" b="1" smtClean="0">
              <a:solidFill>
                <a:schemeClr val="bg1">
                  <a:lumMod val="75000"/>
                  <a:lumOff val="25000"/>
                </a:schemeClr>
              </a:solidFill>
            </a:rPr>
            <a:t>haben</a:t>
          </a:r>
          <a:endParaRPr lang="cs-CZ" sz="20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2E2E85FD-12F5-4C0B-A3B3-852FC443478A}" type="parTrans" cxnId="{1B4BE345-AA7D-4ADC-8890-EB85AC5FB24D}">
      <dgm:prSet/>
      <dgm:spPr/>
      <dgm:t>
        <a:bodyPr/>
        <a:lstStyle/>
        <a:p>
          <a:endParaRPr lang="cs-CZ"/>
        </a:p>
      </dgm:t>
    </dgm:pt>
    <dgm:pt modelId="{2DE25FC8-FC93-49C5-93B3-C06C3A0157E1}" type="sibTrans" cxnId="{1B4BE345-AA7D-4ADC-8890-EB85AC5FB24D}">
      <dgm:prSet/>
      <dgm:spPr/>
      <dgm:t>
        <a:bodyPr/>
        <a:lstStyle/>
        <a:p>
          <a:endParaRPr lang="cs-CZ"/>
        </a:p>
      </dgm:t>
    </dgm:pt>
    <dgm:pt modelId="{735AEA52-DA69-434F-95AC-602B7D9DD2FA}">
      <dgm:prSet custT="1"/>
      <dgm:spPr/>
      <dgm:t>
        <a:bodyPr/>
        <a:lstStyle/>
        <a:p>
          <a:r>
            <a:rPr lang="cs-CZ" sz="2000" b="1" smtClean="0">
              <a:solidFill>
                <a:schemeClr val="bg1">
                  <a:lumMod val="75000"/>
                  <a:lumOff val="25000"/>
                </a:schemeClr>
              </a:solidFill>
            </a:rPr>
            <a:t>habe</a:t>
          </a:r>
          <a:endParaRPr lang="cs-CZ" sz="20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8C389CF9-0651-4499-A640-774586F20E71}" type="parTrans" cxnId="{343812C5-C3CD-4C3B-8524-348DA3D20453}">
      <dgm:prSet/>
      <dgm:spPr/>
      <dgm:t>
        <a:bodyPr/>
        <a:lstStyle/>
        <a:p>
          <a:endParaRPr lang="cs-CZ"/>
        </a:p>
      </dgm:t>
    </dgm:pt>
    <dgm:pt modelId="{A4DBD7FB-5AC0-428A-A8E7-EF3311824771}" type="sibTrans" cxnId="{343812C5-C3CD-4C3B-8524-348DA3D20453}">
      <dgm:prSet/>
      <dgm:spPr/>
      <dgm:t>
        <a:bodyPr/>
        <a:lstStyle/>
        <a:p>
          <a:endParaRPr lang="cs-CZ"/>
        </a:p>
      </dgm:t>
    </dgm:pt>
    <dgm:pt modelId="{332C7329-17BB-475A-B897-F169525EF366}">
      <dgm:prSet custT="1"/>
      <dgm:spPr/>
      <dgm:t>
        <a:bodyPr/>
        <a:lstStyle/>
        <a:p>
          <a:r>
            <a:rPr lang="cs-CZ" sz="2400" b="1" smtClean="0">
              <a:solidFill>
                <a:schemeClr val="bg1">
                  <a:lumMod val="75000"/>
                  <a:lumOff val="25000"/>
                </a:schemeClr>
              </a:solidFill>
            </a:rPr>
            <a:t>hat</a:t>
          </a:r>
          <a:endParaRPr lang="cs-CZ" sz="24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BC7FD85F-35DC-4948-9CA7-C3A73A8087BD}" type="parTrans" cxnId="{520AAD2F-A60A-474C-A3BD-4D54F20DF1B2}">
      <dgm:prSet/>
      <dgm:spPr/>
      <dgm:t>
        <a:bodyPr/>
        <a:lstStyle/>
        <a:p>
          <a:endParaRPr lang="cs-CZ"/>
        </a:p>
      </dgm:t>
    </dgm:pt>
    <dgm:pt modelId="{E3E660FD-5B11-4DDE-B5E0-5532E9E66605}" type="sibTrans" cxnId="{520AAD2F-A60A-474C-A3BD-4D54F20DF1B2}">
      <dgm:prSet/>
      <dgm:spPr/>
      <dgm:t>
        <a:bodyPr/>
        <a:lstStyle/>
        <a:p>
          <a:endParaRPr lang="cs-CZ"/>
        </a:p>
      </dgm:t>
    </dgm:pt>
    <dgm:pt modelId="{7650FCD3-0D77-41C3-9FF4-8A2E60556CA0}">
      <dgm:prSet custT="1"/>
      <dgm:spPr/>
      <dgm:t>
        <a:bodyPr/>
        <a:lstStyle/>
        <a:p>
          <a:r>
            <a:rPr lang="cs-CZ" sz="2000" b="1" smtClean="0">
              <a:solidFill>
                <a:schemeClr val="bg1">
                  <a:lumMod val="75000"/>
                  <a:lumOff val="25000"/>
                </a:schemeClr>
              </a:solidFill>
            </a:rPr>
            <a:t>haben</a:t>
          </a:r>
          <a:endParaRPr lang="cs-CZ" sz="20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D17266B7-FFD4-4E00-8B25-3D5090698D42}" type="parTrans" cxnId="{BD0412DD-F4E6-446D-8E26-FC8CF9E8752F}">
      <dgm:prSet/>
      <dgm:spPr/>
      <dgm:t>
        <a:bodyPr/>
        <a:lstStyle/>
        <a:p>
          <a:endParaRPr lang="cs-CZ"/>
        </a:p>
      </dgm:t>
    </dgm:pt>
    <dgm:pt modelId="{9175459F-F56D-4991-9F31-6159FD5B7E54}" type="sibTrans" cxnId="{BD0412DD-F4E6-446D-8E26-FC8CF9E8752F}">
      <dgm:prSet/>
      <dgm:spPr/>
      <dgm:t>
        <a:bodyPr/>
        <a:lstStyle/>
        <a:p>
          <a:endParaRPr lang="cs-CZ"/>
        </a:p>
      </dgm:t>
    </dgm:pt>
    <dgm:pt modelId="{2B10D7C9-5F0A-4106-BB18-90AEDBA6060F}">
      <dgm:prSet custT="1"/>
      <dgm:spPr/>
      <dgm:t>
        <a:bodyPr/>
        <a:lstStyle/>
        <a:p>
          <a:r>
            <a:rPr lang="cs-CZ" sz="2400" b="1" smtClean="0">
              <a:solidFill>
                <a:schemeClr val="bg1">
                  <a:lumMod val="75000"/>
                  <a:lumOff val="25000"/>
                </a:schemeClr>
              </a:solidFill>
            </a:rPr>
            <a:t>habt</a:t>
          </a:r>
          <a:endParaRPr lang="cs-CZ" sz="24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E774C604-3FE8-42FB-A520-2B96673F6A36}" type="parTrans" cxnId="{EABFDBCE-D1F1-47C7-9648-35A4358B887F}">
      <dgm:prSet/>
      <dgm:spPr/>
      <dgm:t>
        <a:bodyPr/>
        <a:lstStyle/>
        <a:p>
          <a:endParaRPr lang="cs-CZ"/>
        </a:p>
      </dgm:t>
    </dgm:pt>
    <dgm:pt modelId="{4EEA5C42-F8C9-4772-A381-02421870B515}" type="sibTrans" cxnId="{EABFDBCE-D1F1-47C7-9648-35A4358B887F}">
      <dgm:prSet/>
      <dgm:spPr/>
      <dgm:t>
        <a:bodyPr/>
        <a:lstStyle/>
        <a:p>
          <a:endParaRPr lang="cs-CZ"/>
        </a:p>
      </dgm:t>
    </dgm:pt>
    <dgm:pt modelId="{259EED8B-CBD3-4FE3-8904-41059002640F}">
      <dgm:prSet custT="1"/>
      <dgm:spPr/>
      <dgm:t>
        <a:bodyPr/>
        <a:lstStyle/>
        <a:p>
          <a:r>
            <a:rPr lang="cs-CZ" sz="24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hat</a:t>
          </a:r>
          <a:endParaRPr lang="cs-CZ" sz="24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DF9B3F97-4F5B-41E5-990F-AF00AE5BFD38}" type="parTrans" cxnId="{41D5C159-D709-45D9-A06E-EF3D6FC9C8E1}">
      <dgm:prSet/>
      <dgm:spPr/>
      <dgm:t>
        <a:bodyPr/>
        <a:lstStyle/>
        <a:p>
          <a:endParaRPr lang="cs-CZ"/>
        </a:p>
      </dgm:t>
    </dgm:pt>
    <dgm:pt modelId="{2E33ED1B-6666-4B5E-9D0E-FE72715C6677}" type="sibTrans" cxnId="{41D5C159-D709-45D9-A06E-EF3D6FC9C8E1}">
      <dgm:prSet/>
      <dgm:spPr/>
      <dgm:t>
        <a:bodyPr/>
        <a:lstStyle/>
        <a:p>
          <a:endParaRPr lang="cs-CZ"/>
        </a:p>
      </dgm:t>
    </dgm:pt>
    <dgm:pt modelId="{365D8EC7-4620-4E4C-A5C2-0E111EBC2A6B}">
      <dgm:prSet/>
      <dgm:spPr/>
      <dgm:t>
        <a:bodyPr/>
        <a:lstStyle/>
        <a:p>
          <a:endParaRPr lang="cs-CZ"/>
        </a:p>
      </dgm:t>
    </dgm:pt>
    <dgm:pt modelId="{5A2B1714-707C-4668-8CC9-B1E16E2AE626}" type="parTrans" cxnId="{C3EB9E7A-6F0C-40CF-B0AD-237F0AF84395}">
      <dgm:prSet/>
      <dgm:spPr/>
      <dgm:t>
        <a:bodyPr/>
        <a:lstStyle/>
        <a:p>
          <a:endParaRPr lang="cs-CZ"/>
        </a:p>
      </dgm:t>
    </dgm:pt>
    <dgm:pt modelId="{13D906D4-EC12-43F7-978E-210891180709}" type="sibTrans" cxnId="{C3EB9E7A-6F0C-40CF-B0AD-237F0AF84395}">
      <dgm:prSet/>
      <dgm:spPr/>
      <dgm:t>
        <a:bodyPr/>
        <a:lstStyle/>
        <a:p>
          <a:endParaRPr lang="cs-CZ"/>
        </a:p>
      </dgm:t>
    </dgm:pt>
    <dgm:pt modelId="{348D5B98-06D4-4FCF-9C45-0FBF8024E179}">
      <dgm:prSet phldrT="[Text]"/>
      <dgm:spPr/>
      <dgm:t>
        <a:bodyPr/>
        <a:lstStyle/>
        <a:p>
          <a:endParaRPr lang="cs-CZ"/>
        </a:p>
      </dgm:t>
    </dgm:pt>
    <dgm:pt modelId="{D5F3C68C-84F5-46AE-8684-2443B268FF63}" type="parTrans" cxnId="{22C9278E-8079-483E-8F90-D19AE10D9BA2}">
      <dgm:prSet/>
      <dgm:spPr/>
      <dgm:t>
        <a:bodyPr/>
        <a:lstStyle/>
        <a:p>
          <a:endParaRPr lang="cs-CZ"/>
        </a:p>
      </dgm:t>
    </dgm:pt>
    <dgm:pt modelId="{CC449C24-DC62-4FBA-A011-BF05CC85DB75}" type="sibTrans" cxnId="{22C9278E-8079-483E-8F90-D19AE10D9BA2}">
      <dgm:prSet/>
      <dgm:spPr/>
      <dgm:t>
        <a:bodyPr/>
        <a:lstStyle/>
        <a:p>
          <a:endParaRPr lang="cs-CZ"/>
        </a:p>
      </dgm:t>
    </dgm:pt>
    <dgm:pt modelId="{0C5D0603-2649-43D0-B1A5-53D89D874CD4}">
      <dgm:prSet/>
      <dgm:spPr/>
      <dgm:t>
        <a:bodyPr/>
        <a:lstStyle/>
        <a:p>
          <a:endParaRPr lang="cs-CZ"/>
        </a:p>
      </dgm:t>
    </dgm:pt>
    <dgm:pt modelId="{5AD3B2CA-B3F4-4AD3-A434-B0B82BFEA884}" type="parTrans" cxnId="{EC1B4505-2AEE-45F6-9A80-7E8AD6FF183C}">
      <dgm:prSet/>
      <dgm:spPr/>
      <dgm:t>
        <a:bodyPr/>
        <a:lstStyle/>
        <a:p>
          <a:endParaRPr lang="cs-CZ"/>
        </a:p>
      </dgm:t>
    </dgm:pt>
    <dgm:pt modelId="{1CE598AD-172A-43BF-8D6D-61D6A7AA6E3B}" type="sibTrans" cxnId="{EC1B4505-2AEE-45F6-9A80-7E8AD6FF183C}">
      <dgm:prSet/>
      <dgm:spPr/>
      <dgm:t>
        <a:bodyPr/>
        <a:lstStyle/>
        <a:p>
          <a:endParaRPr lang="cs-CZ"/>
        </a:p>
      </dgm:t>
    </dgm:pt>
    <dgm:pt modelId="{689C771A-1DBB-4459-9757-A5FB484CDC00}">
      <dgm:prSet custRadScaleRad="99868" custRadScaleInc="-6582"/>
      <dgm:spPr/>
      <dgm:t>
        <a:bodyPr/>
        <a:lstStyle/>
        <a:p>
          <a:endParaRPr lang="cs-CZ"/>
        </a:p>
      </dgm:t>
    </dgm:pt>
    <dgm:pt modelId="{0F0708C8-C1D4-41CA-9138-CDD6D03D819C}" type="parTrans" cxnId="{B3DB202A-ADD4-4064-9685-17C49121066B}">
      <dgm:prSet/>
      <dgm:spPr/>
      <dgm:t>
        <a:bodyPr/>
        <a:lstStyle/>
        <a:p>
          <a:endParaRPr lang="cs-CZ"/>
        </a:p>
      </dgm:t>
    </dgm:pt>
    <dgm:pt modelId="{A422AC2B-5897-470B-9DF1-584A22D8F7B2}" type="sibTrans" cxnId="{B3DB202A-ADD4-4064-9685-17C49121066B}">
      <dgm:prSet/>
      <dgm:spPr/>
      <dgm:t>
        <a:bodyPr/>
        <a:lstStyle/>
        <a:p>
          <a:endParaRPr lang="cs-CZ"/>
        </a:p>
      </dgm:t>
    </dgm:pt>
    <dgm:pt modelId="{4A061251-BFFD-4A27-9443-E60B40EA889B}" type="pres">
      <dgm:prSet presAssocID="{212517B1-7AD9-4D31-8934-868CC029644D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10266A9-B3A4-4F44-9294-BF3770DDFFF8}" type="pres">
      <dgm:prSet presAssocID="{E93EBDC5-D40D-46DC-B737-62DF50A9FAB1}" presName="centerShape" presStyleLbl="node0" presStyleIdx="0" presStyleCnt="1"/>
      <dgm:spPr/>
      <dgm:t>
        <a:bodyPr/>
        <a:lstStyle/>
        <a:p>
          <a:endParaRPr lang="cs-CZ"/>
        </a:p>
      </dgm:t>
    </dgm:pt>
    <dgm:pt modelId="{043A5B2B-A46B-4168-ABBD-140501FFC614}" type="pres">
      <dgm:prSet presAssocID="{4F170C76-FBCD-49C3-B448-3BB301E874D9}" presName="parTrans" presStyleLbl="sibTrans2D1" presStyleIdx="0" presStyleCnt="9"/>
      <dgm:spPr/>
      <dgm:t>
        <a:bodyPr/>
        <a:lstStyle/>
        <a:p>
          <a:endParaRPr lang="cs-CZ"/>
        </a:p>
      </dgm:t>
    </dgm:pt>
    <dgm:pt modelId="{3A2DE423-4DCE-40F9-BC62-B567EB2E38D5}" type="pres">
      <dgm:prSet presAssocID="{4F170C76-FBCD-49C3-B448-3BB301E874D9}" presName="connectorText" presStyleLbl="sibTrans2D1" presStyleIdx="0" presStyleCnt="9"/>
      <dgm:spPr/>
      <dgm:t>
        <a:bodyPr/>
        <a:lstStyle/>
        <a:p>
          <a:endParaRPr lang="cs-CZ"/>
        </a:p>
      </dgm:t>
    </dgm:pt>
    <dgm:pt modelId="{0A9915C7-F66D-45B6-BCD0-467FDE19ED9D}" type="pres">
      <dgm:prSet presAssocID="{CCE45E28-AAF0-43B9-9C0A-A99BFDF6217D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C2351F-833E-4456-9949-ADD2491C0826}" type="pres">
      <dgm:prSet presAssocID="{DF9B3F97-4F5B-41E5-990F-AF00AE5BFD38}" presName="parTrans" presStyleLbl="sibTrans2D1" presStyleIdx="1" presStyleCnt="9"/>
      <dgm:spPr/>
      <dgm:t>
        <a:bodyPr/>
        <a:lstStyle/>
        <a:p>
          <a:endParaRPr lang="cs-CZ"/>
        </a:p>
      </dgm:t>
    </dgm:pt>
    <dgm:pt modelId="{B383C595-C1FC-4228-B0F4-FF8D059FF414}" type="pres">
      <dgm:prSet presAssocID="{DF9B3F97-4F5B-41E5-990F-AF00AE5BFD38}" presName="connectorText" presStyleLbl="sibTrans2D1" presStyleIdx="1" presStyleCnt="9"/>
      <dgm:spPr/>
      <dgm:t>
        <a:bodyPr/>
        <a:lstStyle/>
        <a:p>
          <a:endParaRPr lang="cs-CZ"/>
        </a:p>
      </dgm:t>
    </dgm:pt>
    <dgm:pt modelId="{85086F0F-E881-4989-9178-53C98F95E7B2}" type="pres">
      <dgm:prSet presAssocID="{259EED8B-CBD3-4FE3-8904-41059002640F}" presName="node" presStyleLbl="node1" presStyleIdx="1" presStyleCnt="9" custRadScaleRad="99868" custRadScaleInc="-658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A29EB7-93FA-4BE5-99DA-9A4453616387}" type="pres">
      <dgm:prSet presAssocID="{E774C604-3FE8-42FB-A520-2B96673F6A36}" presName="parTrans" presStyleLbl="sibTrans2D1" presStyleIdx="2" presStyleCnt="9"/>
      <dgm:spPr/>
      <dgm:t>
        <a:bodyPr/>
        <a:lstStyle/>
        <a:p>
          <a:endParaRPr lang="cs-CZ"/>
        </a:p>
      </dgm:t>
    </dgm:pt>
    <dgm:pt modelId="{2DAF6972-5A70-41A0-82AF-3D360A64F7EC}" type="pres">
      <dgm:prSet presAssocID="{E774C604-3FE8-42FB-A520-2B96673F6A36}" presName="connectorText" presStyleLbl="sibTrans2D1" presStyleIdx="2" presStyleCnt="9"/>
      <dgm:spPr/>
      <dgm:t>
        <a:bodyPr/>
        <a:lstStyle/>
        <a:p>
          <a:endParaRPr lang="cs-CZ"/>
        </a:p>
      </dgm:t>
    </dgm:pt>
    <dgm:pt modelId="{E437977E-B00A-4F8D-8181-AE8752ED6A47}" type="pres">
      <dgm:prSet presAssocID="{2B10D7C9-5F0A-4106-BB18-90AEDBA6060F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C498CA-551E-49F7-9C15-C8BA2344FE48}" type="pres">
      <dgm:prSet presAssocID="{BC7FD85F-35DC-4948-9CA7-C3A73A8087BD}" presName="parTrans" presStyleLbl="sibTrans2D1" presStyleIdx="3" presStyleCnt="9"/>
      <dgm:spPr/>
      <dgm:t>
        <a:bodyPr/>
        <a:lstStyle/>
        <a:p>
          <a:endParaRPr lang="cs-CZ"/>
        </a:p>
      </dgm:t>
    </dgm:pt>
    <dgm:pt modelId="{D337192F-8B22-4BAC-A196-F5965892F8A9}" type="pres">
      <dgm:prSet presAssocID="{BC7FD85F-35DC-4948-9CA7-C3A73A8087BD}" presName="connectorText" presStyleLbl="sibTrans2D1" presStyleIdx="3" presStyleCnt="9"/>
      <dgm:spPr/>
      <dgm:t>
        <a:bodyPr/>
        <a:lstStyle/>
        <a:p>
          <a:endParaRPr lang="cs-CZ"/>
        </a:p>
      </dgm:t>
    </dgm:pt>
    <dgm:pt modelId="{6FF14547-DE38-4989-8BDA-D11C720A1F42}" type="pres">
      <dgm:prSet presAssocID="{332C7329-17BB-475A-B897-F169525EF366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1C5DD3-D06A-4F5A-B5A9-D61C2648272A}" type="pres">
      <dgm:prSet presAssocID="{8C389CF9-0651-4499-A640-774586F20E71}" presName="parTrans" presStyleLbl="sibTrans2D1" presStyleIdx="4" presStyleCnt="9"/>
      <dgm:spPr/>
      <dgm:t>
        <a:bodyPr/>
        <a:lstStyle/>
        <a:p>
          <a:endParaRPr lang="cs-CZ"/>
        </a:p>
      </dgm:t>
    </dgm:pt>
    <dgm:pt modelId="{2650F658-648C-4525-8CEF-84A10A62EBD0}" type="pres">
      <dgm:prSet presAssocID="{8C389CF9-0651-4499-A640-774586F20E71}" presName="connectorText" presStyleLbl="sibTrans2D1" presStyleIdx="4" presStyleCnt="9"/>
      <dgm:spPr/>
      <dgm:t>
        <a:bodyPr/>
        <a:lstStyle/>
        <a:p>
          <a:endParaRPr lang="cs-CZ"/>
        </a:p>
      </dgm:t>
    </dgm:pt>
    <dgm:pt modelId="{6B34786D-879D-4A8A-83DA-70D9AA7118A1}" type="pres">
      <dgm:prSet presAssocID="{735AEA52-DA69-434F-95AC-602B7D9DD2FA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8ADF7F-02FB-4ABC-B213-C171ECCD4168}" type="pres">
      <dgm:prSet presAssocID="{3E5C7DC5-ABC4-4AEF-9178-D238818C5330}" presName="parTrans" presStyleLbl="sibTrans2D1" presStyleIdx="5" presStyleCnt="9"/>
      <dgm:spPr/>
      <dgm:t>
        <a:bodyPr/>
        <a:lstStyle/>
        <a:p>
          <a:endParaRPr lang="cs-CZ"/>
        </a:p>
      </dgm:t>
    </dgm:pt>
    <dgm:pt modelId="{8194FE0D-FC26-4D5A-A689-04A50BF5F8DC}" type="pres">
      <dgm:prSet presAssocID="{3E5C7DC5-ABC4-4AEF-9178-D238818C5330}" presName="connectorText" presStyleLbl="sibTrans2D1" presStyleIdx="5" presStyleCnt="9"/>
      <dgm:spPr/>
      <dgm:t>
        <a:bodyPr/>
        <a:lstStyle/>
        <a:p>
          <a:endParaRPr lang="cs-CZ"/>
        </a:p>
      </dgm:t>
    </dgm:pt>
    <dgm:pt modelId="{2FB5F620-4AE4-452A-A8B9-7311838EFE6C}" type="pres">
      <dgm:prSet presAssocID="{F15EB65D-98E5-47C9-A069-C535398C049A}" presName="node" presStyleLbl="node1" presStyleIdx="5" presStyleCnt="9" custRadScaleRad="101139" custRadScaleInc="71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709D0-6AAC-42E8-A84F-F57DB79F9C7B}" type="pres">
      <dgm:prSet presAssocID="{2F706786-A2BE-424C-8A6D-7F81486E6BF5}" presName="parTrans" presStyleLbl="sibTrans2D1" presStyleIdx="6" presStyleCnt="9"/>
      <dgm:spPr/>
      <dgm:t>
        <a:bodyPr/>
        <a:lstStyle/>
        <a:p>
          <a:endParaRPr lang="cs-CZ"/>
        </a:p>
      </dgm:t>
    </dgm:pt>
    <dgm:pt modelId="{EE3C07C6-376E-4972-8895-7B622CDAF6FF}" type="pres">
      <dgm:prSet presAssocID="{2F706786-A2BE-424C-8A6D-7F81486E6BF5}" presName="connectorText" presStyleLbl="sibTrans2D1" presStyleIdx="6" presStyleCnt="9"/>
      <dgm:spPr/>
      <dgm:t>
        <a:bodyPr/>
        <a:lstStyle/>
        <a:p>
          <a:endParaRPr lang="cs-CZ"/>
        </a:p>
      </dgm:t>
    </dgm:pt>
    <dgm:pt modelId="{55F353C6-368F-43DF-B693-FC01F05CBF7E}" type="pres">
      <dgm:prSet presAssocID="{578D1492-02B6-404C-9746-A6D6E96788E7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F67612-71D4-475E-AFFC-BE2A87C477F9}" type="pres">
      <dgm:prSet presAssocID="{2E2E85FD-12F5-4C0B-A3B3-852FC443478A}" presName="parTrans" presStyleLbl="sibTrans2D1" presStyleIdx="7" presStyleCnt="9"/>
      <dgm:spPr/>
      <dgm:t>
        <a:bodyPr/>
        <a:lstStyle/>
        <a:p>
          <a:endParaRPr lang="cs-CZ"/>
        </a:p>
      </dgm:t>
    </dgm:pt>
    <dgm:pt modelId="{6DC51F96-FAB3-4AE5-97BD-BC4555438D4A}" type="pres">
      <dgm:prSet presAssocID="{2E2E85FD-12F5-4C0B-A3B3-852FC443478A}" presName="connectorText" presStyleLbl="sibTrans2D1" presStyleIdx="7" presStyleCnt="9"/>
      <dgm:spPr/>
      <dgm:t>
        <a:bodyPr/>
        <a:lstStyle/>
        <a:p>
          <a:endParaRPr lang="cs-CZ"/>
        </a:p>
      </dgm:t>
    </dgm:pt>
    <dgm:pt modelId="{F9FBE5F3-C1AD-440E-9854-291C5CB60306}" type="pres">
      <dgm:prSet presAssocID="{76A34BA9-DAE6-40D4-B3C7-3F9B1A2647F1}" presName="node" presStyleLbl="node1" presStyleIdx="7" presStyleCnt="9" custRadScaleRad="101358" custRadScaleInc="-44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C9AAA9-DC3B-419C-BD34-2FDBCCAF4021}" type="pres">
      <dgm:prSet presAssocID="{D17266B7-FFD4-4E00-8B25-3D5090698D42}" presName="parTrans" presStyleLbl="sibTrans2D1" presStyleIdx="8" presStyleCnt="9"/>
      <dgm:spPr/>
      <dgm:t>
        <a:bodyPr/>
        <a:lstStyle/>
        <a:p>
          <a:endParaRPr lang="cs-CZ"/>
        </a:p>
      </dgm:t>
    </dgm:pt>
    <dgm:pt modelId="{4BBE6832-DF21-45AF-8145-F27058F1ECF0}" type="pres">
      <dgm:prSet presAssocID="{D17266B7-FFD4-4E00-8B25-3D5090698D42}" presName="connectorText" presStyleLbl="sibTrans2D1" presStyleIdx="8" presStyleCnt="9"/>
      <dgm:spPr/>
      <dgm:t>
        <a:bodyPr/>
        <a:lstStyle/>
        <a:p>
          <a:endParaRPr lang="cs-CZ"/>
        </a:p>
      </dgm:t>
    </dgm:pt>
    <dgm:pt modelId="{83446255-5096-4409-BBD6-78A821981836}" type="pres">
      <dgm:prSet presAssocID="{7650FCD3-0D77-41C3-9FF4-8A2E60556CA0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530A54F-3496-441D-86BE-29CBB0CD77C6}" type="presOf" srcId="{8C389CF9-0651-4499-A640-774586F20E71}" destId="{561C5DD3-D06A-4F5A-B5A9-D61C2648272A}" srcOrd="0" destOrd="0" presId="urn:microsoft.com/office/officeart/2005/8/layout/radial5"/>
    <dgm:cxn modelId="{39450FED-A490-4C91-9CA4-757310BB285E}" type="presOf" srcId="{212517B1-7AD9-4D31-8934-868CC029644D}" destId="{4A061251-BFFD-4A27-9443-E60B40EA889B}" srcOrd="0" destOrd="0" presId="urn:microsoft.com/office/officeart/2005/8/layout/radial5"/>
    <dgm:cxn modelId="{93A1016E-B186-4F71-961B-79B628B48103}" type="presOf" srcId="{4F170C76-FBCD-49C3-B448-3BB301E874D9}" destId="{043A5B2B-A46B-4168-ABBD-140501FFC614}" srcOrd="0" destOrd="0" presId="urn:microsoft.com/office/officeart/2005/8/layout/radial5"/>
    <dgm:cxn modelId="{88E0CFE4-792B-4CAB-94CF-4C0D5438F627}" type="presOf" srcId="{4F170C76-FBCD-49C3-B448-3BB301E874D9}" destId="{3A2DE423-4DCE-40F9-BC62-B567EB2E38D5}" srcOrd="1" destOrd="0" presId="urn:microsoft.com/office/officeart/2005/8/layout/radial5"/>
    <dgm:cxn modelId="{F80E697E-3453-4DBF-8DFF-A85B7CBF59FC}" srcId="{E93EBDC5-D40D-46DC-B737-62DF50A9FAB1}" destId="{F15EB65D-98E5-47C9-A069-C535398C049A}" srcOrd="5" destOrd="0" parTransId="{3E5C7DC5-ABC4-4AEF-9178-D238818C5330}" sibTransId="{16652FD9-F303-4A19-8859-12B8371DD56D}"/>
    <dgm:cxn modelId="{B2E07A85-BD29-42EF-BB31-FEB5D416D5AA}" srcId="{E93EBDC5-D40D-46DC-B737-62DF50A9FAB1}" destId="{578D1492-02B6-404C-9746-A6D6E96788E7}" srcOrd="6" destOrd="0" parTransId="{2F706786-A2BE-424C-8A6D-7F81486E6BF5}" sibTransId="{4CBE1E74-F071-4E22-B43D-1BF809B8D47F}"/>
    <dgm:cxn modelId="{A100B4FC-2DD6-4AB9-A051-3BD3DBE3734F}" type="presOf" srcId="{7650FCD3-0D77-41C3-9FF4-8A2E60556CA0}" destId="{83446255-5096-4409-BBD6-78A821981836}" srcOrd="0" destOrd="0" presId="urn:microsoft.com/office/officeart/2005/8/layout/radial5"/>
    <dgm:cxn modelId="{4D5F4661-73AB-477A-99C6-63978D60F691}" type="presOf" srcId="{76A34BA9-DAE6-40D4-B3C7-3F9B1A2647F1}" destId="{F9FBE5F3-C1AD-440E-9854-291C5CB60306}" srcOrd="0" destOrd="0" presId="urn:microsoft.com/office/officeart/2005/8/layout/radial5"/>
    <dgm:cxn modelId="{0434D979-29C2-4932-B9DD-300F565AEC58}" type="presOf" srcId="{8C389CF9-0651-4499-A640-774586F20E71}" destId="{2650F658-648C-4525-8CEF-84A10A62EBD0}" srcOrd="1" destOrd="0" presId="urn:microsoft.com/office/officeart/2005/8/layout/radial5"/>
    <dgm:cxn modelId="{BE812AD0-F862-45C7-90EB-4DAE4728CAA1}" type="presOf" srcId="{DF9B3F97-4F5B-41E5-990F-AF00AE5BFD38}" destId="{B383C595-C1FC-4228-B0F4-FF8D059FF414}" srcOrd="1" destOrd="0" presId="urn:microsoft.com/office/officeart/2005/8/layout/radial5"/>
    <dgm:cxn modelId="{6EA2C996-C117-478F-A125-FE5C2EF826C4}" type="presOf" srcId="{735AEA52-DA69-434F-95AC-602B7D9DD2FA}" destId="{6B34786D-879D-4A8A-83DA-70D9AA7118A1}" srcOrd="0" destOrd="0" presId="urn:microsoft.com/office/officeart/2005/8/layout/radial5"/>
    <dgm:cxn modelId="{1B4BE345-AA7D-4ADC-8890-EB85AC5FB24D}" srcId="{E93EBDC5-D40D-46DC-B737-62DF50A9FAB1}" destId="{76A34BA9-DAE6-40D4-B3C7-3F9B1A2647F1}" srcOrd="7" destOrd="0" parTransId="{2E2E85FD-12F5-4C0B-A3B3-852FC443478A}" sibTransId="{2DE25FC8-FC93-49C5-93B3-C06C3A0157E1}"/>
    <dgm:cxn modelId="{22C9278E-8079-483E-8F90-D19AE10D9BA2}" srcId="{212517B1-7AD9-4D31-8934-868CC029644D}" destId="{348D5B98-06D4-4FCF-9C45-0FBF8024E179}" srcOrd="2" destOrd="0" parTransId="{D5F3C68C-84F5-46AE-8684-2443B268FF63}" sibTransId="{CC449C24-DC62-4FBA-A011-BF05CC85DB75}"/>
    <dgm:cxn modelId="{EC1B4505-2AEE-45F6-9A80-7E8AD6FF183C}" srcId="{212517B1-7AD9-4D31-8934-868CC029644D}" destId="{0C5D0603-2649-43D0-B1A5-53D89D874CD4}" srcOrd="3" destOrd="0" parTransId="{5AD3B2CA-B3F4-4AD3-A434-B0B82BFEA884}" sibTransId="{1CE598AD-172A-43BF-8D6D-61D6A7AA6E3B}"/>
    <dgm:cxn modelId="{8D6917F4-4C5C-42F8-8462-1A4BAD4CDA1E}" type="presOf" srcId="{D17266B7-FFD4-4E00-8B25-3D5090698D42}" destId="{4BBE6832-DF21-45AF-8145-F27058F1ECF0}" srcOrd="1" destOrd="0" presId="urn:microsoft.com/office/officeart/2005/8/layout/radial5"/>
    <dgm:cxn modelId="{F33D502B-242E-46A0-8411-93128ED18FA4}" type="presOf" srcId="{2E2E85FD-12F5-4C0B-A3B3-852FC443478A}" destId="{97F67612-71D4-475E-AFFC-BE2A87C477F9}" srcOrd="0" destOrd="0" presId="urn:microsoft.com/office/officeart/2005/8/layout/radial5"/>
    <dgm:cxn modelId="{1A89CA57-0FAE-416D-86CF-C9400A0B7FE6}" type="presOf" srcId="{BC7FD85F-35DC-4948-9CA7-C3A73A8087BD}" destId="{1EC498CA-551E-49F7-9C15-C8BA2344FE48}" srcOrd="0" destOrd="0" presId="urn:microsoft.com/office/officeart/2005/8/layout/radial5"/>
    <dgm:cxn modelId="{3D94905B-55D8-465F-8EA0-842FD581FFF2}" type="presOf" srcId="{E93EBDC5-D40D-46DC-B737-62DF50A9FAB1}" destId="{D10266A9-B3A4-4F44-9294-BF3770DDFFF8}" srcOrd="0" destOrd="0" presId="urn:microsoft.com/office/officeart/2005/8/layout/radial5"/>
    <dgm:cxn modelId="{57EB9060-F092-461C-9883-A8162E2088A8}" type="presOf" srcId="{578D1492-02B6-404C-9746-A6D6E96788E7}" destId="{55F353C6-368F-43DF-B693-FC01F05CBF7E}" srcOrd="0" destOrd="0" presId="urn:microsoft.com/office/officeart/2005/8/layout/radial5"/>
    <dgm:cxn modelId="{2BE76203-F160-43C6-9DA9-093D3F9B36E1}" type="presOf" srcId="{E774C604-3FE8-42FB-A520-2B96673F6A36}" destId="{DEA29EB7-93FA-4BE5-99DA-9A4453616387}" srcOrd="0" destOrd="0" presId="urn:microsoft.com/office/officeart/2005/8/layout/radial5"/>
    <dgm:cxn modelId="{343812C5-C3CD-4C3B-8524-348DA3D20453}" srcId="{E93EBDC5-D40D-46DC-B737-62DF50A9FAB1}" destId="{735AEA52-DA69-434F-95AC-602B7D9DD2FA}" srcOrd="4" destOrd="0" parTransId="{8C389CF9-0651-4499-A640-774586F20E71}" sibTransId="{A4DBD7FB-5AC0-428A-A8E7-EF3311824771}"/>
    <dgm:cxn modelId="{C3EB9E7A-6F0C-40CF-B0AD-237F0AF84395}" srcId="{212517B1-7AD9-4D31-8934-868CC029644D}" destId="{365D8EC7-4620-4E4C-A5C2-0E111EBC2A6B}" srcOrd="1" destOrd="0" parTransId="{5A2B1714-707C-4668-8CC9-B1E16E2AE626}" sibTransId="{13D906D4-EC12-43F7-978E-210891180709}"/>
    <dgm:cxn modelId="{EE5F7FB3-FFBB-47B5-8DA0-6C2401F73DCF}" type="presOf" srcId="{F15EB65D-98E5-47C9-A069-C535398C049A}" destId="{2FB5F620-4AE4-452A-A8B9-7311838EFE6C}" srcOrd="0" destOrd="0" presId="urn:microsoft.com/office/officeart/2005/8/layout/radial5"/>
    <dgm:cxn modelId="{DA765014-76F2-4DB2-B094-1D8DEB9CF9A9}" type="presOf" srcId="{259EED8B-CBD3-4FE3-8904-41059002640F}" destId="{85086F0F-E881-4989-9178-53C98F95E7B2}" srcOrd="0" destOrd="0" presId="urn:microsoft.com/office/officeart/2005/8/layout/radial5"/>
    <dgm:cxn modelId="{5C3E5D79-E74E-4F1A-B8EB-D91E8849A07D}" type="presOf" srcId="{BC7FD85F-35DC-4948-9CA7-C3A73A8087BD}" destId="{D337192F-8B22-4BAC-A196-F5965892F8A9}" srcOrd="1" destOrd="0" presId="urn:microsoft.com/office/officeart/2005/8/layout/radial5"/>
    <dgm:cxn modelId="{259BA8E7-AA0F-475F-ACB9-4DF1579A28AA}" type="presOf" srcId="{2F706786-A2BE-424C-8A6D-7F81486E6BF5}" destId="{EE3C07C6-376E-4972-8895-7B622CDAF6FF}" srcOrd="1" destOrd="0" presId="urn:microsoft.com/office/officeart/2005/8/layout/radial5"/>
    <dgm:cxn modelId="{E3486122-5A06-405E-8ADD-11A2BCDC6F9A}" type="presOf" srcId="{DF9B3F97-4F5B-41E5-990F-AF00AE5BFD38}" destId="{78C2351F-833E-4456-9949-ADD2491C0826}" srcOrd="0" destOrd="0" presId="urn:microsoft.com/office/officeart/2005/8/layout/radial5"/>
    <dgm:cxn modelId="{FC3224B4-444C-41E6-AC5B-813810D766EF}" type="presOf" srcId="{332C7329-17BB-475A-B897-F169525EF366}" destId="{6FF14547-DE38-4989-8BDA-D11C720A1F42}" srcOrd="0" destOrd="0" presId="urn:microsoft.com/office/officeart/2005/8/layout/radial5"/>
    <dgm:cxn modelId="{2553780A-5DBE-4A46-9F14-183E7CC52892}" type="presOf" srcId="{E774C604-3FE8-42FB-A520-2B96673F6A36}" destId="{2DAF6972-5A70-41A0-82AF-3D360A64F7EC}" srcOrd="1" destOrd="0" presId="urn:microsoft.com/office/officeart/2005/8/layout/radial5"/>
    <dgm:cxn modelId="{A289935C-CAA4-4711-986E-FDF79BB05859}" type="presOf" srcId="{CCE45E28-AAF0-43B9-9C0A-A99BFDF6217D}" destId="{0A9915C7-F66D-45B6-BCD0-467FDE19ED9D}" srcOrd="0" destOrd="0" presId="urn:microsoft.com/office/officeart/2005/8/layout/radial5"/>
    <dgm:cxn modelId="{BD0412DD-F4E6-446D-8E26-FC8CF9E8752F}" srcId="{E93EBDC5-D40D-46DC-B737-62DF50A9FAB1}" destId="{7650FCD3-0D77-41C3-9FF4-8A2E60556CA0}" srcOrd="8" destOrd="0" parTransId="{D17266B7-FFD4-4E00-8B25-3D5090698D42}" sibTransId="{9175459F-F56D-4991-9F31-6159FD5B7E54}"/>
    <dgm:cxn modelId="{41D5C159-D709-45D9-A06E-EF3D6FC9C8E1}" srcId="{E93EBDC5-D40D-46DC-B737-62DF50A9FAB1}" destId="{259EED8B-CBD3-4FE3-8904-41059002640F}" srcOrd="1" destOrd="0" parTransId="{DF9B3F97-4F5B-41E5-990F-AF00AE5BFD38}" sibTransId="{2E33ED1B-6666-4B5E-9D0E-FE72715C6677}"/>
    <dgm:cxn modelId="{4884F20A-CD40-44A7-9B9F-991BECFFF296}" type="presOf" srcId="{2F706786-A2BE-424C-8A6D-7F81486E6BF5}" destId="{D3C709D0-6AAC-42E8-A84F-F57DB79F9C7B}" srcOrd="0" destOrd="0" presId="urn:microsoft.com/office/officeart/2005/8/layout/radial5"/>
    <dgm:cxn modelId="{D90D3030-47F4-4502-B0F6-73C8AC3C5BD7}" type="presOf" srcId="{D17266B7-FFD4-4E00-8B25-3D5090698D42}" destId="{99C9AAA9-DC3B-419C-BD34-2FDBCCAF4021}" srcOrd="0" destOrd="0" presId="urn:microsoft.com/office/officeart/2005/8/layout/radial5"/>
    <dgm:cxn modelId="{9D18DFE0-71AF-4ABA-9FCD-DB045CCBF7B5}" srcId="{E93EBDC5-D40D-46DC-B737-62DF50A9FAB1}" destId="{CCE45E28-AAF0-43B9-9C0A-A99BFDF6217D}" srcOrd="0" destOrd="0" parTransId="{4F170C76-FBCD-49C3-B448-3BB301E874D9}" sibTransId="{F692EC98-F56A-4299-B88A-0DA2CC9AB784}"/>
    <dgm:cxn modelId="{48BB08F0-DAFB-4964-845B-A0DC19228A4F}" type="presOf" srcId="{3E5C7DC5-ABC4-4AEF-9178-D238818C5330}" destId="{5D8ADF7F-02FB-4ABC-B213-C171ECCD4168}" srcOrd="0" destOrd="0" presId="urn:microsoft.com/office/officeart/2005/8/layout/radial5"/>
    <dgm:cxn modelId="{66732E04-B64A-4FC5-A718-D7549C3E6CEB}" srcId="{212517B1-7AD9-4D31-8934-868CC029644D}" destId="{E93EBDC5-D40D-46DC-B737-62DF50A9FAB1}" srcOrd="0" destOrd="0" parTransId="{664892DD-5331-42B6-A4ED-5F4F7B892891}" sibTransId="{923CBC4F-13FB-4599-9F1A-948846C9AD7D}"/>
    <dgm:cxn modelId="{520AAD2F-A60A-474C-A3BD-4D54F20DF1B2}" srcId="{E93EBDC5-D40D-46DC-B737-62DF50A9FAB1}" destId="{332C7329-17BB-475A-B897-F169525EF366}" srcOrd="3" destOrd="0" parTransId="{BC7FD85F-35DC-4948-9CA7-C3A73A8087BD}" sibTransId="{E3E660FD-5B11-4DDE-B5E0-5532E9E66605}"/>
    <dgm:cxn modelId="{E1CF0056-7A6A-4867-BE4A-0FE59AB3BF05}" type="presOf" srcId="{3E5C7DC5-ABC4-4AEF-9178-D238818C5330}" destId="{8194FE0D-FC26-4D5A-A689-04A50BF5F8DC}" srcOrd="1" destOrd="0" presId="urn:microsoft.com/office/officeart/2005/8/layout/radial5"/>
    <dgm:cxn modelId="{EABFDBCE-D1F1-47C7-9648-35A4358B887F}" srcId="{E93EBDC5-D40D-46DC-B737-62DF50A9FAB1}" destId="{2B10D7C9-5F0A-4106-BB18-90AEDBA6060F}" srcOrd="2" destOrd="0" parTransId="{E774C604-3FE8-42FB-A520-2B96673F6A36}" sibTransId="{4EEA5C42-F8C9-4772-A381-02421870B515}"/>
    <dgm:cxn modelId="{5D33713C-8E3E-42BD-A5A8-E341B646CE74}" type="presOf" srcId="{2B10D7C9-5F0A-4106-BB18-90AEDBA6060F}" destId="{E437977E-B00A-4F8D-8181-AE8752ED6A47}" srcOrd="0" destOrd="0" presId="urn:microsoft.com/office/officeart/2005/8/layout/radial5"/>
    <dgm:cxn modelId="{B3DB202A-ADD4-4064-9685-17C49121066B}" srcId="{212517B1-7AD9-4D31-8934-868CC029644D}" destId="{689C771A-1DBB-4459-9757-A5FB484CDC00}" srcOrd="4" destOrd="0" parTransId="{0F0708C8-C1D4-41CA-9138-CDD6D03D819C}" sibTransId="{A422AC2B-5897-470B-9DF1-584A22D8F7B2}"/>
    <dgm:cxn modelId="{B357C8AB-A99B-4F36-ADED-99D2021F4884}" type="presOf" srcId="{2E2E85FD-12F5-4C0B-A3B3-852FC443478A}" destId="{6DC51F96-FAB3-4AE5-97BD-BC4555438D4A}" srcOrd="1" destOrd="0" presId="urn:microsoft.com/office/officeart/2005/8/layout/radial5"/>
    <dgm:cxn modelId="{E7289A41-5E49-4D04-BBCE-45CB11CDD904}" type="presParOf" srcId="{4A061251-BFFD-4A27-9443-E60B40EA889B}" destId="{D10266A9-B3A4-4F44-9294-BF3770DDFFF8}" srcOrd="0" destOrd="0" presId="urn:microsoft.com/office/officeart/2005/8/layout/radial5"/>
    <dgm:cxn modelId="{24588DB2-513E-410A-B070-67DB58883EA9}" type="presParOf" srcId="{4A061251-BFFD-4A27-9443-E60B40EA889B}" destId="{043A5B2B-A46B-4168-ABBD-140501FFC614}" srcOrd="1" destOrd="0" presId="urn:microsoft.com/office/officeart/2005/8/layout/radial5"/>
    <dgm:cxn modelId="{5CEFDCC7-76AF-4F3C-9945-D4C50CF6B842}" type="presParOf" srcId="{043A5B2B-A46B-4168-ABBD-140501FFC614}" destId="{3A2DE423-4DCE-40F9-BC62-B567EB2E38D5}" srcOrd="0" destOrd="0" presId="urn:microsoft.com/office/officeart/2005/8/layout/radial5"/>
    <dgm:cxn modelId="{7D6065BA-35E6-46F0-BF38-303EE265141C}" type="presParOf" srcId="{4A061251-BFFD-4A27-9443-E60B40EA889B}" destId="{0A9915C7-F66D-45B6-BCD0-467FDE19ED9D}" srcOrd="2" destOrd="0" presId="urn:microsoft.com/office/officeart/2005/8/layout/radial5"/>
    <dgm:cxn modelId="{1D091A04-F341-482C-A6D5-9E059DE5C314}" type="presParOf" srcId="{4A061251-BFFD-4A27-9443-E60B40EA889B}" destId="{78C2351F-833E-4456-9949-ADD2491C0826}" srcOrd="3" destOrd="0" presId="urn:microsoft.com/office/officeart/2005/8/layout/radial5"/>
    <dgm:cxn modelId="{D2C6F3D9-CB0E-44AD-B96E-CAC91310CE35}" type="presParOf" srcId="{78C2351F-833E-4456-9949-ADD2491C0826}" destId="{B383C595-C1FC-4228-B0F4-FF8D059FF414}" srcOrd="0" destOrd="0" presId="urn:microsoft.com/office/officeart/2005/8/layout/radial5"/>
    <dgm:cxn modelId="{A86F39EF-0B23-44C4-AB64-FC3217958BCF}" type="presParOf" srcId="{4A061251-BFFD-4A27-9443-E60B40EA889B}" destId="{85086F0F-E881-4989-9178-53C98F95E7B2}" srcOrd="4" destOrd="0" presId="urn:microsoft.com/office/officeart/2005/8/layout/radial5"/>
    <dgm:cxn modelId="{5F231037-A0CA-4446-A873-F1B09FD8E7C3}" type="presParOf" srcId="{4A061251-BFFD-4A27-9443-E60B40EA889B}" destId="{DEA29EB7-93FA-4BE5-99DA-9A4453616387}" srcOrd="5" destOrd="0" presId="urn:microsoft.com/office/officeart/2005/8/layout/radial5"/>
    <dgm:cxn modelId="{B2957C60-CE05-45D3-BB3A-517B293F9C22}" type="presParOf" srcId="{DEA29EB7-93FA-4BE5-99DA-9A4453616387}" destId="{2DAF6972-5A70-41A0-82AF-3D360A64F7EC}" srcOrd="0" destOrd="0" presId="urn:microsoft.com/office/officeart/2005/8/layout/radial5"/>
    <dgm:cxn modelId="{A7FEF195-1BBA-459E-8D5B-B061DD930940}" type="presParOf" srcId="{4A061251-BFFD-4A27-9443-E60B40EA889B}" destId="{E437977E-B00A-4F8D-8181-AE8752ED6A47}" srcOrd="6" destOrd="0" presId="urn:microsoft.com/office/officeart/2005/8/layout/radial5"/>
    <dgm:cxn modelId="{8AE8ED82-DBEA-4F20-8C1C-F2F2D3D70609}" type="presParOf" srcId="{4A061251-BFFD-4A27-9443-E60B40EA889B}" destId="{1EC498CA-551E-49F7-9C15-C8BA2344FE48}" srcOrd="7" destOrd="0" presId="urn:microsoft.com/office/officeart/2005/8/layout/radial5"/>
    <dgm:cxn modelId="{457E9A48-40BC-400A-A090-FEB78A797A61}" type="presParOf" srcId="{1EC498CA-551E-49F7-9C15-C8BA2344FE48}" destId="{D337192F-8B22-4BAC-A196-F5965892F8A9}" srcOrd="0" destOrd="0" presId="urn:microsoft.com/office/officeart/2005/8/layout/radial5"/>
    <dgm:cxn modelId="{7E4FEB73-DCDB-44CA-9C7F-96D2D2834F98}" type="presParOf" srcId="{4A061251-BFFD-4A27-9443-E60B40EA889B}" destId="{6FF14547-DE38-4989-8BDA-D11C720A1F42}" srcOrd="8" destOrd="0" presId="urn:microsoft.com/office/officeart/2005/8/layout/radial5"/>
    <dgm:cxn modelId="{BEF7856D-EC3A-47FB-BA75-269E4CE249F4}" type="presParOf" srcId="{4A061251-BFFD-4A27-9443-E60B40EA889B}" destId="{561C5DD3-D06A-4F5A-B5A9-D61C2648272A}" srcOrd="9" destOrd="0" presId="urn:microsoft.com/office/officeart/2005/8/layout/radial5"/>
    <dgm:cxn modelId="{6F33C031-8C67-4F95-87B6-C231F0689E48}" type="presParOf" srcId="{561C5DD3-D06A-4F5A-B5A9-D61C2648272A}" destId="{2650F658-648C-4525-8CEF-84A10A62EBD0}" srcOrd="0" destOrd="0" presId="urn:microsoft.com/office/officeart/2005/8/layout/radial5"/>
    <dgm:cxn modelId="{D4DED09F-9422-49AF-98DF-0EC7581E040B}" type="presParOf" srcId="{4A061251-BFFD-4A27-9443-E60B40EA889B}" destId="{6B34786D-879D-4A8A-83DA-70D9AA7118A1}" srcOrd="10" destOrd="0" presId="urn:microsoft.com/office/officeart/2005/8/layout/radial5"/>
    <dgm:cxn modelId="{1C5BFF68-5707-40EF-BC45-0533C52EC531}" type="presParOf" srcId="{4A061251-BFFD-4A27-9443-E60B40EA889B}" destId="{5D8ADF7F-02FB-4ABC-B213-C171ECCD4168}" srcOrd="11" destOrd="0" presId="urn:microsoft.com/office/officeart/2005/8/layout/radial5"/>
    <dgm:cxn modelId="{C60C16BF-2A5B-4A0B-BC8E-979288E5D48D}" type="presParOf" srcId="{5D8ADF7F-02FB-4ABC-B213-C171ECCD4168}" destId="{8194FE0D-FC26-4D5A-A689-04A50BF5F8DC}" srcOrd="0" destOrd="0" presId="urn:microsoft.com/office/officeart/2005/8/layout/radial5"/>
    <dgm:cxn modelId="{B06AF02A-1140-4E44-B97D-885802CF79B0}" type="presParOf" srcId="{4A061251-BFFD-4A27-9443-E60B40EA889B}" destId="{2FB5F620-4AE4-452A-A8B9-7311838EFE6C}" srcOrd="12" destOrd="0" presId="urn:microsoft.com/office/officeart/2005/8/layout/radial5"/>
    <dgm:cxn modelId="{F08BB0AC-9B46-44CC-A8ED-4284FCBFB4D5}" type="presParOf" srcId="{4A061251-BFFD-4A27-9443-E60B40EA889B}" destId="{D3C709D0-6AAC-42E8-A84F-F57DB79F9C7B}" srcOrd="13" destOrd="0" presId="urn:microsoft.com/office/officeart/2005/8/layout/radial5"/>
    <dgm:cxn modelId="{8DA7D745-DC6A-4F17-90EF-39A23BCE81DF}" type="presParOf" srcId="{D3C709D0-6AAC-42E8-A84F-F57DB79F9C7B}" destId="{EE3C07C6-376E-4972-8895-7B622CDAF6FF}" srcOrd="0" destOrd="0" presId="urn:microsoft.com/office/officeart/2005/8/layout/radial5"/>
    <dgm:cxn modelId="{31B8B7BB-4FEB-4790-B09E-4D52AD13724F}" type="presParOf" srcId="{4A061251-BFFD-4A27-9443-E60B40EA889B}" destId="{55F353C6-368F-43DF-B693-FC01F05CBF7E}" srcOrd="14" destOrd="0" presId="urn:microsoft.com/office/officeart/2005/8/layout/radial5"/>
    <dgm:cxn modelId="{23819A7D-B954-415E-A00C-42CDAACC51F5}" type="presParOf" srcId="{4A061251-BFFD-4A27-9443-E60B40EA889B}" destId="{97F67612-71D4-475E-AFFC-BE2A87C477F9}" srcOrd="15" destOrd="0" presId="urn:microsoft.com/office/officeart/2005/8/layout/radial5"/>
    <dgm:cxn modelId="{3F2DDD07-A19D-47AB-A1FC-1F45168A974F}" type="presParOf" srcId="{97F67612-71D4-475E-AFFC-BE2A87C477F9}" destId="{6DC51F96-FAB3-4AE5-97BD-BC4555438D4A}" srcOrd="0" destOrd="0" presId="urn:microsoft.com/office/officeart/2005/8/layout/radial5"/>
    <dgm:cxn modelId="{CB14258C-02CE-4667-9E03-3CA6A48A3FBE}" type="presParOf" srcId="{4A061251-BFFD-4A27-9443-E60B40EA889B}" destId="{F9FBE5F3-C1AD-440E-9854-291C5CB60306}" srcOrd="16" destOrd="0" presId="urn:microsoft.com/office/officeart/2005/8/layout/radial5"/>
    <dgm:cxn modelId="{A0DEE73A-E3E3-4A9D-80A2-C5A01CE31D6D}" type="presParOf" srcId="{4A061251-BFFD-4A27-9443-E60B40EA889B}" destId="{99C9AAA9-DC3B-419C-BD34-2FDBCCAF4021}" srcOrd="17" destOrd="0" presId="urn:microsoft.com/office/officeart/2005/8/layout/radial5"/>
    <dgm:cxn modelId="{0B056CD5-284F-4A7B-93E4-AA0B80FAB6B1}" type="presParOf" srcId="{99C9AAA9-DC3B-419C-BD34-2FDBCCAF4021}" destId="{4BBE6832-DF21-45AF-8145-F27058F1ECF0}" srcOrd="0" destOrd="0" presId="urn:microsoft.com/office/officeart/2005/8/layout/radial5"/>
    <dgm:cxn modelId="{6782D288-B994-4122-BA72-D70A05621BC8}" type="presParOf" srcId="{4A061251-BFFD-4A27-9443-E60B40EA889B}" destId="{83446255-5096-4409-BBD6-78A821981836}" srcOrd="1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12517B1-7AD9-4D31-8934-868CC029644D}" type="doc">
      <dgm:prSet loTypeId="urn:microsoft.com/office/officeart/2005/8/layout/radial5" loCatId="cycle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93EBDC5-D40D-46DC-B737-62DF50A9FAB1}">
      <dgm:prSet phldrT="[Text]"/>
      <dgm:spPr/>
      <dgm:t>
        <a:bodyPr/>
        <a:lstStyle/>
        <a:p>
          <a:r>
            <a:rPr lang="cs-CZ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werden</a:t>
          </a:r>
          <a:endParaRPr lang="cs-CZ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664892DD-5331-42B6-A4ED-5F4F7B892891}" type="parTrans" cxnId="{66732E04-B64A-4FC5-A718-D7549C3E6CEB}">
      <dgm:prSet/>
      <dgm:spPr/>
      <dgm:t>
        <a:bodyPr/>
        <a:lstStyle/>
        <a:p>
          <a:endParaRPr lang="cs-CZ"/>
        </a:p>
      </dgm:t>
    </dgm:pt>
    <dgm:pt modelId="{923CBC4F-13FB-4599-9F1A-948846C9AD7D}" type="sibTrans" cxnId="{66732E04-B64A-4FC5-A718-D7549C3E6CEB}">
      <dgm:prSet/>
      <dgm:spPr/>
      <dgm:t>
        <a:bodyPr/>
        <a:lstStyle/>
        <a:p>
          <a:endParaRPr lang="cs-CZ"/>
        </a:p>
      </dgm:t>
    </dgm:pt>
    <dgm:pt modelId="{CCE45E28-AAF0-43B9-9C0A-A99BFDF6217D}">
      <dgm:prSet phldrT="[Text]" custT="1"/>
      <dgm:spPr/>
      <dgm:t>
        <a:bodyPr/>
        <a:lstStyle/>
        <a:p>
          <a:r>
            <a:rPr lang="cs-CZ" sz="24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wirst</a:t>
          </a:r>
          <a:endParaRPr lang="cs-CZ" sz="24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4F170C76-FBCD-49C3-B448-3BB301E874D9}" type="parTrans" cxnId="{9D18DFE0-71AF-4ABA-9FCD-DB045CCBF7B5}">
      <dgm:prSet/>
      <dgm:spPr/>
      <dgm:t>
        <a:bodyPr/>
        <a:lstStyle/>
        <a:p>
          <a:endParaRPr lang="cs-CZ"/>
        </a:p>
      </dgm:t>
    </dgm:pt>
    <dgm:pt modelId="{F692EC98-F56A-4299-B88A-0DA2CC9AB784}" type="sibTrans" cxnId="{9D18DFE0-71AF-4ABA-9FCD-DB045CCBF7B5}">
      <dgm:prSet/>
      <dgm:spPr/>
      <dgm:t>
        <a:bodyPr/>
        <a:lstStyle/>
        <a:p>
          <a:endParaRPr lang="cs-CZ"/>
        </a:p>
      </dgm:t>
    </dgm:pt>
    <dgm:pt modelId="{F15EB65D-98E5-47C9-A069-C535398C049A}">
      <dgm:prSet phldrT="[Text]" custT="1"/>
      <dgm:spPr/>
      <dgm:t>
        <a:bodyPr/>
        <a:lstStyle/>
        <a:p>
          <a:r>
            <a:rPr lang="cs-CZ" sz="18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werden</a:t>
          </a:r>
          <a:endParaRPr lang="cs-CZ" sz="18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3E5C7DC5-ABC4-4AEF-9178-D238818C5330}" type="parTrans" cxnId="{F80E697E-3453-4DBF-8DFF-A85B7CBF59FC}">
      <dgm:prSet/>
      <dgm:spPr/>
      <dgm:t>
        <a:bodyPr/>
        <a:lstStyle/>
        <a:p>
          <a:endParaRPr lang="cs-CZ"/>
        </a:p>
      </dgm:t>
    </dgm:pt>
    <dgm:pt modelId="{16652FD9-F303-4A19-8859-12B8371DD56D}" type="sibTrans" cxnId="{F80E697E-3453-4DBF-8DFF-A85B7CBF59FC}">
      <dgm:prSet/>
      <dgm:spPr/>
      <dgm:t>
        <a:bodyPr/>
        <a:lstStyle/>
        <a:p>
          <a:endParaRPr lang="cs-CZ"/>
        </a:p>
      </dgm:t>
    </dgm:pt>
    <dgm:pt modelId="{578D1492-02B6-404C-9746-A6D6E96788E7}">
      <dgm:prSet phldrT="[Text]" custT="1"/>
      <dgm:spPr/>
      <dgm:t>
        <a:bodyPr/>
        <a:lstStyle/>
        <a:p>
          <a:r>
            <a:rPr lang="cs-CZ" sz="24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wird</a:t>
          </a:r>
          <a:endParaRPr lang="cs-CZ" sz="24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2F706786-A2BE-424C-8A6D-7F81486E6BF5}" type="parTrans" cxnId="{B2E07A85-BD29-42EF-BB31-FEB5D416D5AA}">
      <dgm:prSet/>
      <dgm:spPr/>
      <dgm:t>
        <a:bodyPr/>
        <a:lstStyle/>
        <a:p>
          <a:endParaRPr lang="cs-CZ"/>
        </a:p>
      </dgm:t>
    </dgm:pt>
    <dgm:pt modelId="{4CBE1E74-F071-4E22-B43D-1BF809B8D47F}" type="sibTrans" cxnId="{B2E07A85-BD29-42EF-BB31-FEB5D416D5AA}">
      <dgm:prSet/>
      <dgm:spPr/>
      <dgm:t>
        <a:bodyPr/>
        <a:lstStyle/>
        <a:p>
          <a:endParaRPr lang="cs-CZ"/>
        </a:p>
      </dgm:t>
    </dgm:pt>
    <dgm:pt modelId="{76A34BA9-DAE6-40D4-B3C7-3F9B1A2647F1}">
      <dgm:prSet phldrT="[Text]" custT="1"/>
      <dgm:spPr/>
      <dgm:t>
        <a:bodyPr/>
        <a:lstStyle/>
        <a:p>
          <a:r>
            <a:rPr lang="cs-CZ" sz="18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werden</a:t>
          </a:r>
          <a:endParaRPr lang="cs-CZ" sz="18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2E2E85FD-12F5-4C0B-A3B3-852FC443478A}" type="parTrans" cxnId="{1B4BE345-AA7D-4ADC-8890-EB85AC5FB24D}">
      <dgm:prSet/>
      <dgm:spPr/>
      <dgm:t>
        <a:bodyPr/>
        <a:lstStyle/>
        <a:p>
          <a:endParaRPr lang="cs-CZ"/>
        </a:p>
      </dgm:t>
    </dgm:pt>
    <dgm:pt modelId="{2DE25FC8-FC93-49C5-93B3-C06C3A0157E1}" type="sibTrans" cxnId="{1B4BE345-AA7D-4ADC-8890-EB85AC5FB24D}">
      <dgm:prSet/>
      <dgm:spPr/>
      <dgm:t>
        <a:bodyPr/>
        <a:lstStyle/>
        <a:p>
          <a:endParaRPr lang="cs-CZ"/>
        </a:p>
      </dgm:t>
    </dgm:pt>
    <dgm:pt modelId="{735AEA52-DA69-434F-95AC-602B7D9DD2FA}">
      <dgm:prSet custT="1"/>
      <dgm:spPr/>
      <dgm:t>
        <a:bodyPr/>
        <a:lstStyle/>
        <a:p>
          <a:r>
            <a:rPr lang="cs-CZ" sz="20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werde</a:t>
          </a:r>
          <a:endParaRPr lang="cs-CZ" sz="20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8C389CF9-0651-4499-A640-774586F20E71}" type="parTrans" cxnId="{343812C5-C3CD-4C3B-8524-348DA3D20453}">
      <dgm:prSet/>
      <dgm:spPr/>
      <dgm:t>
        <a:bodyPr/>
        <a:lstStyle/>
        <a:p>
          <a:endParaRPr lang="cs-CZ"/>
        </a:p>
      </dgm:t>
    </dgm:pt>
    <dgm:pt modelId="{A4DBD7FB-5AC0-428A-A8E7-EF3311824771}" type="sibTrans" cxnId="{343812C5-C3CD-4C3B-8524-348DA3D20453}">
      <dgm:prSet/>
      <dgm:spPr/>
      <dgm:t>
        <a:bodyPr/>
        <a:lstStyle/>
        <a:p>
          <a:endParaRPr lang="cs-CZ"/>
        </a:p>
      </dgm:t>
    </dgm:pt>
    <dgm:pt modelId="{332C7329-17BB-475A-B897-F169525EF366}">
      <dgm:prSet custT="1"/>
      <dgm:spPr/>
      <dgm:t>
        <a:bodyPr/>
        <a:lstStyle/>
        <a:p>
          <a:r>
            <a:rPr lang="cs-CZ" sz="24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wird</a:t>
          </a:r>
          <a:endParaRPr lang="cs-CZ" sz="24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BC7FD85F-35DC-4948-9CA7-C3A73A8087BD}" type="parTrans" cxnId="{520AAD2F-A60A-474C-A3BD-4D54F20DF1B2}">
      <dgm:prSet/>
      <dgm:spPr/>
      <dgm:t>
        <a:bodyPr/>
        <a:lstStyle/>
        <a:p>
          <a:endParaRPr lang="cs-CZ"/>
        </a:p>
      </dgm:t>
    </dgm:pt>
    <dgm:pt modelId="{E3E660FD-5B11-4DDE-B5E0-5532E9E66605}" type="sibTrans" cxnId="{520AAD2F-A60A-474C-A3BD-4D54F20DF1B2}">
      <dgm:prSet/>
      <dgm:spPr/>
      <dgm:t>
        <a:bodyPr/>
        <a:lstStyle/>
        <a:p>
          <a:endParaRPr lang="cs-CZ"/>
        </a:p>
      </dgm:t>
    </dgm:pt>
    <dgm:pt modelId="{7650FCD3-0D77-41C3-9FF4-8A2E60556CA0}">
      <dgm:prSet custT="1"/>
      <dgm:spPr/>
      <dgm:t>
        <a:bodyPr/>
        <a:lstStyle/>
        <a:p>
          <a:r>
            <a:rPr lang="cs-CZ" sz="18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werden</a:t>
          </a:r>
          <a:endParaRPr lang="cs-CZ" sz="18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D17266B7-FFD4-4E00-8B25-3D5090698D42}" type="parTrans" cxnId="{BD0412DD-F4E6-446D-8E26-FC8CF9E8752F}">
      <dgm:prSet/>
      <dgm:spPr/>
      <dgm:t>
        <a:bodyPr/>
        <a:lstStyle/>
        <a:p>
          <a:endParaRPr lang="cs-CZ"/>
        </a:p>
      </dgm:t>
    </dgm:pt>
    <dgm:pt modelId="{9175459F-F56D-4991-9F31-6159FD5B7E54}" type="sibTrans" cxnId="{BD0412DD-F4E6-446D-8E26-FC8CF9E8752F}">
      <dgm:prSet/>
      <dgm:spPr/>
      <dgm:t>
        <a:bodyPr/>
        <a:lstStyle/>
        <a:p>
          <a:endParaRPr lang="cs-CZ"/>
        </a:p>
      </dgm:t>
    </dgm:pt>
    <dgm:pt modelId="{2B10D7C9-5F0A-4106-BB18-90AEDBA6060F}">
      <dgm:prSet custT="1"/>
      <dgm:spPr/>
      <dgm:t>
        <a:bodyPr/>
        <a:lstStyle/>
        <a:p>
          <a:r>
            <a:rPr lang="cs-CZ" sz="18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werdet</a:t>
          </a:r>
          <a:endParaRPr lang="cs-CZ" sz="18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E774C604-3FE8-42FB-A520-2B96673F6A36}" type="parTrans" cxnId="{EABFDBCE-D1F1-47C7-9648-35A4358B887F}">
      <dgm:prSet/>
      <dgm:spPr/>
      <dgm:t>
        <a:bodyPr/>
        <a:lstStyle/>
        <a:p>
          <a:endParaRPr lang="cs-CZ"/>
        </a:p>
      </dgm:t>
    </dgm:pt>
    <dgm:pt modelId="{4EEA5C42-F8C9-4772-A381-02421870B515}" type="sibTrans" cxnId="{EABFDBCE-D1F1-47C7-9648-35A4358B887F}">
      <dgm:prSet/>
      <dgm:spPr/>
      <dgm:t>
        <a:bodyPr/>
        <a:lstStyle/>
        <a:p>
          <a:endParaRPr lang="cs-CZ"/>
        </a:p>
      </dgm:t>
    </dgm:pt>
    <dgm:pt modelId="{259EED8B-CBD3-4FE3-8904-41059002640F}">
      <dgm:prSet custT="1"/>
      <dgm:spPr/>
      <dgm:t>
        <a:bodyPr/>
        <a:lstStyle/>
        <a:p>
          <a:r>
            <a:rPr lang="cs-CZ" sz="2400" b="1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wird</a:t>
          </a:r>
          <a:endParaRPr lang="cs-CZ" sz="2400" b="1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DF9B3F97-4F5B-41E5-990F-AF00AE5BFD38}" type="parTrans" cxnId="{41D5C159-D709-45D9-A06E-EF3D6FC9C8E1}">
      <dgm:prSet/>
      <dgm:spPr/>
      <dgm:t>
        <a:bodyPr/>
        <a:lstStyle/>
        <a:p>
          <a:endParaRPr lang="cs-CZ"/>
        </a:p>
      </dgm:t>
    </dgm:pt>
    <dgm:pt modelId="{2E33ED1B-6666-4B5E-9D0E-FE72715C6677}" type="sibTrans" cxnId="{41D5C159-D709-45D9-A06E-EF3D6FC9C8E1}">
      <dgm:prSet/>
      <dgm:spPr/>
      <dgm:t>
        <a:bodyPr/>
        <a:lstStyle/>
        <a:p>
          <a:endParaRPr lang="cs-CZ"/>
        </a:p>
      </dgm:t>
    </dgm:pt>
    <dgm:pt modelId="{365D8EC7-4620-4E4C-A5C2-0E111EBC2A6B}">
      <dgm:prSet/>
      <dgm:spPr/>
      <dgm:t>
        <a:bodyPr/>
        <a:lstStyle/>
        <a:p>
          <a:endParaRPr lang="cs-CZ"/>
        </a:p>
      </dgm:t>
    </dgm:pt>
    <dgm:pt modelId="{5A2B1714-707C-4668-8CC9-B1E16E2AE626}" type="parTrans" cxnId="{C3EB9E7A-6F0C-40CF-B0AD-237F0AF84395}">
      <dgm:prSet/>
      <dgm:spPr/>
      <dgm:t>
        <a:bodyPr/>
        <a:lstStyle/>
        <a:p>
          <a:endParaRPr lang="cs-CZ"/>
        </a:p>
      </dgm:t>
    </dgm:pt>
    <dgm:pt modelId="{13D906D4-EC12-43F7-978E-210891180709}" type="sibTrans" cxnId="{C3EB9E7A-6F0C-40CF-B0AD-237F0AF84395}">
      <dgm:prSet/>
      <dgm:spPr/>
      <dgm:t>
        <a:bodyPr/>
        <a:lstStyle/>
        <a:p>
          <a:endParaRPr lang="cs-CZ"/>
        </a:p>
      </dgm:t>
    </dgm:pt>
    <dgm:pt modelId="{348D5B98-06D4-4FCF-9C45-0FBF8024E179}">
      <dgm:prSet phldrT="[Text]"/>
      <dgm:spPr/>
      <dgm:t>
        <a:bodyPr/>
        <a:lstStyle/>
        <a:p>
          <a:endParaRPr lang="cs-CZ"/>
        </a:p>
      </dgm:t>
    </dgm:pt>
    <dgm:pt modelId="{D5F3C68C-84F5-46AE-8684-2443B268FF63}" type="parTrans" cxnId="{22C9278E-8079-483E-8F90-D19AE10D9BA2}">
      <dgm:prSet/>
      <dgm:spPr/>
      <dgm:t>
        <a:bodyPr/>
        <a:lstStyle/>
        <a:p>
          <a:endParaRPr lang="cs-CZ"/>
        </a:p>
      </dgm:t>
    </dgm:pt>
    <dgm:pt modelId="{CC449C24-DC62-4FBA-A011-BF05CC85DB75}" type="sibTrans" cxnId="{22C9278E-8079-483E-8F90-D19AE10D9BA2}">
      <dgm:prSet/>
      <dgm:spPr/>
      <dgm:t>
        <a:bodyPr/>
        <a:lstStyle/>
        <a:p>
          <a:endParaRPr lang="cs-CZ"/>
        </a:p>
      </dgm:t>
    </dgm:pt>
    <dgm:pt modelId="{0C5D0603-2649-43D0-B1A5-53D89D874CD4}">
      <dgm:prSet/>
      <dgm:spPr/>
      <dgm:t>
        <a:bodyPr/>
        <a:lstStyle/>
        <a:p>
          <a:endParaRPr lang="cs-CZ"/>
        </a:p>
      </dgm:t>
    </dgm:pt>
    <dgm:pt modelId="{5AD3B2CA-B3F4-4AD3-A434-B0B82BFEA884}" type="parTrans" cxnId="{EC1B4505-2AEE-45F6-9A80-7E8AD6FF183C}">
      <dgm:prSet/>
      <dgm:spPr/>
      <dgm:t>
        <a:bodyPr/>
        <a:lstStyle/>
        <a:p>
          <a:endParaRPr lang="cs-CZ"/>
        </a:p>
      </dgm:t>
    </dgm:pt>
    <dgm:pt modelId="{1CE598AD-172A-43BF-8D6D-61D6A7AA6E3B}" type="sibTrans" cxnId="{EC1B4505-2AEE-45F6-9A80-7E8AD6FF183C}">
      <dgm:prSet/>
      <dgm:spPr/>
      <dgm:t>
        <a:bodyPr/>
        <a:lstStyle/>
        <a:p>
          <a:endParaRPr lang="cs-CZ"/>
        </a:p>
      </dgm:t>
    </dgm:pt>
    <dgm:pt modelId="{689C771A-1DBB-4459-9757-A5FB484CDC00}">
      <dgm:prSet custRadScaleRad="99868" custRadScaleInc="-6582"/>
      <dgm:spPr/>
      <dgm:t>
        <a:bodyPr/>
        <a:lstStyle/>
        <a:p>
          <a:endParaRPr lang="cs-CZ"/>
        </a:p>
      </dgm:t>
    </dgm:pt>
    <dgm:pt modelId="{0F0708C8-C1D4-41CA-9138-CDD6D03D819C}" type="parTrans" cxnId="{B3DB202A-ADD4-4064-9685-17C49121066B}">
      <dgm:prSet/>
      <dgm:spPr/>
      <dgm:t>
        <a:bodyPr/>
        <a:lstStyle/>
        <a:p>
          <a:endParaRPr lang="cs-CZ"/>
        </a:p>
      </dgm:t>
    </dgm:pt>
    <dgm:pt modelId="{A422AC2B-5897-470B-9DF1-584A22D8F7B2}" type="sibTrans" cxnId="{B3DB202A-ADD4-4064-9685-17C49121066B}">
      <dgm:prSet/>
      <dgm:spPr/>
      <dgm:t>
        <a:bodyPr/>
        <a:lstStyle/>
        <a:p>
          <a:endParaRPr lang="cs-CZ"/>
        </a:p>
      </dgm:t>
    </dgm:pt>
    <dgm:pt modelId="{4A061251-BFFD-4A27-9443-E60B40EA889B}" type="pres">
      <dgm:prSet presAssocID="{212517B1-7AD9-4D31-8934-868CC029644D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10266A9-B3A4-4F44-9294-BF3770DDFFF8}" type="pres">
      <dgm:prSet presAssocID="{E93EBDC5-D40D-46DC-B737-62DF50A9FAB1}" presName="centerShape" presStyleLbl="node0" presStyleIdx="0" presStyleCnt="1"/>
      <dgm:spPr/>
      <dgm:t>
        <a:bodyPr/>
        <a:lstStyle/>
        <a:p>
          <a:endParaRPr lang="cs-CZ"/>
        </a:p>
      </dgm:t>
    </dgm:pt>
    <dgm:pt modelId="{043A5B2B-A46B-4168-ABBD-140501FFC614}" type="pres">
      <dgm:prSet presAssocID="{4F170C76-FBCD-49C3-B448-3BB301E874D9}" presName="parTrans" presStyleLbl="sibTrans2D1" presStyleIdx="0" presStyleCnt="9"/>
      <dgm:spPr/>
      <dgm:t>
        <a:bodyPr/>
        <a:lstStyle/>
        <a:p>
          <a:endParaRPr lang="cs-CZ"/>
        </a:p>
      </dgm:t>
    </dgm:pt>
    <dgm:pt modelId="{3A2DE423-4DCE-40F9-BC62-B567EB2E38D5}" type="pres">
      <dgm:prSet presAssocID="{4F170C76-FBCD-49C3-B448-3BB301E874D9}" presName="connectorText" presStyleLbl="sibTrans2D1" presStyleIdx="0" presStyleCnt="9"/>
      <dgm:spPr/>
      <dgm:t>
        <a:bodyPr/>
        <a:lstStyle/>
        <a:p>
          <a:endParaRPr lang="cs-CZ"/>
        </a:p>
      </dgm:t>
    </dgm:pt>
    <dgm:pt modelId="{0A9915C7-F66D-45B6-BCD0-467FDE19ED9D}" type="pres">
      <dgm:prSet presAssocID="{CCE45E28-AAF0-43B9-9C0A-A99BFDF6217D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C2351F-833E-4456-9949-ADD2491C0826}" type="pres">
      <dgm:prSet presAssocID="{DF9B3F97-4F5B-41E5-990F-AF00AE5BFD38}" presName="parTrans" presStyleLbl="sibTrans2D1" presStyleIdx="1" presStyleCnt="9"/>
      <dgm:spPr/>
      <dgm:t>
        <a:bodyPr/>
        <a:lstStyle/>
        <a:p>
          <a:endParaRPr lang="cs-CZ"/>
        </a:p>
      </dgm:t>
    </dgm:pt>
    <dgm:pt modelId="{B383C595-C1FC-4228-B0F4-FF8D059FF414}" type="pres">
      <dgm:prSet presAssocID="{DF9B3F97-4F5B-41E5-990F-AF00AE5BFD38}" presName="connectorText" presStyleLbl="sibTrans2D1" presStyleIdx="1" presStyleCnt="9"/>
      <dgm:spPr/>
      <dgm:t>
        <a:bodyPr/>
        <a:lstStyle/>
        <a:p>
          <a:endParaRPr lang="cs-CZ"/>
        </a:p>
      </dgm:t>
    </dgm:pt>
    <dgm:pt modelId="{85086F0F-E881-4989-9178-53C98F95E7B2}" type="pres">
      <dgm:prSet presAssocID="{259EED8B-CBD3-4FE3-8904-41059002640F}" presName="node" presStyleLbl="node1" presStyleIdx="1" presStyleCnt="9" custRadScaleRad="99868" custRadScaleInc="-658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A29EB7-93FA-4BE5-99DA-9A4453616387}" type="pres">
      <dgm:prSet presAssocID="{E774C604-3FE8-42FB-A520-2B96673F6A36}" presName="parTrans" presStyleLbl="sibTrans2D1" presStyleIdx="2" presStyleCnt="9"/>
      <dgm:spPr/>
      <dgm:t>
        <a:bodyPr/>
        <a:lstStyle/>
        <a:p>
          <a:endParaRPr lang="cs-CZ"/>
        </a:p>
      </dgm:t>
    </dgm:pt>
    <dgm:pt modelId="{2DAF6972-5A70-41A0-82AF-3D360A64F7EC}" type="pres">
      <dgm:prSet presAssocID="{E774C604-3FE8-42FB-A520-2B96673F6A36}" presName="connectorText" presStyleLbl="sibTrans2D1" presStyleIdx="2" presStyleCnt="9"/>
      <dgm:spPr/>
      <dgm:t>
        <a:bodyPr/>
        <a:lstStyle/>
        <a:p>
          <a:endParaRPr lang="cs-CZ"/>
        </a:p>
      </dgm:t>
    </dgm:pt>
    <dgm:pt modelId="{E437977E-B00A-4F8D-8181-AE8752ED6A47}" type="pres">
      <dgm:prSet presAssocID="{2B10D7C9-5F0A-4106-BB18-90AEDBA6060F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C498CA-551E-49F7-9C15-C8BA2344FE48}" type="pres">
      <dgm:prSet presAssocID="{BC7FD85F-35DC-4948-9CA7-C3A73A8087BD}" presName="parTrans" presStyleLbl="sibTrans2D1" presStyleIdx="3" presStyleCnt="9"/>
      <dgm:spPr/>
      <dgm:t>
        <a:bodyPr/>
        <a:lstStyle/>
        <a:p>
          <a:endParaRPr lang="cs-CZ"/>
        </a:p>
      </dgm:t>
    </dgm:pt>
    <dgm:pt modelId="{D337192F-8B22-4BAC-A196-F5965892F8A9}" type="pres">
      <dgm:prSet presAssocID="{BC7FD85F-35DC-4948-9CA7-C3A73A8087BD}" presName="connectorText" presStyleLbl="sibTrans2D1" presStyleIdx="3" presStyleCnt="9"/>
      <dgm:spPr/>
      <dgm:t>
        <a:bodyPr/>
        <a:lstStyle/>
        <a:p>
          <a:endParaRPr lang="cs-CZ"/>
        </a:p>
      </dgm:t>
    </dgm:pt>
    <dgm:pt modelId="{6FF14547-DE38-4989-8BDA-D11C720A1F42}" type="pres">
      <dgm:prSet presAssocID="{332C7329-17BB-475A-B897-F169525EF366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1C5DD3-D06A-4F5A-B5A9-D61C2648272A}" type="pres">
      <dgm:prSet presAssocID="{8C389CF9-0651-4499-A640-774586F20E71}" presName="parTrans" presStyleLbl="sibTrans2D1" presStyleIdx="4" presStyleCnt="9"/>
      <dgm:spPr/>
      <dgm:t>
        <a:bodyPr/>
        <a:lstStyle/>
        <a:p>
          <a:endParaRPr lang="cs-CZ"/>
        </a:p>
      </dgm:t>
    </dgm:pt>
    <dgm:pt modelId="{2650F658-648C-4525-8CEF-84A10A62EBD0}" type="pres">
      <dgm:prSet presAssocID="{8C389CF9-0651-4499-A640-774586F20E71}" presName="connectorText" presStyleLbl="sibTrans2D1" presStyleIdx="4" presStyleCnt="9"/>
      <dgm:spPr/>
      <dgm:t>
        <a:bodyPr/>
        <a:lstStyle/>
        <a:p>
          <a:endParaRPr lang="cs-CZ"/>
        </a:p>
      </dgm:t>
    </dgm:pt>
    <dgm:pt modelId="{6B34786D-879D-4A8A-83DA-70D9AA7118A1}" type="pres">
      <dgm:prSet presAssocID="{735AEA52-DA69-434F-95AC-602B7D9DD2FA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8ADF7F-02FB-4ABC-B213-C171ECCD4168}" type="pres">
      <dgm:prSet presAssocID="{3E5C7DC5-ABC4-4AEF-9178-D238818C5330}" presName="parTrans" presStyleLbl="sibTrans2D1" presStyleIdx="5" presStyleCnt="9"/>
      <dgm:spPr/>
      <dgm:t>
        <a:bodyPr/>
        <a:lstStyle/>
        <a:p>
          <a:endParaRPr lang="cs-CZ"/>
        </a:p>
      </dgm:t>
    </dgm:pt>
    <dgm:pt modelId="{8194FE0D-FC26-4D5A-A689-04A50BF5F8DC}" type="pres">
      <dgm:prSet presAssocID="{3E5C7DC5-ABC4-4AEF-9178-D238818C5330}" presName="connectorText" presStyleLbl="sibTrans2D1" presStyleIdx="5" presStyleCnt="9"/>
      <dgm:spPr/>
      <dgm:t>
        <a:bodyPr/>
        <a:lstStyle/>
        <a:p>
          <a:endParaRPr lang="cs-CZ"/>
        </a:p>
      </dgm:t>
    </dgm:pt>
    <dgm:pt modelId="{2FB5F620-4AE4-452A-A8B9-7311838EFE6C}" type="pres">
      <dgm:prSet presAssocID="{F15EB65D-98E5-47C9-A069-C535398C049A}" presName="node" presStyleLbl="node1" presStyleIdx="5" presStyleCnt="9" custRadScaleRad="101139" custRadScaleInc="71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709D0-6AAC-42E8-A84F-F57DB79F9C7B}" type="pres">
      <dgm:prSet presAssocID="{2F706786-A2BE-424C-8A6D-7F81486E6BF5}" presName="parTrans" presStyleLbl="sibTrans2D1" presStyleIdx="6" presStyleCnt="9"/>
      <dgm:spPr/>
      <dgm:t>
        <a:bodyPr/>
        <a:lstStyle/>
        <a:p>
          <a:endParaRPr lang="cs-CZ"/>
        </a:p>
      </dgm:t>
    </dgm:pt>
    <dgm:pt modelId="{EE3C07C6-376E-4972-8895-7B622CDAF6FF}" type="pres">
      <dgm:prSet presAssocID="{2F706786-A2BE-424C-8A6D-7F81486E6BF5}" presName="connectorText" presStyleLbl="sibTrans2D1" presStyleIdx="6" presStyleCnt="9"/>
      <dgm:spPr/>
      <dgm:t>
        <a:bodyPr/>
        <a:lstStyle/>
        <a:p>
          <a:endParaRPr lang="cs-CZ"/>
        </a:p>
      </dgm:t>
    </dgm:pt>
    <dgm:pt modelId="{55F353C6-368F-43DF-B693-FC01F05CBF7E}" type="pres">
      <dgm:prSet presAssocID="{578D1492-02B6-404C-9746-A6D6E96788E7}" presName="node" presStyleLbl="node1" presStyleIdx="6" presStyleCnt="9" custRadScaleRad="101511" custRadScaleInc="12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F67612-71D4-475E-AFFC-BE2A87C477F9}" type="pres">
      <dgm:prSet presAssocID="{2E2E85FD-12F5-4C0B-A3B3-852FC443478A}" presName="parTrans" presStyleLbl="sibTrans2D1" presStyleIdx="7" presStyleCnt="9"/>
      <dgm:spPr/>
      <dgm:t>
        <a:bodyPr/>
        <a:lstStyle/>
        <a:p>
          <a:endParaRPr lang="cs-CZ"/>
        </a:p>
      </dgm:t>
    </dgm:pt>
    <dgm:pt modelId="{6DC51F96-FAB3-4AE5-97BD-BC4555438D4A}" type="pres">
      <dgm:prSet presAssocID="{2E2E85FD-12F5-4C0B-A3B3-852FC443478A}" presName="connectorText" presStyleLbl="sibTrans2D1" presStyleIdx="7" presStyleCnt="9"/>
      <dgm:spPr/>
      <dgm:t>
        <a:bodyPr/>
        <a:lstStyle/>
        <a:p>
          <a:endParaRPr lang="cs-CZ"/>
        </a:p>
      </dgm:t>
    </dgm:pt>
    <dgm:pt modelId="{F9FBE5F3-C1AD-440E-9854-291C5CB60306}" type="pres">
      <dgm:prSet presAssocID="{76A34BA9-DAE6-40D4-B3C7-3F9B1A2647F1}" presName="node" presStyleLbl="node1" presStyleIdx="7" presStyleCnt="9" custRadScaleRad="101358" custRadScaleInc="-44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C9AAA9-DC3B-419C-BD34-2FDBCCAF4021}" type="pres">
      <dgm:prSet presAssocID="{D17266B7-FFD4-4E00-8B25-3D5090698D42}" presName="parTrans" presStyleLbl="sibTrans2D1" presStyleIdx="8" presStyleCnt="9"/>
      <dgm:spPr/>
      <dgm:t>
        <a:bodyPr/>
        <a:lstStyle/>
        <a:p>
          <a:endParaRPr lang="cs-CZ"/>
        </a:p>
      </dgm:t>
    </dgm:pt>
    <dgm:pt modelId="{4BBE6832-DF21-45AF-8145-F27058F1ECF0}" type="pres">
      <dgm:prSet presAssocID="{D17266B7-FFD4-4E00-8B25-3D5090698D42}" presName="connectorText" presStyleLbl="sibTrans2D1" presStyleIdx="8" presStyleCnt="9"/>
      <dgm:spPr/>
      <dgm:t>
        <a:bodyPr/>
        <a:lstStyle/>
        <a:p>
          <a:endParaRPr lang="cs-CZ"/>
        </a:p>
      </dgm:t>
    </dgm:pt>
    <dgm:pt modelId="{83446255-5096-4409-BBD6-78A821981836}" type="pres">
      <dgm:prSet presAssocID="{7650FCD3-0D77-41C3-9FF4-8A2E60556CA0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DB202A-ADD4-4064-9685-17C49121066B}" srcId="{212517B1-7AD9-4D31-8934-868CC029644D}" destId="{689C771A-1DBB-4459-9757-A5FB484CDC00}" srcOrd="4" destOrd="0" parTransId="{0F0708C8-C1D4-41CA-9138-CDD6D03D819C}" sibTransId="{A422AC2B-5897-470B-9DF1-584A22D8F7B2}"/>
    <dgm:cxn modelId="{531ED6A1-7B2E-4803-AFC3-A9EB49E916A6}" type="presOf" srcId="{2F706786-A2BE-424C-8A6D-7F81486E6BF5}" destId="{EE3C07C6-376E-4972-8895-7B622CDAF6FF}" srcOrd="1" destOrd="0" presId="urn:microsoft.com/office/officeart/2005/8/layout/radial5"/>
    <dgm:cxn modelId="{13A79EF9-F1AB-4FDC-B451-AB832A3B028E}" type="presOf" srcId="{3E5C7DC5-ABC4-4AEF-9178-D238818C5330}" destId="{5D8ADF7F-02FB-4ABC-B213-C171ECCD4168}" srcOrd="0" destOrd="0" presId="urn:microsoft.com/office/officeart/2005/8/layout/radial5"/>
    <dgm:cxn modelId="{1CCCE192-EAD5-41D3-BF9C-041C2082A945}" type="presOf" srcId="{E774C604-3FE8-42FB-A520-2B96673F6A36}" destId="{DEA29EB7-93FA-4BE5-99DA-9A4453616387}" srcOrd="0" destOrd="0" presId="urn:microsoft.com/office/officeart/2005/8/layout/radial5"/>
    <dgm:cxn modelId="{A7AB811D-944E-484B-BBDF-59F21216B69D}" type="presOf" srcId="{578D1492-02B6-404C-9746-A6D6E96788E7}" destId="{55F353C6-368F-43DF-B693-FC01F05CBF7E}" srcOrd="0" destOrd="0" presId="urn:microsoft.com/office/officeart/2005/8/layout/radial5"/>
    <dgm:cxn modelId="{7C214150-7869-40ED-AE90-DB5617DC41D5}" type="presOf" srcId="{735AEA52-DA69-434F-95AC-602B7D9DD2FA}" destId="{6B34786D-879D-4A8A-83DA-70D9AA7118A1}" srcOrd="0" destOrd="0" presId="urn:microsoft.com/office/officeart/2005/8/layout/radial5"/>
    <dgm:cxn modelId="{319081E4-2893-4B47-BF23-421B1C9942EF}" type="presOf" srcId="{212517B1-7AD9-4D31-8934-868CC029644D}" destId="{4A061251-BFFD-4A27-9443-E60B40EA889B}" srcOrd="0" destOrd="0" presId="urn:microsoft.com/office/officeart/2005/8/layout/radial5"/>
    <dgm:cxn modelId="{F80E697E-3453-4DBF-8DFF-A85B7CBF59FC}" srcId="{E93EBDC5-D40D-46DC-B737-62DF50A9FAB1}" destId="{F15EB65D-98E5-47C9-A069-C535398C049A}" srcOrd="5" destOrd="0" parTransId="{3E5C7DC5-ABC4-4AEF-9178-D238818C5330}" sibTransId="{16652FD9-F303-4A19-8859-12B8371DD56D}"/>
    <dgm:cxn modelId="{9A92AA54-3E9F-48D1-856C-19C2A4586B2B}" type="presOf" srcId="{D17266B7-FFD4-4E00-8B25-3D5090698D42}" destId="{99C9AAA9-DC3B-419C-BD34-2FDBCCAF4021}" srcOrd="0" destOrd="0" presId="urn:microsoft.com/office/officeart/2005/8/layout/radial5"/>
    <dgm:cxn modelId="{E34293B3-EC0E-4B7F-AC78-3CCDFE44EBDD}" type="presOf" srcId="{F15EB65D-98E5-47C9-A069-C535398C049A}" destId="{2FB5F620-4AE4-452A-A8B9-7311838EFE6C}" srcOrd="0" destOrd="0" presId="urn:microsoft.com/office/officeart/2005/8/layout/radial5"/>
    <dgm:cxn modelId="{2D621A41-012F-4137-8D0D-08F81ECBB286}" type="presOf" srcId="{332C7329-17BB-475A-B897-F169525EF366}" destId="{6FF14547-DE38-4989-8BDA-D11C720A1F42}" srcOrd="0" destOrd="0" presId="urn:microsoft.com/office/officeart/2005/8/layout/radial5"/>
    <dgm:cxn modelId="{26FECADC-41F1-405A-97A2-ED717F07AAF3}" type="presOf" srcId="{4F170C76-FBCD-49C3-B448-3BB301E874D9}" destId="{3A2DE423-4DCE-40F9-BC62-B567EB2E38D5}" srcOrd="1" destOrd="0" presId="urn:microsoft.com/office/officeart/2005/8/layout/radial5"/>
    <dgm:cxn modelId="{02384656-6613-4375-A224-F7DAC6E2D73E}" type="presOf" srcId="{BC7FD85F-35DC-4948-9CA7-C3A73A8087BD}" destId="{1EC498CA-551E-49F7-9C15-C8BA2344FE48}" srcOrd="0" destOrd="0" presId="urn:microsoft.com/office/officeart/2005/8/layout/radial5"/>
    <dgm:cxn modelId="{8D39921F-A421-4790-86A1-354881DFB91E}" type="presOf" srcId="{76A34BA9-DAE6-40D4-B3C7-3F9B1A2647F1}" destId="{F9FBE5F3-C1AD-440E-9854-291C5CB60306}" srcOrd="0" destOrd="0" presId="urn:microsoft.com/office/officeart/2005/8/layout/radial5"/>
    <dgm:cxn modelId="{343812C5-C3CD-4C3B-8524-348DA3D20453}" srcId="{E93EBDC5-D40D-46DC-B737-62DF50A9FAB1}" destId="{735AEA52-DA69-434F-95AC-602B7D9DD2FA}" srcOrd="4" destOrd="0" parTransId="{8C389CF9-0651-4499-A640-774586F20E71}" sibTransId="{A4DBD7FB-5AC0-428A-A8E7-EF3311824771}"/>
    <dgm:cxn modelId="{D39E6B45-3143-409B-BFA8-E06AA9335A60}" type="presOf" srcId="{2E2E85FD-12F5-4C0B-A3B3-852FC443478A}" destId="{97F67612-71D4-475E-AFFC-BE2A87C477F9}" srcOrd="0" destOrd="0" presId="urn:microsoft.com/office/officeart/2005/8/layout/radial5"/>
    <dgm:cxn modelId="{BE4F79CD-B944-4C8B-B0DA-496C47F3BD92}" type="presOf" srcId="{E93EBDC5-D40D-46DC-B737-62DF50A9FAB1}" destId="{D10266A9-B3A4-4F44-9294-BF3770DDFFF8}" srcOrd="0" destOrd="0" presId="urn:microsoft.com/office/officeart/2005/8/layout/radial5"/>
    <dgm:cxn modelId="{22C9278E-8079-483E-8F90-D19AE10D9BA2}" srcId="{212517B1-7AD9-4D31-8934-868CC029644D}" destId="{348D5B98-06D4-4FCF-9C45-0FBF8024E179}" srcOrd="2" destOrd="0" parTransId="{D5F3C68C-84F5-46AE-8684-2443B268FF63}" sibTransId="{CC449C24-DC62-4FBA-A011-BF05CC85DB75}"/>
    <dgm:cxn modelId="{41D5C159-D709-45D9-A06E-EF3D6FC9C8E1}" srcId="{E93EBDC5-D40D-46DC-B737-62DF50A9FAB1}" destId="{259EED8B-CBD3-4FE3-8904-41059002640F}" srcOrd="1" destOrd="0" parTransId="{DF9B3F97-4F5B-41E5-990F-AF00AE5BFD38}" sibTransId="{2E33ED1B-6666-4B5E-9D0E-FE72715C6677}"/>
    <dgm:cxn modelId="{B512A858-4414-41E4-948D-5A8CEF2EA762}" type="presOf" srcId="{D17266B7-FFD4-4E00-8B25-3D5090698D42}" destId="{4BBE6832-DF21-45AF-8145-F27058F1ECF0}" srcOrd="1" destOrd="0" presId="urn:microsoft.com/office/officeart/2005/8/layout/radial5"/>
    <dgm:cxn modelId="{1B4BE345-AA7D-4ADC-8890-EB85AC5FB24D}" srcId="{E93EBDC5-D40D-46DC-B737-62DF50A9FAB1}" destId="{76A34BA9-DAE6-40D4-B3C7-3F9B1A2647F1}" srcOrd="7" destOrd="0" parTransId="{2E2E85FD-12F5-4C0B-A3B3-852FC443478A}" sibTransId="{2DE25FC8-FC93-49C5-93B3-C06C3A0157E1}"/>
    <dgm:cxn modelId="{3A4BCBDA-9E82-4A31-BC11-16EF7D044F4B}" type="presOf" srcId="{2B10D7C9-5F0A-4106-BB18-90AEDBA6060F}" destId="{E437977E-B00A-4F8D-8181-AE8752ED6A47}" srcOrd="0" destOrd="0" presId="urn:microsoft.com/office/officeart/2005/8/layout/radial5"/>
    <dgm:cxn modelId="{B2E07A85-BD29-42EF-BB31-FEB5D416D5AA}" srcId="{E93EBDC5-D40D-46DC-B737-62DF50A9FAB1}" destId="{578D1492-02B6-404C-9746-A6D6E96788E7}" srcOrd="6" destOrd="0" parTransId="{2F706786-A2BE-424C-8A6D-7F81486E6BF5}" sibTransId="{4CBE1E74-F071-4E22-B43D-1BF809B8D47F}"/>
    <dgm:cxn modelId="{9D18DFE0-71AF-4ABA-9FCD-DB045CCBF7B5}" srcId="{E93EBDC5-D40D-46DC-B737-62DF50A9FAB1}" destId="{CCE45E28-AAF0-43B9-9C0A-A99BFDF6217D}" srcOrd="0" destOrd="0" parTransId="{4F170C76-FBCD-49C3-B448-3BB301E874D9}" sibTransId="{F692EC98-F56A-4299-B88A-0DA2CC9AB784}"/>
    <dgm:cxn modelId="{C3EB9E7A-6F0C-40CF-B0AD-237F0AF84395}" srcId="{212517B1-7AD9-4D31-8934-868CC029644D}" destId="{365D8EC7-4620-4E4C-A5C2-0E111EBC2A6B}" srcOrd="1" destOrd="0" parTransId="{5A2B1714-707C-4668-8CC9-B1E16E2AE626}" sibTransId="{13D906D4-EC12-43F7-978E-210891180709}"/>
    <dgm:cxn modelId="{C376BAAE-7CF6-4E7B-B560-42B45AF532A1}" type="presOf" srcId="{8C389CF9-0651-4499-A640-774586F20E71}" destId="{561C5DD3-D06A-4F5A-B5A9-D61C2648272A}" srcOrd="0" destOrd="0" presId="urn:microsoft.com/office/officeart/2005/8/layout/radial5"/>
    <dgm:cxn modelId="{26669D6F-E716-4B38-A6DB-3DA1DC28595A}" type="presOf" srcId="{4F170C76-FBCD-49C3-B448-3BB301E874D9}" destId="{043A5B2B-A46B-4168-ABBD-140501FFC614}" srcOrd="0" destOrd="0" presId="urn:microsoft.com/office/officeart/2005/8/layout/radial5"/>
    <dgm:cxn modelId="{EABFDBCE-D1F1-47C7-9648-35A4358B887F}" srcId="{E93EBDC5-D40D-46DC-B737-62DF50A9FAB1}" destId="{2B10D7C9-5F0A-4106-BB18-90AEDBA6060F}" srcOrd="2" destOrd="0" parTransId="{E774C604-3FE8-42FB-A520-2B96673F6A36}" sibTransId="{4EEA5C42-F8C9-4772-A381-02421870B515}"/>
    <dgm:cxn modelId="{FF572FEE-C22F-4FE8-85C5-2A6574E70A1D}" type="presOf" srcId="{3E5C7DC5-ABC4-4AEF-9178-D238818C5330}" destId="{8194FE0D-FC26-4D5A-A689-04A50BF5F8DC}" srcOrd="1" destOrd="0" presId="urn:microsoft.com/office/officeart/2005/8/layout/radial5"/>
    <dgm:cxn modelId="{3CC1464D-09FF-46B4-A5C6-06AEEE5D4873}" type="presOf" srcId="{2E2E85FD-12F5-4C0B-A3B3-852FC443478A}" destId="{6DC51F96-FAB3-4AE5-97BD-BC4555438D4A}" srcOrd="1" destOrd="0" presId="urn:microsoft.com/office/officeart/2005/8/layout/radial5"/>
    <dgm:cxn modelId="{C0085D17-A102-4BB5-8264-3E99ED597045}" type="presOf" srcId="{DF9B3F97-4F5B-41E5-990F-AF00AE5BFD38}" destId="{78C2351F-833E-4456-9949-ADD2491C0826}" srcOrd="0" destOrd="0" presId="urn:microsoft.com/office/officeart/2005/8/layout/radial5"/>
    <dgm:cxn modelId="{ABDC455B-31D9-44D4-9510-1FD4DB574BA1}" type="presOf" srcId="{8C389CF9-0651-4499-A640-774586F20E71}" destId="{2650F658-648C-4525-8CEF-84A10A62EBD0}" srcOrd="1" destOrd="0" presId="urn:microsoft.com/office/officeart/2005/8/layout/radial5"/>
    <dgm:cxn modelId="{EC1B4505-2AEE-45F6-9A80-7E8AD6FF183C}" srcId="{212517B1-7AD9-4D31-8934-868CC029644D}" destId="{0C5D0603-2649-43D0-B1A5-53D89D874CD4}" srcOrd="3" destOrd="0" parTransId="{5AD3B2CA-B3F4-4AD3-A434-B0B82BFEA884}" sibTransId="{1CE598AD-172A-43BF-8D6D-61D6A7AA6E3B}"/>
    <dgm:cxn modelId="{16F5F9C3-542A-476E-998F-4AA9C8776E24}" type="presOf" srcId="{CCE45E28-AAF0-43B9-9C0A-A99BFDF6217D}" destId="{0A9915C7-F66D-45B6-BCD0-467FDE19ED9D}" srcOrd="0" destOrd="0" presId="urn:microsoft.com/office/officeart/2005/8/layout/radial5"/>
    <dgm:cxn modelId="{6EF7391D-06AF-46AF-B02F-3020847889AE}" type="presOf" srcId="{2F706786-A2BE-424C-8A6D-7F81486E6BF5}" destId="{D3C709D0-6AAC-42E8-A84F-F57DB79F9C7B}" srcOrd="0" destOrd="0" presId="urn:microsoft.com/office/officeart/2005/8/layout/radial5"/>
    <dgm:cxn modelId="{29322A72-FCCD-4215-9306-E76EAD78B12C}" type="presOf" srcId="{E774C604-3FE8-42FB-A520-2B96673F6A36}" destId="{2DAF6972-5A70-41A0-82AF-3D360A64F7EC}" srcOrd="1" destOrd="0" presId="urn:microsoft.com/office/officeart/2005/8/layout/radial5"/>
    <dgm:cxn modelId="{66732E04-B64A-4FC5-A718-D7549C3E6CEB}" srcId="{212517B1-7AD9-4D31-8934-868CC029644D}" destId="{E93EBDC5-D40D-46DC-B737-62DF50A9FAB1}" srcOrd="0" destOrd="0" parTransId="{664892DD-5331-42B6-A4ED-5F4F7B892891}" sibTransId="{923CBC4F-13FB-4599-9F1A-948846C9AD7D}"/>
    <dgm:cxn modelId="{67F46497-E618-43EA-BD24-08A0FFC5CAA7}" type="presOf" srcId="{BC7FD85F-35DC-4948-9CA7-C3A73A8087BD}" destId="{D337192F-8B22-4BAC-A196-F5965892F8A9}" srcOrd="1" destOrd="0" presId="urn:microsoft.com/office/officeart/2005/8/layout/radial5"/>
    <dgm:cxn modelId="{BD0412DD-F4E6-446D-8E26-FC8CF9E8752F}" srcId="{E93EBDC5-D40D-46DC-B737-62DF50A9FAB1}" destId="{7650FCD3-0D77-41C3-9FF4-8A2E60556CA0}" srcOrd="8" destOrd="0" parTransId="{D17266B7-FFD4-4E00-8B25-3D5090698D42}" sibTransId="{9175459F-F56D-4991-9F31-6159FD5B7E54}"/>
    <dgm:cxn modelId="{520AAD2F-A60A-474C-A3BD-4D54F20DF1B2}" srcId="{E93EBDC5-D40D-46DC-B737-62DF50A9FAB1}" destId="{332C7329-17BB-475A-B897-F169525EF366}" srcOrd="3" destOrd="0" parTransId="{BC7FD85F-35DC-4948-9CA7-C3A73A8087BD}" sibTransId="{E3E660FD-5B11-4DDE-B5E0-5532E9E66605}"/>
    <dgm:cxn modelId="{F9F1C7EB-2D83-40AA-B24A-968F92D97E5E}" type="presOf" srcId="{259EED8B-CBD3-4FE3-8904-41059002640F}" destId="{85086F0F-E881-4989-9178-53C98F95E7B2}" srcOrd="0" destOrd="0" presId="urn:microsoft.com/office/officeart/2005/8/layout/radial5"/>
    <dgm:cxn modelId="{63E2CBF9-1F9C-483E-AED6-94C4C091AFF7}" type="presOf" srcId="{DF9B3F97-4F5B-41E5-990F-AF00AE5BFD38}" destId="{B383C595-C1FC-4228-B0F4-FF8D059FF414}" srcOrd="1" destOrd="0" presId="urn:microsoft.com/office/officeart/2005/8/layout/radial5"/>
    <dgm:cxn modelId="{83E67350-6363-4128-8F4A-77F6E366D51F}" type="presOf" srcId="{7650FCD3-0D77-41C3-9FF4-8A2E60556CA0}" destId="{83446255-5096-4409-BBD6-78A821981836}" srcOrd="0" destOrd="0" presId="urn:microsoft.com/office/officeart/2005/8/layout/radial5"/>
    <dgm:cxn modelId="{F899B187-5140-4958-938B-F8F1BD2FAA85}" type="presParOf" srcId="{4A061251-BFFD-4A27-9443-E60B40EA889B}" destId="{D10266A9-B3A4-4F44-9294-BF3770DDFFF8}" srcOrd="0" destOrd="0" presId="urn:microsoft.com/office/officeart/2005/8/layout/radial5"/>
    <dgm:cxn modelId="{D56E0FFB-6E61-4BBA-886E-D0082F338274}" type="presParOf" srcId="{4A061251-BFFD-4A27-9443-E60B40EA889B}" destId="{043A5B2B-A46B-4168-ABBD-140501FFC614}" srcOrd="1" destOrd="0" presId="urn:microsoft.com/office/officeart/2005/8/layout/radial5"/>
    <dgm:cxn modelId="{16BC0303-7444-4716-AE2D-26F13C34FD1D}" type="presParOf" srcId="{043A5B2B-A46B-4168-ABBD-140501FFC614}" destId="{3A2DE423-4DCE-40F9-BC62-B567EB2E38D5}" srcOrd="0" destOrd="0" presId="urn:microsoft.com/office/officeart/2005/8/layout/radial5"/>
    <dgm:cxn modelId="{4C624B2E-5407-4E31-93C5-F692F0EFD79D}" type="presParOf" srcId="{4A061251-BFFD-4A27-9443-E60B40EA889B}" destId="{0A9915C7-F66D-45B6-BCD0-467FDE19ED9D}" srcOrd="2" destOrd="0" presId="urn:microsoft.com/office/officeart/2005/8/layout/radial5"/>
    <dgm:cxn modelId="{67A48FA1-9954-4033-84A8-496CD13341DE}" type="presParOf" srcId="{4A061251-BFFD-4A27-9443-E60B40EA889B}" destId="{78C2351F-833E-4456-9949-ADD2491C0826}" srcOrd="3" destOrd="0" presId="urn:microsoft.com/office/officeart/2005/8/layout/radial5"/>
    <dgm:cxn modelId="{D102A9D3-BC5F-4CE4-ADD4-CA2DD16F83DE}" type="presParOf" srcId="{78C2351F-833E-4456-9949-ADD2491C0826}" destId="{B383C595-C1FC-4228-B0F4-FF8D059FF414}" srcOrd="0" destOrd="0" presId="urn:microsoft.com/office/officeart/2005/8/layout/radial5"/>
    <dgm:cxn modelId="{DC158611-23BF-4F95-96C4-42B1C875393C}" type="presParOf" srcId="{4A061251-BFFD-4A27-9443-E60B40EA889B}" destId="{85086F0F-E881-4989-9178-53C98F95E7B2}" srcOrd="4" destOrd="0" presId="urn:microsoft.com/office/officeart/2005/8/layout/radial5"/>
    <dgm:cxn modelId="{CBCBF31B-6563-4159-A860-2E9D0A5BD559}" type="presParOf" srcId="{4A061251-BFFD-4A27-9443-E60B40EA889B}" destId="{DEA29EB7-93FA-4BE5-99DA-9A4453616387}" srcOrd="5" destOrd="0" presId="urn:microsoft.com/office/officeart/2005/8/layout/radial5"/>
    <dgm:cxn modelId="{ECB04F93-1D5A-4F29-AB21-58A0AB7D2305}" type="presParOf" srcId="{DEA29EB7-93FA-4BE5-99DA-9A4453616387}" destId="{2DAF6972-5A70-41A0-82AF-3D360A64F7EC}" srcOrd="0" destOrd="0" presId="urn:microsoft.com/office/officeart/2005/8/layout/radial5"/>
    <dgm:cxn modelId="{E299970E-1305-4043-B577-BCC787C25ACD}" type="presParOf" srcId="{4A061251-BFFD-4A27-9443-E60B40EA889B}" destId="{E437977E-B00A-4F8D-8181-AE8752ED6A47}" srcOrd="6" destOrd="0" presId="urn:microsoft.com/office/officeart/2005/8/layout/radial5"/>
    <dgm:cxn modelId="{DB2A87E3-8F9D-4ECF-B598-45A6451D2FAC}" type="presParOf" srcId="{4A061251-BFFD-4A27-9443-E60B40EA889B}" destId="{1EC498CA-551E-49F7-9C15-C8BA2344FE48}" srcOrd="7" destOrd="0" presId="urn:microsoft.com/office/officeart/2005/8/layout/radial5"/>
    <dgm:cxn modelId="{47DD2DBA-2900-4532-B88F-6657B6141883}" type="presParOf" srcId="{1EC498CA-551E-49F7-9C15-C8BA2344FE48}" destId="{D337192F-8B22-4BAC-A196-F5965892F8A9}" srcOrd="0" destOrd="0" presId="urn:microsoft.com/office/officeart/2005/8/layout/radial5"/>
    <dgm:cxn modelId="{7518B526-33EC-4AEC-B564-D7BDDD3C8A6E}" type="presParOf" srcId="{4A061251-BFFD-4A27-9443-E60B40EA889B}" destId="{6FF14547-DE38-4989-8BDA-D11C720A1F42}" srcOrd="8" destOrd="0" presId="urn:microsoft.com/office/officeart/2005/8/layout/radial5"/>
    <dgm:cxn modelId="{5A2724B4-6F81-46D6-BA16-5B9164B2FAD3}" type="presParOf" srcId="{4A061251-BFFD-4A27-9443-E60B40EA889B}" destId="{561C5DD3-D06A-4F5A-B5A9-D61C2648272A}" srcOrd="9" destOrd="0" presId="urn:microsoft.com/office/officeart/2005/8/layout/radial5"/>
    <dgm:cxn modelId="{C2352B14-C048-41DE-A1A6-45E6E1D315E6}" type="presParOf" srcId="{561C5DD3-D06A-4F5A-B5A9-D61C2648272A}" destId="{2650F658-648C-4525-8CEF-84A10A62EBD0}" srcOrd="0" destOrd="0" presId="urn:microsoft.com/office/officeart/2005/8/layout/radial5"/>
    <dgm:cxn modelId="{B7B4D3DB-5E8B-4718-B565-D640922CBF45}" type="presParOf" srcId="{4A061251-BFFD-4A27-9443-E60B40EA889B}" destId="{6B34786D-879D-4A8A-83DA-70D9AA7118A1}" srcOrd="10" destOrd="0" presId="urn:microsoft.com/office/officeart/2005/8/layout/radial5"/>
    <dgm:cxn modelId="{6B590128-09DF-438D-B63C-1AD70BA7070A}" type="presParOf" srcId="{4A061251-BFFD-4A27-9443-E60B40EA889B}" destId="{5D8ADF7F-02FB-4ABC-B213-C171ECCD4168}" srcOrd="11" destOrd="0" presId="urn:microsoft.com/office/officeart/2005/8/layout/radial5"/>
    <dgm:cxn modelId="{EF7F0BBE-EB3C-4B70-9477-1C385D351E32}" type="presParOf" srcId="{5D8ADF7F-02FB-4ABC-B213-C171ECCD4168}" destId="{8194FE0D-FC26-4D5A-A689-04A50BF5F8DC}" srcOrd="0" destOrd="0" presId="urn:microsoft.com/office/officeart/2005/8/layout/radial5"/>
    <dgm:cxn modelId="{A4CA2951-7D98-4A59-A99F-522B650E8F6F}" type="presParOf" srcId="{4A061251-BFFD-4A27-9443-E60B40EA889B}" destId="{2FB5F620-4AE4-452A-A8B9-7311838EFE6C}" srcOrd="12" destOrd="0" presId="urn:microsoft.com/office/officeart/2005/8/layout/radial5"/>
    <dgm:cxn modelId="{CDB05C61-2B83-4208-A8AA-65F32C004A0D}" type="presParOf" srcId="{4A061251-BFFD-4A27-9443-E60B40EA889B}" destId="{D3C709D0-6AAC-42E8-A84F-F57DB79F9C7B}" srcOrd="13" destOrd="0" presId="urn:microsoft.com/office/officeart/2005/8/layout/radial5"/>
    <dgm:cxn modelId="{EFD10977-FB50-47A3-BBF3-DE9A880D7159}" type="presParOf" srcId="{D3C709D0-6AAC-42E8-A84F-F57DB79F9C7B}" destId="{EE3C07C6-376E-4972-8895-7B622CDAF6FF}" srcOrd="0" destOrd="0" presId="urn:microsoft.com/office/officeart/2005/8/layout/radial5"/>
    <dgm:cxn modelId="{F632E47D-60FD-4152-AE5F-14AF27A63259}" type="presParOf" srcId="{4A061251-BFFD-4A27-9443-E60B40EA889B}" destId="{55F353C6-368F-43DF-B693-FC01F05CBF7E}" srcOrd="14" destOrd="0" presId="urn:microsoft.com/office/officeart/2005/8/layout/radial5"/>
    <dgm:cxn modelId="{9015571E-6D0D-4EB9-8731-8D2CFCAA6696}" type="presParOf" srcId="{4A061251-BFFD-4A27-9443-E60B40EA889B}" destId="{97F67612-71D4-475E-AFFC-BE2A87C477F9}" srcOrd="15" destOrd="0" presId="urn:microsoft.com/office/officeart/2005/8/layout/radial5"/>
    <dgm:cxn modelId="{232881F6-FF8B-44D6-A646-E48FD0160545}" type="presParOf" srcId="{97F67612-71D4-475E-AFFC-BE2A87C477F9}" destId="{6DC51F96-FAB3-4AE5-97BD-BC4555438D4A}" srcOrd="0" destOrd="0" presId="urn:microsoft.com/office/officeart/2005/8/layout/radial5"/>
    <dgm:cxn modelId="{AA06B059-C379-461B-844F-F2B5EC589AC9}" type="presParOf" srcId="{4A061251-BFFD-4A27-9443-E60B40EA889B}" destId="{F9FBE5F3-C1AD-440E-9854-291C5CB60306}" srcOrd="16" destOrd="0" presId="urn:microsoft.com/office/officeart/2005/8/layout/radial5"/>
    <dgm:cxn modelId="{02B51A4C-F720-405E-9599-E649AAD6154F}" type="presParOf" srcId="{4A061251-BFFD-4A27-9443-E60B40EA889B}" destId="{99C9AAA9-DC3B-419C-BD34-2FDBCCAF4021}" srcOrd="17" destOrd="0" presId="urn:microsoft.com/office/officeart/2005/8/layout/radial5"/>
    <dgm:cxn modelId="{5E964A51-594C-4A35-9758-398007A35D60}" type="presParOf" srcId="{99C9AAA9-DC3B-419C-BD34-2FDBCCAF4021}" destId="{4BBE6832-DF21-45AF-8145-F27058F1ECF0}" srcOrd="0" destOrd="0" presId="urn:microsoft.com/office/officeart/2005/8/layout/radial5"/>
    <dgm:cxn modelId="{ABAAFA6E-20F4-4EF7-9D26-8196563D8A7C}" type="presParOf" srcId="{4A061251-BFFD-4A27-9443-E60B40EA889B}" destId="{83446255-5096-4409-BBD6-78A821981836}" srcOrd="1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0266A9-B3A4-4F44-9294-BF3770DDFFF8}">
      <dsp:nvSpPr>
        <dsp:cNvPr id="0" name=""/>
        <dsp:cNvSpPr/>
      </dsp:nvSpPr>
      <dsp:spPr>
        <a:xfrm>
          <a:off x="3487935" y="1784932"/>
          <a:ext cx="1253728" cy="1253728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sein</a:t>
          </a:r>
          <a:endParaRPr lang="cs-CZ" sz="33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3671539" y="1968536"/>
        <a:ext cx="886520" cy="886520"/>
      </dsp:txXfrm>
    </dsp:sp>
    <dsp:sp modelId="{043A5B2B-A46B-4168-ABBD-140501FFC614}">
      <dsp:nvSpPr>
        <dsp:cNvPr id="0" name=""/>
        <dsp:cNvSpPr/>
      </dsp:nvSpPr>
      <dsp:spPr>
        <a:xfrm rot="16200000">
          <a:off x="3908184" y="1193654"/>
          <a:ext cx="413230" cy="42626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3970169" y="1340892"/>
        <a:ext cx="289261" cy="255761"/>
      </dsp:txXfrm>
    </dsp:sp>
    <dsp:sp modelId="{0A9915C7-F66D-45B6-BCD0-467FDE19ED9D}">
      <dsp:nvSpPr>
        <dsp:cNvPr id="0" name=""/>
        <dsp:cNvSpPr/>
      </dsp:nvSpPr>
      <dsp:spPr>
        <a:xfrm>
          <a:off x="3613308" y="2270"/>
          <a:ext cx="1002982" cy="100298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bin</a:t>
          </a:r>
          <a:endParaRPr lang="cs-CZ" sz="24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3760191" y="149153"/>
        <a:ext cx="709216" cy="709216"/>
      </dsp:txXfrm>
    </dsp:sp>
    <dsp:sp modelId="{78C2351F-833E-4456-9949-ADD2491C0826}">
      <dsp:nvSpPr>
        <dsp:cNvPr id="0" name=""/>
        <dsp:cNvSpPr/>
      </dsp:nvSpPr>
      <dsp:spPr>
        <a:xfrm rot="18600000">
          <a:off x="4554192" y="1428781"/>
          <a:ext cx="413230" cy="42626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4576334" y="1561517"/>
        <a:ext cx="289261" cy="255761"/>
      </dsp:txXfrm>
    </dsp:sp>
    <dsp:sp modelId="{85086F0F-E881-4989-9178-53C98F95E7B2}">
      <dsp:nvSpPr>
        <dsp:cNvPr id="0" name=""/>
        <dsp:cNvSpPr/>
      </dsp:nvSpPr>
      <dsp:spPr>
        <a:xfrm>
          <a:off x="4839770" y="448665"/>
          <a:ext cx="1002982" cy="100298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sind</a:t>
          </a:r>
          <a:endParaRPr lang="cs-CZ" sz="24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4986653" y="595548"/>
        <a:ext cx="709216" cy="709216"/>
      </dsp:txXfrm>
    </dsp:sp>
    <dsp:sp modelId="{DEA29EB7-93FA-4BE5-99DA-9A4453616387}">
      <dsp:nvSpPr>
        <dsp:cNvPr id="0" name=""/>
        <dsp:cNvSpPr/>
      </dsp:nvSpPr>
      <dsp:spPr>
        <a:xfrm rot="21000000">
          <a:off x="4897925" y="2024145"/>
          <a:ext cx="413230" cy="42626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4898867" y="2120161"/>
        <a:ext cx="289261" cy="255761"/>
      </dsp:txXfrm>
    </dsp:sp>
    <dsp:sp modelId="{E437977E-B00A-4F8D-8181-AE8752ED6A47}">
      <dsp:nvSpPr>
        <dsp:cNvPr id="0" name=""/>
        <dsp:cNvSpPr/>
      </dsp:nvSpPr>
      <dsp:spPr>
        <a:xfrm>
          <a:off x="5492356" y="1578978"/>
          <a:ext cx="1002982" cy="100298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sind</a:t>
          </a:r>
          <a:endParaRPr lang="cs-CZ" sz="24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5639239" y="1725861"/>
        <a:ext cx="709216" cy="709216"/>
      </dsp:txXfrm>
    </dsp:sp>
    <dsp:sp modelId="{1EC498CA-551E-49F7-9C15-C8BA2344FE48}">
      <dsp:nvSpPr>
        <dsp:cNvPr id="0" name=""/>
        <dsp:cNvSpPr/>
      </dsp:nvSpPr>
      <dsp:spPr>
        <a:xfrm rot="1800000">
          <a:off x="4778547" y="2701167"/>
          <a:ext cx="413230" cy="42626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4786851" y="2755428"/>
        <a:ext cx="289261" cy="255761"/>
      </dsp:txXfrm>
    </dsp:sp>
    <dsp:sp modelId="{6FF14547-DE38-4989-8BDA-D11C720A1F42}">
      <dsp:nvSpPr>
        <dsp:cNvPr id="0" name=""/>
        <dsp:cNvSpPr/>
      </dsp:nvSpPr>
      <dsp:spPr>
        <a:xfrm>
          <a:off x="5265715" y="2864323"/>
          <a:ext cx="1002982" cy="100298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ist</a:t>
          </a:r>
          <a:endParaRPr lang="cs-CZ" sz="24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5412598" y="3011206"/>
        <a:ext cx="709216" cy="709216"/>
      </dsp:txXfrm>
    </dsp:sp>
    <dsp:sp modelId="{561C5DD3-D06A-4F5A-B5A9-D61C2648272A}">
      <dsp:nvSpPr>
        <dsp:cNvPr id="0" name=""/>
        <dsp:cNvSpPr/>
      </dsp:nvSpPr>
      <dsp:spPr>
        <a:xfrm rot="4200000">
          <a:off x="4251918" y="3143062"/>
          <a:ext cx="413230" cy="42626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4292703" y="3170069"/>
        <a:ext cx="289261" cy="255761"/>
      </dsp:txXfrm>
    </dsp:sp>
    <dsp:sp modelId="{6B34786D-879D-4A8A-83DA-70D9AA7118A1}">
      <dsp:nvSpPr>
        <dsp:cNvPr id="0" name=""/>
        <dsp:cNvSpPr/>
      </dsp:nvSpPr>
      <dsp:spPr>
        <a:xfrm>
          <a:off x="4265895" y="3703272"/>
          <a:ext cx="1002982" cy="100298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sind</a:t>
          </a:r>
          <a:endParaRPr lang="cs-CZ" sz="24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4412778" y="3850155"/>
        <a:ext cx="709216" cy="709216"/>
      </dsp:txXfrm>
    </dsp:sp>
    <dsp:sp modelId="{5D8ADF7F-02FB-4ABC-B213-C171ECCD4168}">
      <dsp:nvSpPr>
        <dsp:cNvPr id="0" name=""/>
        <dsp:cNvSpPr/>
      </dsp:nvSpPr>
      <dsp:spPr>
        <a:xfrm rot="6600000">
          <a:off x="3564451" y="3143062"/>
          <a:ext cx="413230" cy="42626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3647635" y="3170069"/>
        <a:ext cx="289261" cy="255761"/>
      </dsp:txXfrm>
    </dsp:sp>
    <dsp:sp modelId="{2FB5F620-4AE4-452A-A8B9-7311838EFE6C}">
      <dsp:nvSpPr>
        <dsp:cNvPr id="0" name=""/>
        <dsp:cNvSpPr/>
      </dsp:nvSpPr>
      <dsp:spPr>
        <a:xfrm>
          <a:off x="2960722" y="3703272"/>
          <a:ext cx="1002982" cy="100298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bist</a:t>
          </a:r>
          <a:endParaRPr lang="cs-CZ" sz="24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3107605" y="3850155"/>
        <a:ext cx="709216" cy="709216"/>
      </dsp:txXfrm>
    </dsp:sp>
    <dsp:sp modelId="{D3C709D0-6AAC-42E8-A84F-F57DB79F9C7B}">
      <dsp:nvSpPr>
        <dsp:cNvPr id="0" name=""/>
        <dsp:cNvSpPr/>
      </dsp:nvSpPr>
      <dsp:spPr>
        <a:xfrm rot="9000000">
          <a:off x="3037821" y="2701167"/>
          <a:ext cx="413230" cy="42626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3153486" y="2755428"/>
        <a:ext cx="289261" cy="255761"/>
      </dsp:txXfrm>
    </dsp:sp>
    <dsp:sp modelId="{55F353C6-368F-43DF-B693-FC01F05CBF7E}">
      <dsp:nvSpPr>
        <dsp:cNvPr id="0" name=""/>
        <dsp:cNvSpPr/>
      </dsp:nvSpPr>
      <dsp:spPr>
        <a:xfrm>
          <a:off x="1960901" y="2864323"/>
          <a:ext cx="1002982" cy="100298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ist</a:t>
          </a:r>
          <a:endParaRPr lang="cs-CZ" sz="24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2107784" y="3011206"/>
        <a:ext cx="709216" cy="709216"/>
      </dsp:txXfrm>
    </dsp:sp>
    <dsp:sp modelId="{97F67612-71D4-475E-AFFC-BE2A87C477F9}">
      <dsp:nvSpPr>
        <dsp:cNvPr id="0" name=""/>
        <dsp:cNvSpPr/>
      </dsp:nvSpPr>
      <dsp:spPr>
        <a:xfrm rot="11346672">
          <a:off x="2896581" y="2037528"/>
          <a:ext cx="426963" cy="42626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3023654" y="2132906"/>
        <a:ext cx="299083" cy="255761"/>
      </dsp:txXfrm>
    </dsp:sp>
    <dsp:sp modelId="{F9FBE5F3-C1AD-440E-9854-291C5CB60306}">
      <dsp:nvSpPr>
        <dsp:cNvPr id="0" name=""/>
        <dsp:cNvSpPr/>
      </dsp:nvSpPr>
      <dsp:spPr>
        <a:xfrm>
          <a:off x="1703763" y="1604063"/>
          <a:ext cx="1002982" cy="100298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ist</a:t>
          </a:r>
          <a:endParaRPr lang="cs-CZ" sz="24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1850646" y="1750946"/>
        <a:ext cx="709216" cy="709216"/>
      </dsp:txXfrm>
    </dsp:sp>
    <dsp:sp modelId="{99C9AAA9-DC3B-419C-BD34-2FDBCCAF4021}">
      <dsp:nvSpPr>
        <dsp:cNvPr id="0" name=""/>
        <dsp:cNvSpPr/>
      </dsp:nvSpPr>
      <dsp:spPr>
        <a:xfrm rot="13800000">
          <a:off x="3262177" y="1428781"/>
          <a:ext cx="413230" cy="42626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3364004" y="1561517"/>
        <a:ext cx="289261" cy="255761"/>
      </dsp:txXfrm>
    </dsp:sp>
    <dsp:sp modelId="{83446255-5096-4409-BBD6-78A821981836}">
      <dsp:nvSpPr>
        <dsp:cNvPr id="0" name=""/>
        <dsp:cNvSpPr/>
      </dsp:nvSpPr>
      <dsp:spPr>
        <a:xfrm>
          <a:off x="2386847" y="448665"/>
          <a:ext cx="1002982" cy="100298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seid</a:t>
          </a:r>
          <a:endParaRPr lang="cs-CZ" sz="24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2533730" y="595548"/>
        <a:ext cx="709216" cy="7092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0266A9-B3A4-4F44-9294-BF3770DDFFF8}">
      <dsp:nvSpPr>
        <dsp:cNvPr id="0" name=""/>
        <dsp:cNvSpPr/>
      </dsp:nvSpPr>
      <dsp:spPr>
        <a:xfrm>
          <a:off x="3786187" y="2238627"/>
          <a:ext cx="1571625" cy="157162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smtClean="0">
              <a:solidFill>
                <a:schemeClr val="bg1">
                  <a:lumMod val="75000"/>
                  <a:lumOff val="25000"/>
                </a:schemeClr>
              </a:solidFill>
            </a:rPr>
            <a:t>haben</a:t>
          </a:r>
          <a:endParaRPr lang="cs-CZ" sz="28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4016346" y="2468786"/>
        <a:ext cx="1111307" cy="1111307"/>
      </dsp:txXfrm>
    </dsp:sp>
    <dsp:sp modelId="{043A5B2B-A46B-4168-ABBD-140501FFC614}">
      <dsp:nvSpPr>
        <dsp:cNvPr id="0" name=""/>
        <dsp:cNvSpPr/>
      </dsp:nvSpPr>
      <dsp:spPr>
        <a:xfrm rot="16200000">
          <a:off x="4313092" y="1497601"/>
          <a:ext cx="517815" cy="53435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4390764" y="1682143"/>
        <a:ext cx="362471" cy="320612"/>
      </dsp:txXfrm>
    </dsp:sp>
    <dsp:sp modelId="{0A9915C7-F66D-45B6-BCD0-467FDE19ED9D}">
      <dsp:nvSpPr>
        <dsp:cNvPr id="0" name=""/>
        <dsp:cNvSpPr/>
      </dsp:nvSpPr>
      <dsp:spPr>
        <a:xfrm>
          <a:off x="3943350" y="4317"/>
          <a:ext cx="1257300" cy="12573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smtClean="0">
              <a:solidFill>
                <a:schemeClr val="bg1">
                  <a:lumMod val="75000"/>
                  <a:lumOff val="25000"/>
                </a:schemeClr>
              </a:solidFill>
            </a:rPr>
            <a:t>hast</a:t>
          </a:r>
          <a:endParaRPr lang="cs-CZ" sz="24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4127477" y="188444"/>
        <a:ext cx="889046" cy="889046"/>
      </dsp:txXfrm>
    </dsp:sp>
    <dsp:sp modelId="{78C2351F-833E-4456-9949-ADD2491C0826}">
      <dsp:nvSpPr>
        <dsp:cNvPr id="0" name=""/>
        <dsp:cNvSpPr/>
      </dsp:nvSpPr>
      <dsp:spPr>
        <a:xfrm rot="18521016">
          <a:off x="5100285" y="1775154"/>
          <a:ext cx="516142" cy="53435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5129317" y="1942460"/>
        <a:ext cx="361299" cy="320612"/>
      </dsp:txXfrm>
    </dsp:sp>
    <dsp:sp modelId="{85086F0F-E881-4989-9178-53C98F95E7B2}">
      <dsp:nvSpPr>
        <dsp:cNvPr id="0" name=""/>
        <dsp:cNvSpPr/>
      </dsp:nvSpPr>
      <dsp:spPr>
        <a:xfrm>
          <a:off x="5436093" y="531448"/>
          <a:ext cx="1257300" cy="12573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hat</a:t>
          </a:r>
          <a:endParaRPr lang="cs-CZ" sz="24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5620220" y="715575"/>
        <a:ext cx="889046" cy="889046"/>
      </dsp:txXfrm>
    </dsp:sp>
    <dsp:sp modelId="{DEA29EB7-93FA-4BE5-99DA-9A4453616387}">
      <dsp:nvSpPr>
        <dsp:cNvPr id="0" name=""/>
        <dsp:cNvSpPr/>
      </dsp:nvSpPr>
      <dsp:spPr>
        <a:xfrm rot="21000000">
          <a:off x="5553617" y="2538525"/>
          <a:ext cx="517815" cy="53435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5554797" y="2658883"/>
        <a:ext cx="362471" cy="320612"/>
      </dsp:txXfrm>
    </dsp:sp>
    <dsp:sp modelId="{E437977E-B00A-4F8D-8181-AE8752ED6A47}">
      <dsp:nvSpPr>
        <dsp:cNvPr id="0" name=""/>
        <dsp:cNvSpPr/>
      </dsp:nvSpPr>
      <dsp:spPr>
        <a:xfrm>
          <a:off x="6298490" y="1980514"/>
          <a:ext cx="1257300" cy="12573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smtClean="0">
              <a:solidFill>
                <a:schemeClr val="bg1">
                  <a:lumMod val="75000"/>
                  <a:lumOff val="25000"/>
                </a:schemeClr>
              </a:solidFill>
            </a:rPr>
            <a:t>habt</a:t>
          </a:r>
          <a:endParaRPr lang="cs-CZ" sz="24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6482617" y="2164641"/>
        <a:ext cx="889046" cy="889046"/>
      </dsp:txXfrm>
    </dsp:sp>
    <dsp:sp modelId="{1EC498CA-551E-49F7-9C15-C8BA2344FE48}">
      <dsp:nvSpPr>
        <dsp:cNvPr id="0" name=""/>
        <dsp:cNvSpPr/>
      </dsp:nvSpPr>
      <dsp:spPr>
        <a:xfrm rot="1800000">
          <a:off x="5403991" y="3387094"/>
          <a:ext cx="517815" cy="53435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5414397" y="3455128"/>
        <a:ext cx="362471" cy="320612"/>
      </dsp:txXfrm>
    </dsp:sp>
    <dsp:sp modelId="{6FF14547-DE38-4989-8BDA-D11C720A1F42}">
      <dsp:nvSpPr>
        <dsp:cNvPr id="0" name=""/>
        <dsp:cNvSpPr/>
      </dsp:nvSpPr>
      <dsp:spPr>
        <a:xfrm>
          <a:off x="6014425" y="3591525"/>
          <a:ext cx="1257300" cy="12573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smtClean="0">
              <a:solidFill>
                <a:schemeClr val="bg1">
                  <a:lumMod val="75000"/>
                  <a:lumOff val="25000"/>
                </a:schemeClr>
              </a:solidFill>
            </a:rPr>
            <a:t>hat</a:t>
          </a:r>
          <a:endParaRPr lang="cs-CZ" sz="24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6198552" y="3775652"/>
        <a:ext cx="889046" cy="889046"/>
      </dsp:txXfrm>
    </dsp:sp>
    <dsp:sp modelId="{561C5DD3-D06A-4F5A-B5A9-D61C2648272A}">
      <dsp:nvSpPr>
        <dsp:cNvPr id="0" name=""/>
        <dsp:cNvSpPr/>
      </dsp:nvSpPr>
      <dsp:spPr>
        <a:xfrm rot="4200000">
          <a:off x="4743922" y="3940958"/>
          <a:ext cx="517815" cy="53435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4795029" y="3974840"/>
        <a:ext cx="362471" cy="320612"/>
      </dsp:txXfrm>
    </dsp:sp>
    <dsp:sp modelId="{6B34786D-879D-4A8A-83DA-70D9AA7118A1}">
      <dsp:nvSpPr>
        <dsp:cNvPr id="0" name=""/>
        <dsp:cNvSpPr/>
      </dsp:nvSpPr>
      <dsp:spPr>
        <a:xfrm>
          <a:off x="4761281" y="4643038"/>
          <a:ext cx="1257300" cy="12573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>
              <a:solidFill>
                <a:schemeClr val="bg1">
                  <a:lumMod val="75000"/>
                  <a:lumOff val="25000"/>
                </a:schemeClr>
              </a:solidFill>
            </a:rPr>
            <a:t>habe</a:t>
          </a:r>
          <a:endParaRPr lang="cs-CZ" sz="20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4945408" y="4827165"/>
        <a:ext cx="889046" cy="889046"/>
      </dsp:txXfrm>
    </dsp:sp>
    <dsp:sp modelId="{5D8ADF7F-02FB-4ABC-B213-C171ECCD4168}">
      <dsp:nvSpPr>
        <dsp:cNvPr id="0" name=""/>
        <dsp:cNvSpPr/>
      </dsp:nvSpPr>
      <dsp:spPr>
        <a:xfrm rot="6685512">
          <a:off x="3840911" y="3942174"/>
          <a:ext cx="532251" cy="53435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 rot="10800000">
        <a:off x="3949912" y="3974724"/>
        <a:ext cx="372576" cy="320612"/>
      </dsp:txXfrm>
    </dsp:sp>
    <dsp:sp modelId="{2FB5F620-4AE4-452A-A8B9-7311838EFE6C}">
      <dsp:nvSpPr>
        <dsp:cNvPr id="0" name=""/>
        <dsp:cNvSpPr/>
      </dsp:nvSpPr>
      <dsp:spPr>
        <a:xfrm>
          <a:off x="3059828" y="4647355"/>
          <a:ext cx="1257300" cy="12573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>
              <a:solidFill>
                <a:schemeClr val="bg1">
                  <a:lumMod val="75000"/>
                  <a:lumOff val="25000"/>
                </a:schemeClr>
              </a:solidFill>
            </a:rPr>
            <a:t>haben</a:t>
          </a:r>
          <a:endParaRPr lang="cs-CZ" sz="20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3243955" y="4831482"/>
        <a:ext cx="889046" cy="889046"/>
      </dsp:txXfrm>
    </dsp:sp>
    <dsp:sp modelId="{D3C709D0-6AAC-42E8-A84F-F57DB79F9C7B}">
      <dsp:nvSpPr>
        <dsp:cNvPr id="0" name=""/>
        <dsp:cNvSpPr/>
      </dsp:nvSpPr>
      <dsp:spPr>
        <a:xfrm rot="9000000">
          <a:off x="3222193" y="3387094"/>
          <a:ext cx="517815" cy="53435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 rot="10800000">
        <a:off x="3367131" y="3455128"/>
        <a:ext cx="362471" cy="320612"/>
      </dsp:txXfrm>
    </dsp:sp>
    <dsp:sp modelId="{55F353C6-368F-43DF-B693-FC01F05CBF7E}">
      <dsp:nvSpPr>
        <dsp:cNvPr id="0" name=""/>
        <dsp:cNvSpPr/>
      </dsp:nvSpPr>
      <dsp:spPr>
        <a:xfrm>
          <a:off x="1872274" y="3591525"/>
          <a:ext cx="1257300" cy="12573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smtClean="0">
              <a:solidFill>
                <a:schemeClr val="bg1">
                  <a:lumMod val="75000"/>
                  <a:lumOff val="25000"/>
                </a:schemeClr>
              </a:solidFill>
            </a:rPr>
            <a:t>hat</a:t>
          </a:r>
          <a:endParaRPr lang="cs-CZ" sz="24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2056401" y="3775652"/>
        <a:ext cx="889046" cy="889046"/>
      </dsp:txXfrm>
    </dsp:sp>
    <dsp:sp modelId="{97F67612-71D4-475E-AFFC-BE2A87C477F9}">
      <dsp:nvSpPr>
        <dsp:cNvPr id="0" name=""/>
        <dsp:cNvSpPr/>
      </dsp:nvSpPr>
      <dsp:spPr>
        <a:xfrm rot="11346672">
          <a:off x="3045165" y="2555300"/>
          <a:ext cx="535027" cy="53435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 rot="10800000">
        <a:off x="3204460" y="2674862"/>
        <a:ext cx="374721" cy="320612"/>
      </dsp:txXfrm>
    </dsp:sp>
    <dsp:sp modelId="{F9FBE5F3-C1AD-440E-9854-291C5CB60306}">
      <dsp:nvSpPr>
        <dsp:cNvPr id="0" name=""/>
        <dsp:cNvSpPr/>
      </dsp:nvSpPr>
      <dsp:spPr>
        <a:xfrm>
          <a:off x="1549984" y="2011954"/>
          <a:ext cx="1257300" cy="12573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>
              <a:solidFill>
                <a:schemeClr val="bg1">
                  <a:lumMod val="75000"/>
                  <a:lumOff val="25000"/>
                </a:schemeClr>
              </a:solidFill>
            </a:rPr>
            <a:t>haben</a:t>
          </a:r>
          <a:endParaRPr lang="cs-CZ" sz="20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1734111" y="2196081"/>
        <a:ext cx="889046" cy="889046"/>
      </dsp:txXfrm>
    </dsp:sp>
    <dsp:sp modelId="{99C9AAA9-DC3B-419C-BD34-2FDBCCAF4021}">
      <dsp:nvSpPr>
        <dsp:cNvPr id="0" name=""/>
        <dsp:cNvSpPr/>
      </dsp:nvSpPr>
      <dsp:spPr>
        <a:xfrm rot="13800000">
          <a:off x="3503397" y="1792306"/>
          <a:ext cx="517815" cy="53435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 rot="10800000">
        <a:off x="3630996" y="1958676"/>
        <a:ext cx="362471" cy="320612"/>
      </dsp:txXfrm>
    </dsp:sp>
    <dsp:sp modelId="{83446255-5096-4409-BBD6-78A821981836}">
      <dsp:nvSpPr>
        <dsp:cNvPr id="0" name=""/>
        <dsp:cNvSpPr/>
      </dsp:nvSpPr>
      <dsp:spPr>
        <a:xfrm>
          <a:off x="2406141" y="563815"/>
          <a:ext cx="1257300" cy="12573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>
              <a:solidFill>
                <a:schemeClr val="bg1">
                  <a:lumMod val="75000"/>
                  <a:lumOff val="25000"/>
                </a:schemeClr>
              </a:solidFill>
            </a:rPr>
            <a:t>haben</a:t>
          </a:r>
          <a:endParaRPr lang="cs-CZ" sz="20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2590268" y="747942"/>
        <a:ext cx="889046" cy="8890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0266A9-B3A4-4F44-9294-BF3770DDFFF8}">
      <dsp:nvSpPr>
        <dsp:cNvPr id="0" name=""/>
        <dsp:cNvSpPr/>
      </dsp:nvSpPr>
      <dsp:spPr>
        <a:xfrm>
          <a:off x="3786187" y="2238627"/>
          <a:ext cx="1571625" cy="157162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werden</a:t>
          </a:r>
          <a:endParaRPr lang="cs-CZ" sz="24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4016346" y="2468786"/>
        <a:ext cx="1111307" cy="1111307"/>
      </dsp:txXfrm>
    </dsp:sp>
    <dsp:sp modelId="{043A5B2B-A46B-4168-ABBD-140501FFC614}">
      <dsp:nvSpPr>
        <dsp:cNvPr id="0" name=""/>
        <dsp:cNvSpPr/>
      </dsp:nvSpPr>
      <dsp:spPr>
        <a:xfrm rot="16200000">
          <a:off x="4313092" y="1497601"/>
          <a:ext cx="517815" cy="53435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4390764" y="1682143"/>
        <a:ext cx="362471" cy="320612"/>
      </dsp:txXfrm>
    </dsp:sp>
    <dsp:sp modelId="{0A9915C7-F66D-45B6-BCD0-467FDE19ED9D}">
      <dsp:nvSpPr>
        <dsp:cNvPr id="0" name=""/>
        <dsp:cNvSpPr/>
      </dsp:nvSpPr>
      <dsp:spPr>
        <a:xfrm>
          <a:off x="3943350" y="4317"/>
          <a:ext cx="1257300" cy="12573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wirst</a:t>
          </a:r>
          <a:endParaRPr lang="cs-CZ" sz="24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4127477" y="188444"/>
        <a:ext cx="889046" cy="889046"/>
      </dsp:txXfrm>
    </dsp:sp>
    <dsp:sp modelId="{78C2351F-833E-4456-9949-ADD2491C0826}">
      <dsp:nvSpPr>
        <dsp:cNvPr id="0" name=""/>
        <dsp:cNvSpPr/>
      </dsp:nvSpPr>
      <dsp:spPr>
        <a:xfrm rot="18521016">
          <a:off x="5100285" y="1775154"/>
          <a:ext cx="516142" cy="53435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5129317" y="1942460"/>
        <a:ext cx="361299" cy="320612"/>
      </dsp:txXfrm>
    </dsp:sp>
    <dsp:sp modelId="{85086F0F-E881-4989-9178-53C98F95E7B2}">
      <dsp:nvSpPr>
        <dsp:cNvPr id="0" name=""/>
        <dsp:cNvSpPr/>
      </dsp:nvSpPr>
      <dsp:spPr>
        <a:xfrm>
          <a:off x="5436093" y="531448"/>
          <a:ext cx="1257300" cy="12573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wird</a:t>
          </a:r>
          <a:endParaRPr lang="cs-CZ" sz="24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5620220" y="715575"/>
        <a:ext cx="889046" cy="889046"/>
      </dsp:txXfrm>
    </dsp:sp>
    <dsp:sp modelId="{DEA29EB7-93FA-4BE5-99DA-9A4453616387}">
      <dsp:nvSpPr>
        <dsp:cNvPr id="0" name=""/>
        <dsp:cNvSpPr/>
      </dsp:nvSpPr>
      <dsp:spPr>
        <a:xfrm rot="21000000">
          <a:off x="5553617" y="2538525"/>
          <a:ext cx="517815" cy="53435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5554797" y="2658883"/>
        <a:ext cx="362471" cy="320612"/>
      </dsp:txXfrm>
    </dsp:sp>
    <dsp:sp modelId="{E437977E-B00A-4F8D-8181-AE8752ED6A47}">
      <dsp:nvSpPr>
        <dsp:cNvPr id="0" name=""/>
        <dsp:cNvSpPr/>
      </dsp:nvSpPr>
      <dsp:spPr>
        <a:xfrm>
          <a:off x="6298490" y="1980514"/>
          <a:ext cx="1257300" cy="12573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werdet</a:t>
          </a:r>
          <a:endParaRPr lang="cs-CZ" sz="18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6482617" y="2164641"/>
        <a:ext cx="889046" cy="889046"/>
      </dsp:txXfrm>
    </dsp:sp>
    <dsp:sp modelId="{1EC498CA-551E-49F7-9C15-C8BA2344FE48}">
      <dsp:nvSpPr>
        <dsp:cNvPr id="0" name=""/>
        <dsp:cNvSpPr/>
      </dsp:nvSpPr>
      <dsp:spPr>
        <a:xfrm rot="1800000">
          <a:off x="5403991" y="3387094"/>
          <a:ext cx="517815" cy="53435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5414397" y="3455128"/>
        <a:ext cx="362471" cy="320612"/>
      </dsp:txXfrm>
    </dsp:sp>
    <dsp:sp modelId="{6FF14547-DE38-4989-8BDA-D11C720A1F42}">
      <dsp:nvSpPr>
        <dsp:cNvPr id="0" name=""/>
        <dsp:cNvSpPr/>
      </dsp:nvSpPr>
      <dsp:spPr>
        <a:xfrm>
          <a:off x="6014425" y="3591525"/>
          <a:ext cx="1257300" cy="12573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wird</a:t>
          </a:r>
          <a:endParaRPr lang="cs-CZ" sz="24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6198552" y="3775652"/>
        <a:ext cx="889046" cy="889046"/>
      </dsp:txXfrm>
    </dsp:sp>
    <dsp:sp modelId="{561C5DD3-D06A-4F5A-B5A9-D61C2648272A}">
      <dsp:nvSpPr>
        <dsp:cNvPr id="0" name=""/>
        <dsp:cNvSpPr/>
      </dsp:nvSpPr>
      <dsp:spPr>
        <a:xfrm rot="4200000">
          <a:off x="4743922" y="3940958"/>
          <a:ext cx="517815" cy="53435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4795029" y="3974840"/>
        <a:ext cx="362471" cy="320612"/>
      </dsp:txXfrm>
    </dsp:sp>
    <dsp:sp modelId="{6B34786D-879D-4A8A-83DA-70D9AA7118A1}">
      <dsp:nvSpPr>
        <dsp:cNvPr id="0" name=""/>
        <dsp:cNvSpPr/>
      </dsp:nvSpPr>
      <dsp:spPr>
        <a:xfrm>
          <a:off x="4761281" y="4643038"/>
          <a:ext cx="1257300" cy="12573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werde</a:t>
          </a:r>
          <a:endParaRPr lang="cs-CZ" sz="20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4945408" y="4827165"/>
        <a:ext cx="889046" cy="889046"/>
      </dsp:txXfrm>
    </dsp:sp>
    <dsp:sp modelId="{5D8ADF7F-02FB-4ABC-B213-C171ECCD4168}">
      <dsp:nvSpPr>
        <dsp:cNvPr id="0" name=""/>
        <dsp:cNvSpPr/>
      </dsp:nvSpPr>
      <dsp:spPr>
        <a:xfrm rot="6685512">
          <a:off x="3840911" y="3942174"/>
          <a:ext cx="532251" cy="53435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3949912" y="3974724"/>
        <a:ext cx="372576" cy="320612"/>
      </dsp:txXfrm>
    </dsp:sp>
    <dsp:sp modelId="{2FB5F620-4AE4-452A-A8B9-7311838EFE6C}">
      <dsp:nvSpPr>
        <dsp:cNvPr id="0" name=""/>
        <dsp:cNvSpPr/>
      </dsp:nvSpPr>
      <dsp:spPr>
        <a:xfrm>
          <a:off x="3059828" y="4647355"/>
          <a:ext cx="1257300" cy="12573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werden</a:t>
          </a:r>
          <a:endParaRPr lang="cs-CZ" sz="18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3243955" y="4831482"/>
        <a:ext cx="889046" cy="889046"/>
      </dsp:txXfrm>
    </dsp:sp>
    <dsp:sp modelId="{D3C709D0-6AAC-42E8-A84F-F57DB79F9C7B}">
      <dsp:nvSpPr>
        <dsp:cNvPr id="0" name=""/>
        <dsp:cNvSpPr/>
      </dsp:nvSpPr>
      <dsp:spPr>
        <a:xfrm rot="9015012">
          <a:off x="3194661" y="3391021"/>
          <a:ext cx="536966" cy="53435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3344403" y="3458118"/>
        <a:ext cx="376660" cy="320612"/>
      </dsp:txXfrm>
    </dsp:sp>
    <dsp:sp modelId="{55F353C6-368F-43DF-B693-FC01F05CBF7E}">
      <dsp:nvSpPr>
        <dsp:cNvPr id="0" name=""/>
        <dsp:cNvSpPr/>
      </dsp:nvSpPr>
      <dsp:spPr>
        <a:xfrm>
          <a:off x="1835700" y="3600401"/>
          <a:ext cx="1257300" cy="12573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wird</a:t>
          </a:r>
          <a:endParaRPr lang="cs-CZ" sz="24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2019827" y="3784528"/>
        <a:ext cx="889046" cy="889046"/>
      </dsp:txXfrm>
    </dsp:sp>
    <dsp:sp modelId="{97F67612-71D4-475E-AFFC-BE2A87C477F9}">
      <dsp:nvSpPr>
        <dsp:cNvPr id="0" name=""/>
        <dsp:cNvSpPr/>
      </dsp:nvSpPr>
      <dsp:spPr>
        <a:xfrm rot="11346672">
          <a:off x="3045165" y="2555300"/>
          <a:ext cx="535027" cy="53435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3204460" y="2674862"/>
        <a:ext cx="374721" cy="320612"/>
      </dsp:txXfrm>
    </dsp:sp>
    <dsp:sp modelId="{F9FBE5F3-C1AD-440E-9854-291C5CB60306}">
      <dsp:nvSpPr>
        <dsp:cNvPr id="0" name=""/>
        <dsp:cNvSpPr/>
      </dsp:nvSpPr>
      <dsp:spPr>
        <a:xfrm>
          <a:off x="1549984" y="2011954"/>
          <a:ext cx="1257300" cy="12573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werden</a:t>
          </a:r>
          <a:endParaRPr lang="cs-CZ" sz="18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1734111" y="2196081"/>
        <a:ext cx="889046" cy="889046"/>
      </dsp:txXfrm>
    </dsp:sp>
    <dsp:sp modelId="{99C9AAA9-DC3B-419C-BD34-2FDBCCAF4021}">
      <dsp:nvSpPr>
        <dsp:cNvPr id="0" name=""/>
        <dsp:cNvSpPr/>
      </dsp:nvSpPr>
      <dsp:spPr>
        <a:xfrm rot="13800000">
          <a:off x="3503397" y="1792306"/>
          <a:ext cx="517815" cy="53435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tint val="6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tint val="6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 rot="10800000">
        <a:off x="3630996" y="1958676"/>
        <a:ext cx="362471" cy="320612"/>
      </dsp:txXfrm>
    </dsp:sp>
    <dsp:sp modelId="{83446255-5096-4409-BBD6-78A821981836}">
      <dsp:nvSpPr>
        <dsp:cNvPr id="0" name=""/>
        <dsp:cNvSpPr/>
      </dsp:nvSpPr>
      <dsp:spPr>
        <a:xfrm>
          <a:off x="2406141" y="563815"/>
          <a:ext cx="1257300" cy="12573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err="1" smtClean="0">
              <a:solidFill>
                <a:schemeClr val="bg1">
                  <a:lumMod val="75000"/>
                  <a:lumOff val="25000"/>
                </a:schemeClr>
              </a:solidFill>
            </a:rPr>
            <a:t>werden</a:t>
          </a:r>
          <a:endParaRPr lang="cs-CZ" sz="1800" b="1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2590268" y="747942"/>
        <a:ext cx="889046" cy="8890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E50E93-F375-4D4D-A8B9-CDC645D0AB16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B7E0E0-08D8-4297-9E01-54A4989A00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43519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729625F-400E-44F0-A986-061EE07A9ADE}" type="slidenum">
              <a:rPr lang="de-DE" smtClean="0"/>
              <a:pPr/>
              <a:t>1</a:t>
            </a:fld>
            <a:endParaRPr lang="de-DE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8D10571-61DB-4B79-933C-AC03ED97D9EA}" type="slidenum">
              <a:rPr lang="de-DE" smtClean="0"/>
              <a:pPr/>
              <a:t>2</a:t>
            </a:fld>
            <a:endParaRPr lang="de-DE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69449F5-F0F4-441A-AA47-2A2E32FE5DC6}" type="slidenum">
              <a:rPr lang="de-DE" smtClean="0"/>
              <a:pPr/>
              <a:t>3</a:t>
            </a:fld>
            <a:endParaRPr lang="de-DE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B7E0E0-08D8-4297-9E01-54A4989A004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B7E0E0-08D8-4297-9E01-54A4989A004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B7E0E0-08D8-4297-9E01-54A4989A004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B7E0E0-08D8-4297-9E01-54A4989A004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B7E0E0-08D8-4297-9E01-54A4989A004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B7E0E0-08D8-4297-9E01-54A4989A004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sndAc>
      <p:stSnd>
        <p:snd r:embed="rId13" name="chimes.wav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gif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6.gif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6.gif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6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gif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nemeckagramatika.wz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 txBox="1">
            <a:spLocks/>
          </p:cNvSpPr>
          <p:nvPr/>
        </p:nvSpPr>
        <p:spPr bwMode="auto">
          <a:xfrm>
            <a:off x="539750" y="333375"/>
            <a:ext cx="8135938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cs-CZ" sz="2800" b="1" kern="0" dirty="0">
                <a:solidFill>
                  <a:schemeClr val="bg1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lang="cs-CZ" sz="2800" i="1" kern="0" dirty="0">
                <a:solidFill>
                  <a:schemeClr val="bg1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lang="cs-CZ" sz="2800" i="1" kern="0" dirty="0">
                <a:solidFill>
                  <a:schemeClr val="bg1"/>
                </a:solidFill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b="1" kern="0" dirty="0">
                <a:solidFill>
                  <a:schemeClr val="bg1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Autor: </a:t>
            </a:r>
            <a:r>
              <a:rPr lang="cs-CZ" sz="2800" b="1" i="1" kern="0" dirty="0">
                <a:solidFill>
                  <a:schemeClr val="bg1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Mgr. Soňa Strnadová</a:t>
            </a:r>
            <a:r>
              <a:rPr lang="cs-CZ" sz="2800" i="1" kern="0" dirty="0">
                <a:solidFill>
                  <a:schemeClr val="bg1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i="1" kern="0" dirty="0">
                <a:solidFill>
                  <a:schemeClr val="bg1"/>
                </a:solidFill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kern="0" dirty="0">
                <a:solidFill>
                  <a:schemeClr val="bg1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Název materiálu</a:t>
            </a:r>
            <a:r>
              <a:rPr lang="cs-CZ" sz="2800" kern="0">
                <a:solidFill>
                  <a:schemeClr val="bg1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: </a:t>
            </a:r>
            <a:r>
              <a:rPr lang="cs-CZ" sz="2800" i="1" kern="0" smtClean="0">
                <a:solidFill>
                  <a:schemeClr val="bg1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VY_32_INOVACE_12_34_Německý </a:t>
            </a:r>
            <a:r>
              <a:rPr lang="cs-CZ" sz="2800" i="1" kern="0" dirty="0" smtClean="0">
                <a:solidFill>
                  <a:schemeClr val="bg1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jazyk_pomocná slovesa</a:t>
            </a:r>
            <a:r>
              <a:rPr lang="cs-CZ" sz="2800" i="1" kern="0" dirty="0">
                <a:solidFill>
                  <a:schemeClr val="bg1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i="1" kern="0" dirty="0">
                <a:solidFill>
                  <a:schemeClr val="bg1"/>
                </a:solidFill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kern="0" dirty="0">
                <a:solidFill>
                  <a:schemeClr val="bg1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br>
              <a:rPr lang="cs-CZ" sz="2800" kern="0" dirty="0">
                <a:solidFill>
                  <a:schemeClr val="bg1"/>
                </a:solidFill>
                <a:latin typeface="Times New Roman" pitchFamily="18" charset="0"/>
                <a:ea typeface="+mj-ea"/>
                <a:cs typeface="Times New Roman" pitchFamily="18" charset="0"/>
              </a:rPr>
            </a:br>
            <a:endParaRPr lang="cs-CZ" sz="2800" kern="0" dirty="0">
              <a:solidFill>
                <a:schemeClr val="bg1"/>
              </a:solidFill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Podnadpis 4"/>
          <p:cNvSpPr txBox="1">
            <a:spLocks/>
          </p:cNvSpPr>
          <p:nvPr/>
        </p:nvSpPr>
        <p:spPr bwMode="auto">
          <a:xfrm>
            <a:off x="468313" y="4508500"/>
            <a:ext cx="8135937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buFontTx/>
              <a:buNone/>
              <a:defRPr/>
            </a:pPr>
            <a:r>
              <a:rPr lang="cs-CZ" sz="2800" b="1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</a:p>
          <a:p>
            <a:pPr marL="342900" indent="-342900" algn="ctr" eaLnBrk="0" hangingPunct="0">
              <a:defRPr/>
            </a:pPr>
            <a:r>
              <a:rPr lang="cs-CZ" sz="2400" b="1" i="1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Prezentace je určena </a:t>
            </a:r>
            <a:r>
              <a:rPr lang="cs-CZ" sz="2400" b="1" i="1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sz="2400" b="1" i="1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opakování německé </a:t>
            </a:r>
            <a:r>
              <a:rPr lang="cs-CZ" sz="2400" b="1" i="1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gramatiky, pomocných sloves </a:t>
            </a:r>
            <a:r>
              <a:rPr lang="cs-CZ" sz="2400" b="1" i="1" kern="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sein</a:t>
            </a:r>
            <a:r>
              <a:rPr lang="cs-CZ" sz="2400" b="1" i="1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b="1" i="1" kern="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haben</a:t>
            </a:r>
            <a:r>
              <a:rPr lang="cs-CZ" sz="2400" b="1" i="1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b="1" i="1" kern="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werden</a:t>
            </a:r>
            <a:r>
              <a:rPr lang="cs-CZ" sz="2400" b="1" i="1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– II. stupeň ZŠ.</a:t>
            </a:r>
            <a:endParaRPr lang="cs-CZ" sz="2400" b="1" i="1" kern="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 eaLnBrk="0" hangingPunct="0">
              <a:defRPr/>
            </a:pPr>
            <a:endParaRPr lang="cs-CZ" sz="2800" kern="0" dirty="0">
              <a:latin typeface="+mn-lt"/>
            </a:endParaRPr>
          </a:p>
        </p:txBody>
      </p:sp>
      <p:pic>
        <p:nvPicPr>
          <p:cNvPr id="9" name="obrázek 1" descr="Logo%20školy"/>
          <p:cNvPicPr>
            <a:picLocks noGrp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2843808" y="2780928"/>
            <a:ext cx="3168352" cy="1907298"/>
          </a:xfrm>
          <a:prstGeom prst="roundRect">
            <a:avLst>
              <a:gd name="adj" fmla="val 16667"/>
            </a:avLst>
          </a:prstGeom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Obrázek 6" descr="OPVK_hor_zakladni_logolink_RGB_cz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5896099"/>
            <a:ext cx="4386696" cy="9619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>
              <a:defRPr/>
            </a:pPr>
            <a:r>
              <a:rPr lang="cs-CZ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www.office.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microsoft.com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vlastní kresby a fotografie autorky prezentace</a:t>
            </a:r>
          </a:p>
          <a:p>
            <a:pPr>
              <a:defRPr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není-li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uvedeno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jinak,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je materiál dílem autorky podle učebních osnov odpovídajících ŠVP vyučovaných podle učebnic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LENČOVÁ Irena, ŠVECOVÁ Lenka, PLESCHINGER Petra,</a:t>
            </a:r>
          </a:p>
          <a:p>
            <a:pPr marL="0" indent="0">
              <a:buFontTx/>
              <a:buNone/>
              <a:defRPr/>
            </a:pPr>
            <a:r>
              <a:rPr lang="de-DE" sz="2400" i="1" dirty="0" smtClean="0">
                <a:latin typeface="Times New Roman" pitchFamily="18" charset="0"/>
                <a:cs typeface="Times New Roman" pitchFamily="18" charset="0"/>
              </a:rPr>
              <a:t>Spaß mit Max, n</a:t>
            </a:r>
            <a:r>
              <a:rPr lang="cs-CZ" sz="2400" i="1" dirty="0" err="1" smtClean="0">
                <a:latin typeface="Times New Roman" pitchFamily="18" charset="0"/>
                <a:cs typeface="Times New Roman" pitchFamily="18" charset="0"/>
              </a:rPr>
              <a:t>ěmčina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pro 2. stupeň základních škol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[učebnice]. Dotisk1. vydání. © Nakladatelství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Fraus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Plzeň 2003.</a:t>
            </a:r>
          </a:p>
          <a:p>
            <a:pPr marL="0" indent="0">
              <a:buFontTx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ISBN 80-7238-241-1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  <a:defRPr/>
            </a:pP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68313" y="476250"/>
            <a:ext cx="8229600" cy="11430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>
              <a:defRPr/>
            </a:pPr>
            <a:r>
              <a:rPr lang="cs-CZ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Práce s prezentací: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288" y="1916113"/>
            <a:ext cx="8445500" cy="4321199"/>
          </a:xfrm>
        </p:spPr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Vyučující s žáky opakuje gramatické učivo: pomocná slovesa.</a:t>
            </a:r>
          </a:p>
          <a:p>
            <a:pPr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Následně žáci učivo samostatně procvičují.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DUM ověřen dne 20.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dubna 2012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DUM zveřejněn na: http://dumy.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materialy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prehled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Motivace:</a:t>
            </a:r>
          </a:p>
          <a:p>
            <a:pPr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Hallo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ich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bin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ein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Hund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hei</a:t>
            </a:r>
            <a:r>
              <a:rPr lang="de-DE" b="1" dirty="0" err="1" smtClean="0">
                <a:latin typeface="Times New Roman" pitchFamily="18" charset="0"/>
                <a:cs typeface="Times New Roman" pitchFamily="18" charset="0"/>
              </a:rPr>
              <a:t>ße</a:t>
            </a:r>
            <a:r>
              <a:rPr lang="de-DE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Charlie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und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komme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aus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Deutschland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Tx/>
              <a:buNone/>
              <a:defRPr/>
            </a:pP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None/>
              <a:defRPr/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>
              <a:buFontTx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   </a:t>
            </a:r>
          </a:p>
        </p:txBody>
      </p:sp>
      <p:pic>
        <p:nvPicPr>
          <p:cNvPr id="4" name="Picture 16" descr="MCj03255560000%5b1%5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6875463" y="4652963"/>
            <a:ext cx="1368425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827584" y="5589240"/>
            <a:ext cx="64807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Strana 5., 6. a 7. poskytuje žákům zpětnou vazbu - správné řešení úkolů se odkryje po klepnutí myší.</a:t>
            </a:r>
            <a:endParaRPr lang="cs-CZ" dirty="0"/>
          </a:p>
        </p:txBody>
      </p:sp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10243" grpId="0" build="p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252536" y="0"/>
            <a:ext cx="9577064" cy="980728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Pomocná slovesa – opakuj a proc</a:t>
            </a:r>
            <a:r>
              <a:rPr lang="cs-CZ" sz="32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vičuj</a:t>
            </a:r>
            <a:endParaRPr lang="cs-CZ" sz="3200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23528" y="1556792"/>
            <a:ext cx="2808312" cy="252028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sein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75856" y="1628800"/>
            <a:ext cx="2736304" cy="24482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haben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228184" y="1628800"/>
            <a:ext cx="2664296" cy="24482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werden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23528" y="1556792"/>
            <a:ext cx="2808312" cy="252028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být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275856" y="1628800"/>
            <a:ext cx="2736304" cy="252028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mít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228184" y="1628800"/>
            <a:ext cx="2664296" cy="252028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 se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0" y="4797152"/>
            <a:ext cx="9144000" cy="980728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Přelož,</a:t>
            </a:r>
            <a:r>
              <a:rPr kumimoji="0" lang="cs-CZ" sz="2400" b="1" i="0" u="none" strike="noStrike" kern="1200" cap="none" spc="0" normalizeH="0" noProof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klikni a ověř si, zda umíš.</a:t>
            </a:r>
            <a:endParaRPr kumimoji="0" lang="cs-CZ" sz="2400" b="1" i="0" u="none" strike="noStrike" kern="1200" cap="none" spc="0" normalizeH="0" baseline="0" noProof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5229200"/>
            <a:ext cx="1076325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892480" cy="1556792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2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 zájmenu doplň správný tvar </a:t>
            </a:r>
            <a:br>
              <a:rPr lang="cs-CZ" sz="32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2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slovesa </a:t>
            </a:r>
            <a:r>
              <a:rPr lang="cs-CZ" sz="320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sein</a:t>
            </a:r>
            <a:r>
              <a:rPr lang="cs-CZ" sz="32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</a:t>
            </a:r>
            <a:br>
              <a:rPr lang="cs-CZ" sz="32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22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poklepem se odkryje správné řešení.</a:t>
            </a:r>
            <a:endParaRPr lang="cs-CZ" sz="22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772816"/>
          <a:ext cx="8229600" cy="4708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Elipsa 4"/>
          <p:cNvSpPr/>
          <p:nvPr/>
        </p:nvSpPr>
        <p:spPr>
          <a:xfrm>
            <a:off x="2843808" y="2204864"/>
            <a:ext cx="1002982" cy="1002982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ihr</a:t>
            </a:r>
            <a:endParaRPr lang="cs-CZ" sz="28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067944" y="1772816"/>
            <a:ext cx="1002982" cy="1002982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ich</a:t>
            </a:r>
            <a:endParaRPr lang="cs-CZ" sz="28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292080" y="2204864"/>
            <a:ext cx="1002982" cy="1002982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wir</a:t>
            </a:r>
            <a:endParaRPr lang="cs-CZ" sz="24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940152" y="3356992"/>
            <a:ext cx="1002982" cy="1002982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sie</a:t>
            </a:r>
            <a:endParaRPr lang="cs-CZ" sz="2800" b="1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r>
              <a:rPr lang="cs-CZ" sz="11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č.mn</a:t>
            </a:r>
            <a:r>
              <a:rPr lang="cs-CZ" sz="1100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.</a:t>
            </a:r>
            <a:endParaRPr lang="cs-CZ" sz="11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3419872" y="5445224"/>
            <a:ext cx="1002982" cy="1002982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du</a:t>
            </a:r>
            <a:endParaRPr lang="cs-CZ" sz="28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724128" y="4653136"/>
            <a:ext cx="1002982" cy="1002982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sie</a:t>
            </a:r>
            <a:r>
              <a:rPr lang="cs-CZ" sz="2800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11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č.j</a:t>
            </a:r>
            <a:r>
              <a:rPr lang="cs-CZ" sz="1100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.</a:t>
            </a:r>
            <a:endParaRPr lang="cs-CZ" sz="28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2195736" y="3356992"/>
            <a:ext cx="1002982" cy="1002982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es</a:t>
            </a:r>
            <a:endParaRPr lang="cs-CZ" sz="28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2411760" y="4581128"/>
            <a:ext cx="1002982" cy="1002982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er</a:t>
            </a:r>
            <a:endParaRPr lang="cs-CZ" sz="28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716016" y="5445224"/>
            <a:ext cx="1002982" cy="1002982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Sie</a:t>
            </a:r>
            <a:endParaRPr lang="cs-CZ" sz="28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8" name="Šipka doleva 17"/>
          <p:cNvSpPr/>
          <p:nvPr/>
        </p:nvSpPr>
        <p:spPr>
          <a:xfrm>
            <a:off x="4355976" y="1484784"/>
            <a:ext cx="432048" cy="216024"/>
          </a:xfrm>
          <a:prstGeom prst="lef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80312" y="1052736"/>
            <a:ext cx="866775" cy="70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7" dur="5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3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692696"/>
          <a:ext cx="9144000" cy="5904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Elipsa 4"/>
          <p:cNvSpPr/>
          <p:nvPr/>
        </p:nvSpPr>
        <p:spPr>
          <a:xfrm>
            <a:off x="4788024" y="5301208"/>
            <a:ext cx="1224136" cy="1268760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ich</a:t>
            </a:r>
            <a:endParaRPr lang="cs-CZ" sz="28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923928" y="692696"/>
            <a:ext cx="1296144" cy="1224136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du</a:t>
            </a:r>
            <a:endParaRPr lang="cs-CZ" sz="28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7" name="Nadpis 6"/>
          <p:cNvGrpSpPr>
            <a:grpSpLocks noGrp="1"/>
          </p:cNvGrpSpPr>
          <p:nvPr/>
        </p:nvGrpSpPr>
        <p:grpSpPr>
          <a:xfrm>
            <a:off x="5364088" y="1196752"/>
            <a:ext cx="1306488" cy="1287016"/>
            <a:chOff x="5436093" y="531448"/>
            <a:chExt cx="1257300" cy="1257300"/>
          </a:xfrm>
          <a:scene3d>
            <a:camera prst="orthographicFront"/>
            <a:lightRig rig="flat" dir="t"/>
          </a:scene3d>
        </p:grpSpPr>
        <p:sp>
          <p:nvSpPr>
            <p:cNvPr id="8" name="Elipsa 7"/>
            <p:cNvSpPr/>
            <p:nvPr/>
          </p:nvSpPr>
          <p:spPr>
            <a:xfrm>
              <a:off x="5436093" y="531448"/>
              <a:ext cx="1257300" cy="1257300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Elipsa 4"/>
            <p:cNvSpPr/>
            <p:nvPr/>
          </p:nvSpPr>
          <p:spPr>
            <a:xfrm>
              <a:off x="5620220" y="715575"/>
              <a:ext cx="889046" cy="889046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0480" tIns="30480" rIns="30480" bIns="30480" numCol="1" spcCol="1270" anchor="ctr" anchorCtr="0">
              <a:noAutofit/>
            </a:bodyPr>
            <a:lstStyle/>
            <a:p>
              <a:pPr lvl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er</a:t>
              </a:r>
              <a:endParaRPr lang="cs-CZ" sz="24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sp>
        <p:nvSpPr>
          <p:cNvPr id="10" name="Elipsa 9"/>
          <p:cNvSpPr/>
          <p:nvPr/>
        </p:nvSpPr>
        <p:spPr>
          <a:xfrm>
            <a:off x="6012160" y="4293096"/>
            <a:ext cx="1224136" cy="1224136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es</a:t>
            </a:r>
            <a:endParaRPr lang="cs-CZ" sz="28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2411760" y="1268760"/>
            <a:ext cx="1224136" cy="1224136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wir</a:t>
            </a:r>
            <a:endParaRPr lang="cs-CZ" sz="24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6300192" y="2708920"/>
            <a:ext cx="1224136" cy="1224136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ihr</a:t>
            </a:r>
            <a:endParaRPr lang="cs-CZ" sz="28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3059832" y="5301208"/>
            <a:ext cx="1224136" cy="1268760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sie</a:t>
            </a:r>
            <a:endParaRPr lang="cs-CZ" sz="2800" b="1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r>
              <a:rPr lang="cs-CZ" sz="11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č.mn</a:t>
            </a:r>
            <a:r>
              <a:rPr lang="cs-CZ" sz="1100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.</a:t>
            </a:r>
            <a:endParaRPr lang="cs-CZ" sz="11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1547664" y="2708920"/>
            <a:ext cx="1296144" cy="1224136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Sie</a:t>
            </a:r>
            <a:endParaRPr lang="cs-CZ" sz="28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1907704" y="4293096"/>
            <a:ext cx="1224136" cy="1268760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sie</a:t>
            </a:r>
            <a:endParaRPr lang="cs-CZ" sz="2800" b="1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r>
              <a:rPr lang="cs-CZ" sz="11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č.j</a:t>
            </a:r>
            <a:r>
              <a:rPr lang="cs-CZ" sz="1100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.</a:t>
            </a:r>
            <a:endParaRPr lang="cs-CZ" sz="11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6" name="Šipka doleva 15"/>
          <p:cNvSpPr/>
          <p:nvPr/>
        </p:nvSpPr>
        <p:spPr>
          <a:xfrm>
            <a:off x="4355976" y="332656"/>
            <a:ext cx="432048" cy="216024"/>
          </a:xfrm>
          <a:prstGeom prst="lef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956376" y="5877272"/>
            <a:ext cx="866775" cy="70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5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9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7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 animBg="1"/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692696"/>
          <a:ext cx="9144000" cy="5904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Elipsa 4"/>
          <p:cNvSpPr/>
          <p:nvPr/>
        </p:nvSpPr>
        <p:spPr>
          <a:xfrm>
            <a:off x="4788024" y="5301208"/>
            <a:ext cx="1224136" cy="1268760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ich</a:t>
            </a:r>
            <a:endParaRPr lang="cs-CZ" sz="28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923928" y="692696"/>
            <a:ext cx="1296144" cy="1224136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du</a:t>
            </a:r>
            <a:endParaRPr lang="cs-CZ" sz="28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2" name="Nadpis 6"/>
          <p:cNvGrpSpPr>
            <a:grpSpLocks noGrp="1"/>
          </p:cNvGrpSpPr>
          <p:nvPr/>
        </p:nvGrpSpPr>
        <p:grpSpPr>
          <a:xfrm>
            <a:off x="5436096" y="1196752"/>
            <a:ext cx="1306488" cy="1287016"/>
            <a:chOff x="5436093" y="531448"/>
            <a:chExt cx="1257300" cy="1257300"/>
          </a:xfrm>
          <a:scene3d>
            <a:camera prst="orthographicFront"/>
            <a:lightRig rig="flat" dir="t"/>
          </a:scene3d>
        </p:grpSpPr>
        <p:sp>
          <p:nvSpPr>
            <p:cNvPr id="8" name="Elipsa 7"/>
            <p:cNvSpPr/>
            <p:nvPr/>
          </p:nvSpPr>
          <p:spPr>
            <a:xfrm>
              <a:off x="5436093" y="531448"/>
              <a:ext cx="1257300" cy="1257300"/>
            </a:xfrm>
            <a:prstGeom prst="ellipse">
              <a:avLst/>
            </a:prstGeom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Elipsa 4"/>
            <p:cNvSpPr/>
            <p:nvPr/>
          </p:nvSpPr>
          <p:spPr>
            <a:xfrm>
              <a:off x="5620220" y="715575"/>
              <a:ext cx="889046" cy="889046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0480" tIns="30480" rIns="30480" bIns="30480" numCol="1" spcCol="1270" anchor="ctr" anchorCtr="0">
              <a:noAutofit/>
            </a:bodyPr>
            <a:lstStyle/>
            <a:p>
              <a:pPr lvl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err="1" smtClean="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er</a:t>
              </a:r>
              <a:endParaRPr lang="cs-CZ" sz="2400" b="1" kern="1200" dirty="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</p:grpSp>
      <p:sp>
        <p:nvSpPr>
          <p:cNvPr id="10" name="Elipsa 9"/>
          <p:cNvSpPr/>
          <p:nvPr/>
        </p:nvSpPr>
        <p:spPr>
          <a:xfrm>
            <a:off x="6012160" y="4293096"/>
            <a:ext cx="1224136" cy="1224136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es</a:t>
            </a:r>
            <a:endParaRPr lang="cs-CZ" sz="28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2411760" y="1268760"/>
            <a:ext cx="1224136" cy="1224136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wir</a:t>
            </a:r>
            <a:endParaRPr lang="cs-CZ" sz="24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6300192" y="2636912"/>
            <a:ext cx="1296144" cy="1296144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ihr</a:t>
            </a:r>
            <a:endParaRPr lang="cs-CZ" sz="28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3059832" y="5301208"/>
            <a:ext cx="1224136" cy="1268760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Sie</a:t>
            </a:r>
            <a:endParaRPr lang="cs-CZ" sz="2800" b="1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r>
              <a:rPr lang="cs-CZ" sz="11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č.mn</a:t>
            </a:r>
            <a:r>
              <a:rPr lang="cs-CZ" sz="1100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.</a:t>
            </a:r>
            <a:endParaRPr lang="cs-CZ" sz="11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1475656" y="2708920"/>
            <a:ext cx="1368152" cy="1296144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Sie</a:t>
            </a:r>
            <a:endParaRPr lang="cs-CZ" sz="28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1835696" y="4293096"/>
            <a:ext cx="1224136" cy="1268760"/>
          </a:xfrm>
          <a:prstGeom prst="ellipse">
            <a:avLst/>
          </a:pr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sie</a:t>
            </a:r>
            <a:endParaRPr lang="cs-CZ" sz="2800" b="1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r>
              <a:rPr lang="cs-CZ" sz="11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č.j</a:t>
            </a:r>
            <a:r>
              <a:rPr lang="cs-CZ" sz="1100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.</a:t>
            </a:r>
            <a:endParaRPr lang="cs-CZ" sz="11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6" name="Šipka doleva 15"/>
          <p:cNvSpPr/>
          <p:nvPr/>
        </p:nvSpPr>
        <p:spPr>
          <a:xfrm>
            <a:off x="4355976" y="332656"/>
            <a:ext cx="432048" cy="216024"/>
          </a:xfrm>
          <a:prstGeom prst="lef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028384" y="5877272"/>
            <a:ext cx="866775" cy="70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5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9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9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7" dur="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 animBg="1"/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8229600" cy="11430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Procvičuj, použij ve větách</a:t>
            </a:r>
            <a:endParaRPr lang="cs-CZ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324528" cy="4709160"/>
          </a:xfrm>
        </p:spPr>
        <p:txBody>
          <a:bodyPr>
            <a:normAutofit lnSpcReduction="10000"/>
          </a:bodyPr>
          <a:lstStyle/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dirty="0" smtClean="0"/>
              <a:t>máme, máš, mají, jsem, jsou, je, jsi, máte, jsme, má</a:t>
            </a:r>
          </a:p>
          <a:p>
            <a:r>
              <a:rPr lang="cs-CZ" b="1" dirty="0" smtClean="0"/>
              <a:t>nemáme, nemáš, nejsem, nejsou, není, nejsi, nemáte</a:t>
            </a:r>
          </a:p>
          <a:p>
            <a:r>
              <a:rPr lang="cs-CZ" b="1" dirty="0" smtClean="0"/>
              <a:t>stanu se, staneme se, stane se, stanou se,</a:t>
            </a:r>
          </a:p>
          <a:p>
            <a:r>
              <a:rPr lang="cs-CZ" b="1" dirty="0" smtClean="0"/>
              <a:t>nestanu se, nestaneme se, nestane se, nestanou se</a:t>
            </a:r>
          </a:p>
          <a:p>
            <a:r>
              <a:rPr lang="cs-CZ" b="1" dirty="0" smtClean="0"/>
              <a:t>----------------------------------------------------------------------</a:t>
            </a:r>
          </a:p>
          <a:p>
            <a:r>
              <a:rPr lang="cs-CZ" b="1" dirty="0" smtClean="0"/>
              <a:t>Pomocí sloves </a:t>
            </a:r>
            <a:r>
              <a:rPr lang="cs-CZ" b="1" dirty="0" err="1" smtClean="0"/>
              <a:t>sein</a:t>
            </a:r>
            <a:r>
              <a:rPr lang="cs-CZ" b="1" dirty="0" smtClean="0"/>
              <a:t> a </a:t>
            </a:r>
            <a:r>
              <a:rPr lang="cs-CZ" b="1" dirty="0" err="1" smtClean="0"/>
              <a:t>haben</a:t>
            </a:r>
            <a:r>
              <a:rPr lang="cs-CZ" b="1" dirty="0" smtClean="0"/>
              <a:t> se tvoří minulé časy</a:t>
            </a:r>
          </a:p>
          <a:p>
            <a:r>
              <a:rPr lang="cs-CZ" b="1" dirty="0" smtClean="0"/>
              <a:t>Pomocí slovesa </a:t>
            </a:r>
            <a:r>
              <a:rPr lang="cs-CZ" b="1" dirty="0" err="1" smtClean="0"/>
              <a:t>werden</a:t>
            </a:r>
            <a:r>
              <a:rPr lang="cs-CZ" b="1" dirty="0" smtClean="0"/>
              <a:t> se vyjadřuje změna stavu a budoucí čas *zčervenám –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werde</a:t>
            </a:r>
            <a:r>
              <a:rPr lang="cs-CZ" b="1" dirty="0" smtClean="0"/>
              <a:t> rot, budu malovat –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werde</a:t>
            </a:r>
            <a:r>
              <a:rPr lang="cs-CZ" b="1" dirty="0" smtClean="0"/>
              <a:t> </a:t>
            </a:r>
            <a:r>
              <a:rPr lang="cs-CZ" b="1" dirty="0" err="1" smtClean="0"/>
              <a:t>malen</a:t>
            </a:r>
            <a:endParaRPr lang="cs-CZ" b="1" dirty="0" smtClean="0"/>
          </a:p>
        </p:txBody>
      </p:sp>
      <p:pic>
        <p:nvPicPr>
          <p:cNvPr id="4" name="Picture 16" descr="MCj03255560000%5b1%5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884368" y="476672"/>
            <a:ext cx="1008385" cy="10083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6588224" y="1124744"/>
            <a:ext cx="1039370" cy="8561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Šipka doprava 4">
            <a:hlinkClick r:id="rId4"/>
          </p:cNvPr>
          <p:cNvSpPr/>
          <p:nvPr/>
        </p:nvSpPr>
        <p:spPr>
          <a:xfrm>
            <a:off x="2267744" y="2348880"/>
            <a:ext cx="4680520" cy="1440160"/>
          </a:xfrm>
          <a:prstGeom prst="righ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Přehled německé gramatiky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176</TotalTime>
  <Words>375</Words>
  <Application>Microsoft Office PowerPoint</Application>
  <PresentationFormat>Předvádění na obrazovce (4:3)</PresentationFormat>
  <Paragraphs>114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Vrchol</vt:lpstr>
      <vt:lpstr>Prezentace aplikace PowerPoint</vt:lpstr>
      <vt:lpstr>Použité zdroje:</vt:lpstr>
      <vt:lpstr>Práce s prezentací:</vt:lpstr>
      <vt:lpstr>Pomocná slovesa – opakuj a procvičuj</vt:lpstr>
      <vt:lpstr>K zájmenu doplň správný tvar  slovesa sein,  poklepem se odkryje správné řešení.</vt:lpstr>
      <vt:lpstr>Prezentace aplikace PowerPoint</vt:lpstr>
      <vt:lpstr>Prezentace aplikace PowerPoint</vt:lpstr>
      <vt:lpstr>Procvičuj, použij ve větách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Pomocná slovesa – opakuj a procvičuj</dc:title>
  <dc:creator>Uzivatel</dc:creator>
  <cp:lastModifiedBy>User</cp:lastModifiedBy>
  <cp:revision>30</cp:revision>
  <dcterms:created xsi:type="dcterms:W3CDTF">2012-04-03T15:33:27Z</dcterms:created>
  <dcterms:modified xsi:type="dcterms:W3CDTF">2012-06-11T13:14:30Z</dcterms:modified>
</cp:coreProperties>
</file>