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1" r:id="rId2"/>
    <p:sldId id="262" r:id="rId3"/>
    <p:sldId id="263" r:id="rId4"/>
    <p:sldId id="256" r:id="rId5"/>
    <p:sldId id="266" r:id="rId6"/>
    <p:sldId id="267" r:id="rId7"/>
    <p:sldId id="268" r:id="rId8"/>
    <p:sldId id="257" r:id="rId9"/>
    <p:sldId id="258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66"/>
    <a:srgbClr val="FF6600"/>
    <a:srgbClr val="66FF33"/>
    <a:srgbClr val="FFFF66"/>
    <a:srgbClr val="663300"/>
    <a:srgbClr val="008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smtClean="0">
              <a:solidFill>
                <a:schemeClr val="bg1">
                  <a:lumMod val="75000"/>
                  <a:lumOff val="25000"/>
                </a:schemeClr>
              </a:solidFill>
            </a:rPr>
            <a:t>sein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warst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wart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3200" b="1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8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8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8" custScaleX="159379" custRadScaleRad="101061" custRadScaleInc="25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8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8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8" custScaleX="161229" custRadScaleRad="140240" custRadScaleInc="551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8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8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8" custScaleX="168047" custRadScaleRad="153162" custRadScaleInc="137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8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8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8" custScaleX="164547" custRadScaleRad="154244" custRadScaleInc="-446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8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8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8" custScaleX="166338" custRadScaleRad="101102" custRadScaleInc="-77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8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8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8" custScaleX="170749" custRadScaleRad="140615" custRadScaleInc="35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8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8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8" custScaleX="157512" custRadScaleRad="156180" custRadScaleInc="-15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7" presStyleCnt="8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7" presStyleCnt="8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7" presStyleCnt="8" custScaleX="172111" custRadScaleRad="139155" custRadScaleInc="-37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3FFA5F-34D2-4141-8CC8-B6325A4F3EC4}" type="presOf" srcId="{E774C604-3FE8-42FB-A520-2B96673F6A36}" destId="{2DAF6972-5A70-41A0-82AF-3D360A64F7EC}" srcOrd="1" destOrd="0" presId="urn:microsoft.com/office/officeart/2005/8/layout/radial5"/>
    <dgm:cxn modelId="{D678E32F-4BB6-4353-BC36-D95180598151}" type="presOf" srcId="{D17266B7-FFD4-4E00-8B25-3D5090698D42}" destId="{99C9AAA9-DC3B-419C-BD34-2FDBCCAF4021}" srcOrd="0" destOrd="0" presId="urn:microsoft.com/office/officeart/2005/8/layout/radial5"/>
    <dgm:cxn modelId="{940B44F8-CB75-4607-BAFC-409150A891D5}" type="presOf" srcId="{3E5C7DC5-ABC4-4AEF-9178-D238818C5330}" destId="{5D8ADF7F-02FB-4ABC-B213-C171ECCD4168}" srcOrd="0" destOrd="0" presId="urn:microsoft.com/office/officeart/2005/8/layout/radial5"/>
    <dgm:cxn modelId="{C158B5D8-6BD7-4A64-85CF-17758E83D31C}" type="presOf" srcId="{332C7329-17BB-475A-B897-F169525EF366}" destId="{6FF14547-DE38-4989-8BDA-D11C720A1F42}" srcOrd="0" destOrd="0" presId="urn:microsoft.com/office/officeart/2005/8/layout/radial5"/>
    <dgm:cxn modelId="{7455E61E-7CEC-40A8-878D-E6B6F1C4BC3F}" type="presOf" srcId="{F15EB65D-98E5-47C9-A069-C535398C049A}" destId="{2FB5F620-4AE4-452A-A8B9-7311838EFE6C}" srcOrd="0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626D2930-3620-4DC4-A510-0E8C3E37204C}" type="presOf" srcId="{8C389CF9-0651-4499-A640-774586F20E71}" destId="{2650F658-648C-4525-8CEF-84A10A62EBD0}" srcOrd="1" destOrd="0" presId="urn:microsoft.com/office/officeart/2005/8/layout/radial5"/>
    <dgm:cxn modelId="{9A412E37-95FD-4064-BE8F-E4EB90F53144}" type="presOf" srcId="{CCE45E28-AAF0-43B9-9C0A-A99BFDF6217D}" destId="{0A9915C7-F66D-45B6-BCD0-467FDE19ED9D}" srcOrd="0" destOrd="0" presId="urn:microsoft.com/office/officeart/2005/8/layout/radial5"/>
    <dgm:cxn modelId="{E31EF741-022E-4A64-A894-1BFA04F6AC5C}" type="presOf" srcId="{7650FCD3-0D77-41C3-9FF4-8A2E60556CA0}" destId="{83446255-5096-4409-BBD6-78A821981836}" srcOrd="0" destOrd="0" presId="urn:microsoft.com/office/officeart/2005/8/layout/radial5"/>
    <dgm:cxn modelId="{E978FF63-5732-46A6-9942-C5A20C716756}" type="presOf" srcId="{8C389CF9-0651-4499-A640-774586F20E71}" destId="{561C5DD3-D06A-4F5A-B5A9-D61C2648272A}" srcOrd="0" destOrd="0" presId="urn:microsoft.com/office/officeart/2005/8/layout/radial5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7432B9A9-CF5D-485C-8F99-93687A324792}" type="presOf" srcId="{2F706786-A2BE-424C-8A6D-7F81486E6BF5}" destId="{EE3C07C6-376E-4972-8895-7B622CDAF6FF}" srcOrd="1" destOrd="0" presId="urn:microsoft.com/office/officeart/2005/8/layout/radial5"/>
    <dgm:cxn modelId="{307981CE-6CED-488C-97A2-2B0E6002412C}" type="presOf" srcId="{2B10D7C9-5F0A-4106-BB18-90AEDBA6060F}" destId="{E437977E-B00A-4F8D-8181-AE8752ED6A47}" srcOrd="0" destOrd="0" presId="urn:microsoft.com/office/officeart/2005/8/layout/radial5"/>
    <dgm:cxn modelId="{A711C6EB-E657-4E95-B2FA-21134FE73978}" type="presOf" srcId="{DF9B3F97-4F5B-41E5-990F-AF00AE5BFD38}" destId="{B383C595-C1FC-4228-B0F4-FF8D059FF414}" srcOrd="1" destOrd="0" presId="urn:microsoft.com/office/officeart/2005/8/layout/radial5"/>
    <dgm:cxn modelId="{06017B8E-19AA-4D58-9130-02E62EF4B5DB}" type="presOf" srcId="{D17266B7-FFD4-4E00-8B25-3D5090698D42}" destId="{4BBE6832-DF21-45AF-8145-F27058F1ECF0}" srcOrd="1" destOrd="0" presId="urn:microsoft.com/office/officeart/2005/8/layout/radial5"/>
    <dgm:cxn modelId="{0D100BFA-22A3-4389-A8CA-DD9AF49A1DE7}" type="presOf" srcId="{2F706786-A2BE-424C-8A6D-7F81486E6BF5}" destId="{D3C709D0-6AAC-42E8-A84F-F57DB79F9C7B}" srcOrd="0" destOrd="0" presId="urn:microsoft.com/office/officeart/2005/8/layout/radial5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FFDA0352-B20C-4474-8AD4-6343D8431FBA}" type="presOf" srcId="{BC7FD85F-35DC-4948-9CA7-C3A73A8087BD}" destId="{D337192F-8B22-4BAC-A196-F5965892F8A9}" srcOrd="1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4678C1F1-DDF8-4742-A6AA-B5B93B4C0C1B}" type="presOf" srcId="{4F170C76-FBCD-49C3-B448-3BB301E874D9}" destId="{043A5B2B-A46B-4168-ABBD-140501FFC614}" srcOrd="0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026EB5BD-C911-4A0F-9F7D-422ECCA3ADD0}" type="presOf" srcId="{212517B1-7AD9-4D31-8934-868CC029644D}" destId="{4A061251-BFFD-4A27-9443-E60B40EA889B}" srcOrd="0" destOrd="0" presId="urn:microsoft.com/office/officeart/2005/8/layout/radial5"/>
    <dgm:cxn modelId="{BD0412DD-F4E6-446D-8E26-FC8CF9E8752F}" srcId="{E93EBDC5-D40D-46DC-B737-62DF50A9FAB1}" destId="{7650FCD3-0D77-41C3-9FF4-8A2E60556CA0}" srcOrd="7" destOrd="0" parTransId="{D17266B7-FFD4-4E00-8B25-3D5090698D42}" sibTransId="{9175459F-F56D-4991-9F31-6159FD5B7E54}"/>
    <dgm:cxn modelId="{873573F3-F06B-4AB0-88F3-5E2396586403}" type="presOf" srcId="{E774C604-3FE8-42FB-A520-2B96673F6A36}" destId="{DEA29EB7-93FA-4BE5-99DA-9A4453616387}" srcOrd="0" destOrd="0" presId="urn:microsoft.com/office/officeart/2005/8/layout/radial5"/>
    <dgm:cxn modelId="{C5F05430-A716-4DD5-8FCE-ED5F6F0066AC}" type="presOf" srcId="{BC7FD85F-35DC-4948-9CA7-C3A73A8087BD}" destId="{1EC498CA-551E-49F7-9C15-C8BA2344FE48}" srcOrd="0" destOrd="0" presId="urn:microsoft.com/office/officeart/2005/8/layout/radial5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DACED8D7-E434-478E-BDD2-6655D295DA5E}" type="presOf" srcId="{259EED8B-CBD3-4FE3-8904-41059002640F}" destId="{85086F0F-E881-4989-9178-53C98F95E7B2}" srcOrd="0" destOrd="0" presId="urn:microsoft.com/office/officeart/2005/8/layout/radial5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77FE60FD-5AD6-406E-B7F8-240D3F32B927}" type="presOf" srcId="{4F170C76-FBCD-49C3-B448-3BB301E874D9}" destId="{3A2DE423-4DCE-40F9-BC62-B567EB2E38D5}" srcOrd="1" destOrd="0" presId="urn:microsoft.com/office/officeart/2005/8/layout/radial5"/>
    <dgm:cxn modelId="{3DED33D6-F5F1-4084-865B-18EC5EE1035F}" type="presOf" srcId="{3E5C7DC5-ABC4-4AEF-9178-D238818C5330}" destId="{8194FE0D-FC26-4D5A-A689-04A50BF5F8DC}" srcOrd="1" destOrd="0" presId="urn:microsoft.com/office/officeart/2005/8/layout/radial5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A8E34DA9-8866-423F-8B4A-83BC67E5A9F1}" type="presOf" srcId="{E93EBDC5-D40D-46DC-B737-62DF50A9FAB1}" destId="{D10266A9-B3A4-4F44-9294-BF3770DDFFF8}" srcOrd="0" destOrd="0" presId="urn:microsoft.com/office/officeart/2005/8/layout/radial5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E0D73CB5-8D26-4A5D-86F5-A030723668E2}" type="presOf" srcId="{578D1492-02B6-404C-9746-A6D6E96788E7}" destId="{55F353C6-368F-43DF-B693-FC01F05CBF7E}" srcOrd="0" destOrd="0" presId="urn:microsoft.com/office/officeart/2005/8/layout/radial5"/>
    <dgm:cxn modelId="{BBC0C346-B61C-4131-AEB2-53ECE6CA2C53}" type="presOf" srcId="{735AEA52-DA69-434F-95AC-602B7D9DD2FA}" destId="{6B34786D-879D-4A8A-83DA-70D9AA7118A1}" srcOrd="0" destOrd="0" presId="urn:microsoft.com/office/officeart/2005/8/layout/radial5"/>
    <dgm:cxn modelId="{C427EC5C-D0D4-4CA0-B810-45AB85CF3C1B}" type="presOf" srcId="{DF9B3F97-4F5B-41E5-990F-AF00AE5BFD38}" destId="{78C2351F-833E-4456-9949-ADD2491C0826}" srcOrd="0" destOrd="0" presId="urn:microsoft.com/office/officeart/2005/8/layout/radial5"/>
    <dgm:cxn modelId="{C9A201AC-230E-4746-BE39-F3BF4EC04F62}" type="presParOf" srcId="{4A061251-BFFD-4A27-9443-E60B40EA889B}" destId="{D10266A9-B3A4-4F44-9294-BF3770DDFFF8}" srcOrd="0" destOrd="0" presId="urn:microsoft.com/office/officeart/2005/8/layout/radial5"/>
    <dgm:cxn modelId="{D62A5E6D-BC16-4698-BFF7-C93D82AFE264}" type="presParOf" srcId="{4A061251-BFFD-4A27-9443-E60B40EA889B}" destId="{043A5B2B-A46B-4168-ABBD-140501FFC614}" srcOrd="1" destOrd="0" presId="urn:microsoft.com/office/officeart/2005/8/layout/radial5"/>
    <dgm:cxn modelId="{3D7F1F8D-F5F5-438C-B5B1-F3F96C38EE75}" type="presParOf" srcId="{043A5B2B-A46B-4168-ABBD-140501FFC614}" destId="{3A2DE423-4DCE-40F9-BC62-B567EB2E38D5}" srcOrd="0" destOrd="0" presId="urn:microsoft.com/office/officeart/2005/8/layout/radial5"/>
    <dgm:cxn modelId="{B79999AF-B999-457B-AC53-E29CF397472C}" type="presParOf" srcId="{4A061251-BFFD-4A27-9443-E60B40EA889B}" destId="{0A9915C7-F66D-45B6-BCD0-467FDE19ED9D}" srcOrd="2" destOrd="0" presId="urn:microsoft.com/office/officeart/2005/8/layout/radial5"/>
    <dgm:cxn modelId="{C140BA5E-FF8C-41F3-B348-930822BF692F}" type="presParOf" srcId="{4A061251-BFFD-4A27-9443-E60B40EA889B}" destId="{78C2351F-833E-4456-9949-ADD2491C0826}" srcOrd="3" destOrd="0" presId="urn:microsoft.com/office/officeart/2005/8/layout/radial5"/>
    <dgm:cxn modelId="{F5B32615-669A-4D7D-86B7-068A20C6E1A0}" type="presParOf" srcId="{78C2351F-833E-4456-9949-ADD2491C0826}" destId="{B383C595-C1FC-4228-B0F4-FF8D059FF414}" srcOrd="0" destOrd="0" presId="urn:microsoft.com/office/officeart/2005/8/layout/radial5"/>
    <dgm:cxn modelId="{40DB0B44-4A49-40F7-9485-A166ED54C05E}" type="presParOf" srcId="{4A061251-BFFD-4A27-9443-E60B40EA889B}" destId="{85086F0F-E881-4989-9178-53C98F95E7B2}" srcOrd="4" destOrd="0" presId="urn:microsoft.com/office/officeart/2005/8/layout/radial5"/>
    <dgm:cxn modelId="{B15CA24A-26A7-4EF7-B6A7-706A716DA6A2}" type="presParOf" srcId="{4A061251-BFFD-4A27-9443-E60B40EA889B}" destId="{DEA29EB7-93FA-4BE5-99DA-9A4453616387}" srcOrd="5" destOrd="0" presId="urn:microsoft.com/office/officeart/2005/8/layout/radial5"/>
    <dgm:cxn modelId="{3BD631A9-C960-4866-B980-D45CB4B92B95}" type="presParOf" srcId="{DEA29EB7-93FA-4BE5-99DA-9A4453616387}" destId="{2DAF6972-5A70-41A0-82AF-3D360A64F7EC}" srcOrd="0" destOrd="0" presId="urn:microsoft.com/office/officeart/2005/8/layout/radial5"/>
    <dgm:cxn modelId="{DA6483E8-0346-4E1E-AFF4-16BFCF35A3D0}" type="presParOf" srcId="{4A061251-BFFD-4A27-9443-E60B40EA889B}" destId="{E437977E-B00A-4F8D-8181-AE8752ED6A47}" srcOrd="6" destOrd="0" presId="urn:microsoft.com/office/officeart/2005/8/layout/radial5"/>
    <dgm:cxn modelId="{DF9BE118-F9A9-4FBB-B62B-618FAA4D15D5}" type="presParOf" srcId="{4A061251-BFFD-4A27-9443-E60B40EA889B}" destId="{1EC498CA-551E-49F7-9C15-C8BA2344FE48}" srcOrd="7" destOrd="0" presId="urn:microsoft.com/office/officeart/2005/8/layout/radial5"/>
    <dgm:cxn modelId="{6E8BD409-163B-4902-9285-03E15EC919A0}" type="presParOf" srcId="{1EC498CA-551E-49F7-9C15-C8BA2344FE48}" destId="{D337192F-8B22-4BAC-A196-F5965892F8A9}" srcOrd="0" destOrd="0" presId="urn:microsoft.com/office/officeart/2005/8/layout/radial5"/>
    <dgm:cxn modelId="{DC02F70F-A5D7-4529-8A9F-ED5AF50614C8}" type="presParOf" srcId="{4A061251-BFFD-4A27-9443-E60B40EA889B}" destId="{6FF14547-DE38-4989-8BDA-D11C720A1F42}" srcOrd="8" destOrd="0" presId="urn:microsoft.com/office/officeart/2005/8/layout/radial5"/>
    <dgm:cxn modelId="{5532ED6F-CDF6-410A-A360-D82A94957505}" type="presParOf" srcId="{4A061251-BFFD-4A27-9443-E60B40EA889B}" destId="{561C5DD3-D06A-4F5A-B5A9-D61C2648272A}" srcOrd="9" destOrd="0" presId="urn:microsoft.com/office/officeart/2005/8/layout/radial5"/>
    <dgm:cxn modelId="{9DB72356-F717-475A-8B46-25108594D200}" type="presParOf" srcId="{561C5DD3-D06A-4F5A-B5A9-D61C2648272A}" destId="{2650F658-648C-4525-8CEF-84A10A62EBD0}" srcOrd="0" destOrd="0" presId="urn:microsoft.com/office/officeart/2005/8/layout/radial5"/>
    <dgm:cxn modelId="{FFF9B8C5-E88D-411E-BEAA-6E706E17C06C}" type="presParOf" srcId="{4A061251-BFFD-4A27-9443-E60B40EA889B}" destId="{6B34786D-879D-4A8A-83DA-70D9AA7118A1}" srcOrd="10" destOrd="0" presId="urn:microsoft.com/office/officeart/2005/8/layout/radial5"/>
    <dgm:cxn modelId="{112BD9C1-90D8-4225-B052-359F5DDA8B91}" type="presParOf" srcId="{4A061251-BFFD-4A27-9443-E60B40EA889B}" destId="{5D8ADF7F-02FB-4ABC-B213-C171ECCD4168}" srcOrd="11" destOrd="0" presId="urn:microsoft.com/office/officeart/2005/8/layout/radial5"/>
    <dgm:cxn modelId="{38775088-1A88-4B45-8E83-CBA4CFEB1350}" type="presParOf" srcId="{5D8ADF7F-02FB-4ABC-B213-C171ECCD4168}" destId="{8194FE0D-FC26-4D5A-A689-04A50BF5F8DC}" srcOrd="0" destOrd="0" presId="urn:microsoft.com/office/officeart/2005/8/layout/radial5"/>
    <dgm:cxn modelId="{D615E23C-5665-4DD6-846B-08829447F361}" type="presParOf" srcId="{4A061251-BFFD-4A27-9443-E60B40EA889B}" destId="{2FB5F620-4AE4-452A-A8B9-7311838EFE6C}" srcOrd="12" destOrd="0" presId="urn:microsoft.com/office/officeart/2005/8/layout/radial5"/>
    <dgm:cxn modelId="{F611BCDB-EA63-46B0-8496-04F9D101DA15}" type="presParOf" srcId="{4A061251-BFFD-4A27-9443-E60B40EA889B}" destId="{D3C709D0-6AAC-42E8-A84F-F57DB79F9C7B}" srcOrd="13" destOrd="0" presId="urn:microsoft.com/office/officeart/2005/8/layout/radial5"/>
    <dgm:cxn modelId="{1A7219AE-6FD6-402C-8D5B-1AC02A114CE5}" type="presParOf" srcId="{D3C709D0-6AAC-42E8-A84F-F57DB79F9C7B}" destId="{EE3C07C6-376E-4972-8895-7B622CDAF6FF}" srcOrd="0" destOrd="0" presId="urn:microsoft.com/office/officeart/2005/8/layout/radial5"/>
    <dgm:cxn modelId="{387AA872-13D0-4C8D-9C6A-88F3A12860CA}" type="presParOf" srcId="{4A061251-BFFD-4A27-9443-E60B40EA889B}" destId="{55F353C6-368F-43DF-B693-FC01F05CBF7E}" srcOrd="14" destOrd="0" presId="urn:microsoft.com/office/officeart/2005/8/layout/radial5"/>
    <dgm:cxn modelId="{9336444C-95DD-44DB-9665-981A46B804CE}" type="presParOf" srcId="{4A061251-BFFD-4A27-9443-E60B40EA889B}" destId="{99C9AAA9-DC3B-419C-BD34-2FDBCCAF4021}" srcOrd="15" destOrd="0" presId="urn:microsoft.com/office/officeart/2005/8/layout/radial5"/>
    <dgm:cxn modelId="{6C99B820-BBCF-4E29-BA32-D35B9D2B8B7E}" type="presParOf" srcId="{99C9AAA9-DC3B-419C-BD34-2FDBCCAF4021}" destId="{4BBE6832-DF21-45AF-8145-F27058F1ECF0}" srcOrd="0" destOrd="0" presId="urn:microsoft.com/office/officeart/2005/8/layout/radial5"/>
    <dgm:cxn modelId="{782A1B64-32EC-4535-ACE2-8A9F147D9FA0}" type="presParOf" srcId="{4A061251-BFFD-4A27-9443-E60B40EA889B}" destId="{83446255-5096-4409-BBD6-78A821981836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hattest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6A34BA9-DAE6-40D4-B3C7-3F9B1A2647F1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E2E85FD-12F5-4C0B-A3B3-852FC443478A}" type="parTrans" cxnId="{1B4BE345-AA7D-4ADC-8890-EB85AC5FB24D}">
      <dgm:prSet/>
      <dgm:spPr/>
      <dgm:t>
        <a:bodyPr/>
        <a:lstStyle/>
        <a:p>
          <a:endParaRPr lang="cs-CZ"/>
        </a:p>
      </dgm:t>
    </dgm:pt>
    <dgm:pt modelId="{2DE25FC8-FC93-49C5-93B3-C06C3A0157E1}" type="sibTrans" cxnId="{1B4BE345-AA7D-4ADC-8890-EB85AC5FB24D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hattet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348D5B98-06D4-4FCF-9C45-0FBF8024E179}">
      <dgm:prSet phldrT="[Text]"/>
      <dgm:spPr/>
      <dgm:t>
        <a:bodyPr/>
        <a:lstStyle/>
        <a:p>
          <a:endParaRPr lang="cs-CZ"/>
        </a:p>
      </dgm:t>
    </dgm:pt>
    <dgm:pt modelId="{D5F3C68C-84F5-46AE-8684-2443B268FF63}" type="parTrans" cxnId="{22C9278E-8079-483E-8F90-D19AE10D9BA2}">
      <dgm:prSet/>
      <dgm:spPr/>
      <dgm:t>
        <a:bodyPr/>
        <a:lstStyle/>
        <a:p>
          <a:endParaRPr lang="cs-CZ"/>
        </a:p>
      </dgm:t>
    </dgm:pt>
    <dgm:pt modelId="{CC449C24-DC62-4FBA-A011-BF05CC85DB75}" type="sibTrans" cxnId="{22C9278E-8079-483E-8F90-D19AE10D9BA2}">
      <dgm:prSet/>
      <dgm:spPr/>
      <dgm:t>
        <a:bodyPr/>
        <a:lstStyle/>
        <a:p>
          <a:endParaRPr lang="cs-CZ"/>
        </a:p>
      </dgm:t>
    </dgm:pt>
    <dgm:pt modelId="{0C5D0603-2649-43D0-B1A5-53D89D874CD4}">
      <dgm:prSet/>
      <dgm:spPr/>
      <dgm:t>
        <a:bodyPr/>
        <a:lstStyle/>
        <a:p>
          <a:endParaRPr lang="cs-CZ"/>
        </a:p>
      </dgm:t>
    </dgm:pt>
    <dgm:pt modelId="{5AD3B2CA-B3F4-4AD3-A434-B0B82BFEA884}" type="parTrans" cxnId="{EC1B4505-2AEE-45F6-9A80-7E8AD6FF183C}">
      <dgm:prSet/>
      <dgm:spPr/>
      <dgm:t>
        <a:bodyPr/>
        <a:lstStyle/>
        <a:p>
          <a:endParaRPr lang="cs-CZ"/>
        </a:p>
      </dgm:t>
    </dgm:pt>
    <dgm:pt modelId="{1CE598AD-172A-43BF-8D6D-61D6A7AA6E3B}" type="sibTrans" cxnId="{EC1B4505-2AEE-45F6-9A80-7E8AD6FF183C}">
      <dgm:prSet/>
      <dgm:spPr/>
      <dgm:t>
        <a:bodyPr/>
        <a:lstStyle/>
        <a:p>
          <a:endParaRPr lang="cs-CZ"/>
        </a:p>
      </dgm:t>
    </dgm:pt>
    <dgm:pt modelId="{689C771A-1DBB-4459-9757-A5FB484CDC00}">
      <dgm:prSet custRadScaleRad="99868" custRadScaleInc="-6582"/>
      <dgm:spPr/>
      <dgm:t>
        <a:bodyPr/>
        <a:lstStyle/>
        <a:p>
          <a:endParaRPr lang="cs-CZ"/>
        </a:p>
      </dgm:t>
    </dgm:pt>
    <dgm:pt modelId="{0F0708C8-C1D4-41CA-9138-CDD6D03D819C}" type="parTrans" cxnId="{B3DB202A-ADD4-4064-9685-17C49121066B}">
      <dgm:prSet/>
      <dgm:spPr/>
      <dgm:t>
        <a:bodyPr/>
        <a:lstStyle/>
        <a:p>
          <a:endParaRPr lang="cs-CZ"/>
        </a:p>
      </dgm:t>
    </dgm:pt>
    <dgm:pt modelId="{A422AC2B-5897-470B-9DF1-584A22D8F7B2}" type="sibTrans" cxnId="{B3DB202A-ADD4-4064-9685-17C49121066B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9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9" custScaleX="142328" custRadScaleRad="107428" custRadScaleInc="-74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9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9" custScaleX="142486" custRadScaleRad="125950" custRadScaleInc="424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9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9" custScaleX="131629" custRadScaleRad="125873" custRadScaleInc="113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9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9" custScaleX="142364" custRadScaleRad="126598" custRadScaleInc="-345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9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9" custScaleX="152833" custRadScaleRad="103941" custRadScaleInc="-262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9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9" custScaleX="142291" custRadScaleRad="111574" custRadScaleInc="49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9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9" custScaleX="142483" custRadScaleRad="133303" custRadScaleInc="47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F67612-71D4-475E-AFFC-BE2A87C477F9}" type="pres">
      <dgm:prSet presAssocID="{2E2E85FD-12F5-4C0B-A3B3-852FC443478A}" presName="parTrans" presStyleLbl="sibTrans2D1" presStyleIdx="7" presStyleCnt="9"/>
      <dgm:spPr/>
      <dgm:t>
        <a:bodyPr/>
        <a:lstStyle/>
        <a:p>
          <a:endParaRPr lang="cs-CZ"/>
        </a:p>
      </dgm:t>
    </dgm:pt>
    <dgm:pt modelId="{6DC51F96-FAB3-4AE5-97BD-BC4555438D4A}" type="pres">
      <dgm:prSet presAssocID="{2E2E85FD-12F5-4C0B-A3B3-852FC443478A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F9FBE5F3-C1AD-440E-9854-291C5CB60306}" type="pres">
      <dgm:prSet presAssocID="{76A34BA9-DAE6-40D4-B3C7-3F9B1A2647F1}" presName="node" presStyleLbl="node1" presStyleIdx="7" presStyleCnt="9" custScaleX="131869" custRadScaleRad="134582" custRadScaleInc="-79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8" presStyleCnt="9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8" presStyleCnt="9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8" presStyleCnt="9" custScaleX="142487" custRadScaleRad="117917" custRadScaleInc="-340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30A54F-3496-441D-86BE-29CBB0CD77C6}" type="presOf" srcId="{8C389CF9-0651-4499-A640-774586F20E71}" destId="{561C5DD3-D06A-4F5A-B5A9-D61C2648272A}" srcOrd="0" destOrd="0" presId="urn:microsoft.com/office/officeart/2005/8/layout/radial5"/>
    <dgm:cxn modelId="{39450FED-A490-4C91-9CA4-757310BB285E}" type="presOf" srcId="{212517B1-7AD9-4D31-8934-868CC029644D}" destId="{4A061251-BFFD-4A27-9443-E60B40EA889B}" srcOrd="0" destOrd="0" presId="urn:microsoft.com/office/officeart/2005/8/layout/radial5"/>
    <dgm:cxn modelId="{93A1016E-B186-4F71-961B-79B628B48103}" type="presOf" srcId="{4F170C76-FBCD-49C3-B448-3BB301E874D9}" destId="{043A5B2B-A46B-4168-ABBD-140501FFC614}" srcOrd="0" destOrd="0" presId="urn:microsoft.com/office/officeart/2005/8/layout/radial5"/>
    <dgm:cxn modelId="{88E0CFE4-792B-4CAB-94CF-4C0D5438F627}" type="presOf" srcId="{4F170C76-FBCD-49C3-B448-3BB301E874D9}" destId="{3A2DE423-4DCE-40F9-BC62-B567EB2E38D5}" srcOrd="1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A100B4FC-2DD6-4AB9-A051-3BD3DBE3734F}" type="presOf" srcId="{7650FCD3-0D77-41C3-9FF4-8A2E60556CA0}" destId="{83446255-5096-4409-BBD6-78A821981836}" srcOrd="0" destOrd="0" presId="urn:microsoft.com/office/officeart/2005/8/layout/radial5"/>
    <dgm:cxn modelId="{4D5F4661-73AB-477A-99C6-63978D60F691}" type="presOf" srcId="{76A34BA9-DAE6-40D4-B3C7-3F9B1A2647F1}" destId="{F9FBE5F3-C1AD-440E-9854-291C5CB60306}" srcOrd="0" destOrd="0" presId="urn:microsoft.com/office/officeart/2005/8/layout/radial5"/>
    <dgm:cxn modelId="{0434D979-29C2-4932-B9DD-300F565AEC58}" type="presOf" srcId="{8C389CF9-0651-4499-A640-774586F20E71}" destId="{2650F658-648C-4525-8CEF-84A10A62EBD0}" srcOrd="1" destOrd="0" presId="urn:microsoft.com/office/officeart/2005/8/layout/radial5"/>
    <dgm:cxn modelId="{BE812AD0-F862-45C7-90EB-4DAE4728CAA1}" type="presOf" srcId="{DF9B3F97-4F5B-41E5-990F-AF00AE5BFD38}" destId="{B383C595-C1FC-4228-B0F4-FF8D059FF414}" srcOrd="1" destOrd="0" presId="urn:microsoft.com/office/officeart/2005/8/layout/radial5"/>
    <dgm:cxn modelId="{6EA2C996-C117-478F-A125-FE5C2EF826C4}" type="presOf" srcId="{735AEA52-DA69-434F-95AC-602B7D9DD2FA}" destId="{6B34786D-879D-4A8A-83DA-70D9AA7118A1}" srcOrd="0" destOrd="0" presId="urn:microsoft.com/office/officeart/2005/8/layout/radial5"/>
    <dgm:cxn modelId="{1B4BE345-AA7D-4ADC-8890-EB85AC5FB24D}" srcId="{E93EBDC5-D40D-46DC-B737-62DF50A9FAB1}" destId="{76A34BA9-DAE6-40D4-B3C7-3F9B1A2647F1}" srcOrd="7" destOrd="0" parTransId="{2E2E85FD-12F5-4C0B-A3B3-852FC443478A}" sibTransId="{2DE25FC8-FC93-49C5-93B3-C06C3A0157E1}"/>
    <dgm:cxn modelId="{22C9278E-8079-483E-8F90-D19AE10D9BA2}" srcId="{212517B1-7AD9-4D31-8934-868CC029644D}" destId="{348D5B98-06D4-4FCF-9C45-0FBF8024E179}" srcOrd="2" destOrd="0" parTransId="{D5F3C68C-84F5-46AE-8684-2443B268FF63}" sibTransId="{CC449C24-DC62-4FBA-A011-BF05CC85DB75}"/>
    <dgm:cxn modelId="{EC1B4505-2AEE-45F6-9A80-7E8AD6FF183C}" srcId="{212517B1-7AD9-4D31-8934-868CC029644D}" destId="{0C5D0603-2649-43D0-B1A5-53D89D874CD4}" srcOrd="3" destOrd="0" parTransId="{5AD3B2CA-B3F4-4AD3-A434-B0B82BFEA884}" sibTransId="{1CE598AD-172A-43BF-8D6D-61D6A7AA6E3B}"/>
    <dgm:cxn modelId="{8D6917F4-4C5C-42F8-8462-1A4BAD4CDA1E}" type="presOf" srcId="{D17266B7-FFD4-4E00-8B25-3D5090698D42}" destId="{4BBE6832-DF21-45AF-8145-F27058F1ECF0}" srcOrd="1" destOrd="0" presId="urn:microsoft.com/office/officeart/2005/8/layout/radial5"/>
    <dgm:cxn modelId="{F33D502B-242E-46A0-8411-93128ED18FA4}" type="presOf" srcId="{2E2E85FD-12F5-4C0B-A3B3-852FC443478A}" destId="{97F67612-71D4-475E-AFFC-BE2A87C477F9}" srcOrd="0" destOrd="0" presId="urn:microsoft.com/office/officeart/2005/8/layout/radial5"/>
    <dgm:cxn modelId="{1A89CA57-0FAE-416D-86CF-C9400A0B7FE6}" type="presOf" srcId="{BC7FD85F-35DC-4948-9CA7-C3A73A8087BD}" destId="{1EC498CA-551E-49F7-9C15-C8BA2344FE48}" srcOrd="0" destOrd="0" presId="urn:microsoft.com/office/officeart/2005/8/layout/radial5"/>
    <dgm:cxn modelId="{3D94905B-55D8-465F-8EA0-842FD581FFF2}" type="presOf" srcId="{E93EBDC5-D40D-46DC-B737-62DF50A9FAB1}" destId="{D10266A9-B3A4-4F44-9294-BF3770DDFFF8}" srcOrd="0" destOrd="0" presId="urn:microsoft.com/office/officeart/2005/8/layout/radial5"/>
    <dgm:cxn modelId="{57EB9060-F092-461C-9883-A8162E2088A8}" type="presOf" srcId="{578D1492-02B6-404C-9746-A6D6E96788E7}" destId="{55F353C6-368F-43DF-B693-FC01F05CBF7E}" srcOrd="0" destOrd="0" presId="urn:microsoft.com/office/officeart/2005/8/layout/radial5"/>
    <dgm:cxn modelId="{2BE76203-F160-43C6-9DA9-093D3F9B36E1}" type="presOf" srcId="{E774C604-3FE8-42FB-A520-2B96673F6A36}" destId="{DEA29EB7-93FA-4BE5-99DA-9A4453616387}" srcOrd="0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EE5F7FB3-FFBB-47B5-8DA0-6C2401F73DCF}" type="presOf" srcId="{F15EB65D-98E5-47C9-A069-C535398C049A}" destId="{2FB5F620-4AE4-452A-A8B9-7311838EFE6C}" srcOrd="0" destOrd="0" presId="urn:microsoft.com/office/officeart/2005/8/layout/radial5"/>
    <dgm:cxn modelId="{DA765014-76F2-4DB2-B094-1D8DEB9CF9A9}" type="presOf" srcId="{259EED8B-CBD3-4FE3-8904-41059002640F}" destId="{85086F0F-E881-4989-9178-53C98F95E7B2}" srcOrd="0" destOrd="0" presId="urn:microsoft.com/office/officeart/2005/8/layout/radial5"/>
    <dgm:cxn modelId="{5C3E5D79-E74E-4F1A-B8EB-D91E8849A07D}" type="presOf" srcId="{BC7FD85F-35DC-4948-9CA7-C3A73A8087BD}" destId="{D337192F-8B22-4BAC-A196-F5965892F8A9}" srcOrd="1" destOrd="0" presId="urn:microsoft.com/office/officeart/2005/8/layout/radial5"/>
    <dgm:cxn modelId="{259BA8E7-AA0F-475F-ACB9-4DF1579A28AA}" type="presOf" srcId="{2F706786-A2BE-424C-8A6D-7F81486E6BF5}" destId="{EE3C07C6-376E-4972-8895-7B622CDAF6FF}" srcOrd="1" destOrd="0" presId="urn:microsoft.com/office/officeart/2005/8/layout/radial5"/>
    <dgm:cxn modelId="{E3486122-5A06-405E-8ADD-11A2BCDC6F9A}" type="presOf" srcId="{DF9B3F97-4F5B-41E5-990F-AF00AE5BFD38}" destId="{78C2351F-833E-4456-9949-ADD2491C0826}" srcOrd="0" destOrd="0" presId="urn:microsoft.com/office/officeart/2005/8/layout/radial5"/>
    <dgm:cxn modelId="{FC3224B4-444C-41E6-AC5B-813810D766EF}" type="presOf" srcId="{332C7329-17BB-475A-B897-F169525EF366}" destId="{6FF14547-DE38-4989-8BDA-D11C720A1F42}" srcOrd="0" destOrd="0" presId="urn:microsoft.com/office/officeart/2005/8/layout/radial5"/>
    <dgm:cxn modelId="{2553780A-5DBE-4A46-9F14-183E7CC52892}" type="presOf" srcId="{E774C604-3FE8-42FB-A520-2B96673F6A36}" destId="{2DAF6972-5A70-41A0-82AF-3D360A64F7EC}" srcOrd="1" destOrd="0" presId="urn:microsoft.com/office/officeart/2005/8/layout/radial5"/>
    <dgm:cxn modelId="{A289935C-CAA4-4711-986E-FDF79BB05859}" type="presOf" srcId="{CCE45E28-AAF0-43B9-9C0A-A99BFDF6217D}" destId="{0A9915C7-F66D-45B6-BCD0-467FDE19ED9D}" srcOrd="0" destOrd="0" presId="urn:microsoft.com/office/officeart/2005/8/layout/radial5"/>
    <dgm:cxn modelId="{BD0412DD-F4E6-446D-8E26-FC8CF9E8752F}" srcId="{E93EBDC5-D40D-46DC-B737-62DF50A9FAB1}" destId="{7650FCD3-0D77-41C3-9FF4-8A2E60556CA0}" srcOrd="8" destOrd="0" parTransId="{D17266B7-FFD4-4E00-8B25-3D5090698D42}" sibTransId="{9175459F-F56D-4991-9F31-6159FD5B7E54}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4884F20A-CD40-44A7-9B9F-991BECFFF296}" type="presOf" srcId="{2F706786-A2BE-424C-8A6D-7F81486E6BF5}" destId="{D3C709D0-6AAC-42E8-A84F-F57DB79F9C7B}" srcOrd="0" destOrd="0" presId="urn:microsoft.com/office/officeart/2005/8/layout/radial5"/>
    <dgm:cxn modelId="{D90D3030-47F4-4502-B0F6-73C8AC3C5BD7}" type="presOf" srcId="{D17266B7-FFD4-4E00-8B25-3D5090698D42}" destId="{99C9AAA9-DC3B-419C-BD34-2FDBCCAF4021}" srcOrd="0" destOrd="0" presId="urn:microsoft.com/office/officeart/2005/8/layout/radial5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48BB08F0-DAFB-4964-845B-A0DC19228A4F}" type="presOf" srcId="{3E5C7DC5-ABC4-4AEF-9178-D238818C5330}" destId="{5D8ADF7F-02FB-4ABC-B213-C171ECCD4168}" srcOrd="0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E1CF0056-7A6A-4867-BE4A-0FE59AB3BF05}" type="presOf" srcId="{3E5C7DC5-ABC4-4AEF-9178-D238818C5330}" destId="{8194FE0D-FC26-4D5A-A689-04A50BF5F8DC}" srcOrd="1" destOrd="0" presId="urn:microsoft.com/office/officeart/2005/8/layout/radial5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5D33713C-8E3E-42BD-A5A8-E341B646CE74}" type="presOf" srcId="{2B10D7C9-5F0A-4106-BB18-90AEDBA6060F}" destId="{E437977E-B00A-4F8D-8181-AE8752ED6A47}" srcOrd="0" destOrd="0" presId="urn:microsoft.com/office/officeart/2005/8/layout/radial5"/>
    <dgm:cxn modelId="{B3DB202A-ADD4-4064-9685-17C49121066B}" srcId="{212517B1-7AD9-4D31-8934-868CC029644D}" destId="{689C771A-1DBB-4459-9757-A5FB484CDC00}" srcOrd="4" destOrd="0" parTransId="{0F0708C8-C1D4-41CA-9138-CDD6D03D819C}" sibTransId="{A422AC2B-5897-470B-9DF1-584A22D8F7B2}"/>
    <dgm:cxn modelId="{B357C8AB-A99B-4F36-ADED-99D2021F4884}" type="presOf" srcId="{2E2E85FD-12F5-4C0B-A3B3-852FC443478A}" destId="{6DC51F96-FAB3-4AE5-97BD-BC4555438D4A}" srcOrd="1" destOrd="0" presId="urn:microsoft.com/office/officeart/2005/8/layout/radial5"/>
    <dgm:cxn modelId="{E7289A41-5E49-4D04-BBCE-45CB11CDD904}" type="presParOf" srcId="{4A061251-BFFD-4A27-9443-E60B40EA889B}" destId="{D10266A9-B3A4-4F44-9294-BF3770DDFFF8}" srcOrd="0" destOrd="0" presId="urn:microsoft.com/office/officeart/2005/8/layout/radial5"/>
    <dgm:cxn modelId="{24588DB2-513E-410A-B070-67DB58883EA9}" type="presParOf" srcId="{4A061251-BFFD-4A27-9443-E60B40EA889B}" destId="{043A5B2B-A46B-4168-ABBD-140501FFC614}" srcOrd="1" destOrd="0" presId="urn:microsoft.com/office/officeart/2005/8/layout/radial5"/>
    <dgm:cxn modelId="{5CEFDCC7-76AF-4F3C-9945-D4C50CF6B842}" type="presParOf" srcId="{043A5B2B-A46B-4168-ABBD-140501FFC614}" destId="{3A2DE423-4DCE-40F9-BC62-B567EB2E38D5}" srcOrd="0" destOrd="0" presId="urn:microsoft.com/office/officeart/2005/8/layout/radial5"/>
    <dgm:cxn modelId="{7D6065BA-35E6-46F0-BF38-303EE265141C}" type="presParOf" srcId="{4A061251-BFFD-4A27-9443-E60B40EA889B}" destId="{0A9915C7-F66D-45B6-BCD0-467FDE19ED9D}" srcOrd="2" destOrd="0" presId="urn:microsoft.com/office/officeart/2005/8/layout/radial5"/>
    <dgm:cxn modelId="{1D091A04-F341-482C-A6D5-9E059DE5C314}" type="presParOf" srcId="{4A061251-BFFD-4A27-9443-E60B40EA889B}" destId="{78C2351F-833E-4456-9949-ADD2491C0826}" srcOrd="3" destOrd="0" presId="urn:microsoft.com/office/officeart/2005/8/layout/radial5"/>
    <dgm:cxn modelId="{D2C6F3D9-CB0E-44AD-B96E-CAC91310CE35}" type="presParOf" srcId="{78C2351F-833E-4456-9949-ADD2491C0826}" destId="{B383C595-C1FC-4228-B0F4-FF8D059FF414}" srcOrd="0" destOrd="0" presId="urn:microsoft.com/office/officeart/2005/8/layout/radial5"/>
    <dgm:cxn modelId="{A86F39EF-0B23-44C4-AB64-FC3217958BCF}" type="presParOf" srcId="{4A061251-BFFD-4A27-9443-E60B40EA889B}" destId="{85086F0F-E881-4989-9178-53C98F95E7B2}" srcOrd="4" destOrd="0" presId="urn:microsoft.com/office/officeart/2005/8/layout/radial5"/>
    <dgm:cxn modelId="{5F231037-A0CA-4446-A873-F1B09FD8E7C3}" type="presParOf" srcId="{4A061251-BFFD-4A27-9443-E60B40EA889B}" destId="{DEA29EB7-93FA-4BE5-99DA-9A4453616387}" srcOrd="5" destOrd="0" presId="urn:microsoft.com/office/officeart/2005/8/layout/radial5"/>
    <dgm:cxn modelId="{B2957C60-CE05-45D3-BB3A-517B293F9C22}" type="presParOf" srcId="{DEA29EB7-93FA-4BE5-99DA-9A4453616387}" destId="{2DAF6972-5A70-41A0-82AF-3D360A64F7EC}" srcOrd="0" destOrd="0" presId="urn:microsoft.com/office/officeart/2005/8/layout/radial5"/>
    <dgm:cxn modelId="{A7FEF195-1BBA-459E-8D5B-B061DD930940}" type="presParOf" srcId="{4A061251-BFFD-4A27-9443-E60B40EA889B}" destId="{E437977E-B00A-4F8D-8181-AE8752ED6A47}" srcOrd="6" destOrd="0" presId="urn:microsoft.com/office/officeart/2005/8/layout/radial5"/>
    <dgm:cxn modelId="{8AE8ED82-DBEA-4F20-8C1C-F2F2D3D70609}" type="presParOf" srcId="{4A061251-BFFD-4A27-9443-E60B40EA889B}" destId="{1EC498CA-551E-49F7-9C15-C8BA2344FE48}" srcOrd="7" destOrd="0" presId="urn:microsoft.com/office/officeart/2005/8/layout/radial5"/>
    <dgm:cxn modelId="{457E9A48-40BC-400A-A090-FEB78A797A61}" type="presParOf" srcId="{1EC498CA-551E-49F7-9C15-C8BA2344FE48}" destId="{D337192F-8B22-4BAC-A196-F5965892F8A9}" srcOrd="0" destOrd="0" presId="urn:microsoft.com/office/officeart/2005/8/layout/radial5"/>
    <dgm:cxn modelId="{7E4FEB73-DCDB-44CA-9C7F-96D2D2834F98}" type="presParOf" srcId="{4A061251-BFFD-4A27-9443-E60B40EA889B}" destId="{6FF14547-DE38-4989-8BDA-D11C720A1F42}" srcOrd="8" destOrd="0" presId="urn:microsoft.com/office/officeart/2005/8/layout/radial5"/>
    <dgm:cxn modelId="{BEF7856D-EC3A-47FB-BA75-269E4CE249F4}" type="presParOf" srcId="{4A061251-BFFD-4A27-9443-E60B40EA889B}" destId="{561C5DD3-D06A-4F5A-B5A9-D61C2648272A}" srcOrd="9" destOrd="0" presId="urn:microsoft.com/office/officeart/2005/8/layout/radial5"/>
    <dgm:cxn modelId="{6F33C031-8C67-4F95-87B6-C231F0689E48}" type="presParOf" srcId="{561C5DD3-D06A-4F5A-B5A9-D61C2648272A}" destId="{2650F658-648C-4525-8CEF-84A10A62EBD0}" srcOrd="0" destOrd="0" presId="urn:microsoft.com/office/officeart/2005/8/layout/radial5"/>
    <dgm:cxn modelId="{D4DED09F-9422-49AF-98DF-0EC7581E040B}" type="presParOf" srcId="{4A061251-BFFD-4A27-9443-E60B40EA889B}" destId="{6B34786D-879D-4A8A-83DA-70D9AA7118A1}" srcOrd="10" destOrd="0" presId="urn:microsoft.com/office/officeart/2005/8/layout/radial5"/>
    <dgm:cxn modelId="{1C5BFF68-5707-40EF-BC45-0533C52EC531}" type="presParOf" srcId="{4A061251-BFFD-4A27-9443-E60B40EA889B}" destId="{5D8ADF7F-02FB-4ABC-B213-C171ECCD4168}" srcOrd="11" destOrd="0" presId="urn:microsoft.com/office/officeart/2005/8/layout/radial5"/>
    <dgm:cxn modelId="{C60C16BF-2A5B-4A0B-BC8E-979288E5D48D}" type="presParOf" srcId="{5D8ADF7F-02FB-4ABC-B213-C171ECCD4168}" destId="{8194FE0D-FC26-4D5A-A689-04A50BF5F8DC}" srcOrd="0" destOrd="0" presId="urn:microsoft.com/office/officeart/2005/8/layout/radial5"/>
    <dgm:cxn modelId="{B06AF02A-1140-4E44-B97D-885802CF79B0}" type="presParOf" srcId="{4A061251-BFFD-4A27-9443-E60B40EA889B}" destId="{2FB5F620-4AE4-452A-A8B9-7311838EFE6C}" srcOrd="12" destOrd="0" presId="urn:microsoft.com/office/officeart/2005/8/layout/radial5"/>
    <dgm:cxn modelId="{F08BB0AC-9B46-44CC-A8ED-4284FCBFB4D5}" type="presParOf" srcId="{4A061251-BFFD-4A27-9443-E60B40EA889B}" destId="{D3C709D0-6AAC-42E8-A84F-F57DB79F9C7B}" srcOrd="13" destOrd="0" presId="urn:microsoft.com/office/officeart/2005/8/layout/radial5"/>
    <dgm:cxn modelId="{8DA7D745-DC6A-4F17-90EF-39A23BCE81DF}" type="presParOf" srcId="{D3C709D0-6AAC-42E8-A84F-F57DB79F9C7B}" destId="{EE3C07C6-376E-4972-8895-7B622CDAF6FF}" srcOrd="0" destOrd="0" presId="urn:microsoft.com/office/officeart/2005/8/layout/radial5"/>
    <dgm:cxn modelId="{31B8B7BB-4FEB-4790-B09E-4D52AD13724F}" type="presParOf" srcId="{4A061251-BFFD-4A27-9443-E60B40EA889B}" destId="{55F353C6-368F-43DF-B693-FC01F05CBF7E}" srcOrd="14" destOrd="0" presId="urn:microsoft.com/office/officeart/2005/8/layout/radial5"/>
    <dgm:cxn modelId="{23819A7D-B954-415E-A00C-42CDAACC51F5}" type="presParOf" srcId="{4A061251-BFFD-4A27-9443-E60B40EA889B}" destId="{97F67612-71D4-475E-AFFC-BE2A87C477F9}" srcOrd="15" destOrd="0" presId="urn:microsoft.com/office/officeart/2005/8/layout/radial5"/>
    <dgm:cxn modelId="{3F2DDD07-A19D-47AB-A1FC-1F45168A974F}" type="presParOf" srcId="{97F67612-71D4-475E-AFFC-BE2A87C477F9}" destId="{6DC51F96-FAB3-4AE5-97BD-BC4555438D4A}" srcOrd="0" destOrd="0" presId="urn:microsoft.com/office/officeart/2005/8/layout/radial5"/>
    <dgm:cxn modelId="{CB14258C-02CE-4667-9E03-3CA6A48A3FBE}" type="presParOf" srcId="{4A061251-BFFD-4A27-9443-E60B40EA889B}" destId="{F9FBE5F3-C1AD-440E-9854-291C5CB60306}" srcOrd="16" destOrd="0" presId="urn:microsoft.com/office/officeart/2005/8/layout/radial5"/>
    <dgm:cxn modelId="{A0DEE73A-E3E3-4A9D-80A2-C5A01CE31D6D}" type="presParOf" srcId="{4A061251-BFFD-4A27-9443-E60B40EA889B}" destId="{99C9AAA9-DC3B-419C-BD34-2FDBCCAF4021}" srcOrd="17" destOrd="0" presId="urn:microsoft.com/office/officeart/2005/8/layout/radial5"/>
    <dgm:cxn modelId="{0B056CD5-284F-4A7B-93E4-AA0B80FAB6B1}" type="presParOf" srcId="{99C9AAA9-DC3B-419C-BD34-2FDBCCAF4021}" destId="{4BBE6832-DF21-45AF-8145-F27058F1ECF0}" srcOrd="0" destOrd="0" presId="urn:microsoft.com/office/officeart/2005/8/layout/radial5"/>
    <dgm:cxn modelId="{6782D288-B994-4122-BA72-D70A05621BC8}" type="presParOf" srcId="{4A061251-BFFD-4A27-9443-E60B40EA889B}" destId="{83446255-5096-4409-BBD6-78A821981836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26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wurdest</a:t>
          </a:r>
          <a:endParaRPr lang="cs-CZ" sz="26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2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6A34BA9-DAE6-40D4-B3C7-3F9B1A2647F1}">
      <dgm:prSet phldrT="[Text]" custT="1"/>
      <dgm:spPr/>
      <dgm:t>
        <a:bodyPr/>
        <a:lstStyle/>
        <a:p>
          <a:r>
            <a:rPr lang="cs-CZ" sz="2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E2E85FD-12F5-4C0B-A3B3-852FC443478A}" type="parTrans" cxnId="{1B4BE345-AA7D-4ADC-8890-EB85AC5FB24D}">
      <dgm:prSet/>
      <dgm:spPr/>
      <dgm:t>
        <a:bodyPr/>
        <a:lstStyle/>
        <a:p>
          <a:endParaRPr lang="cs-CZ"/>
        </a:p>
      </dgm:t>
    </dgm:pt>
    <dgm:pt modelId="{2DE25FC8-FC93-49C5-93B3-C06C3A0157E1}" type="sibTrans" cxnId="{1B4BE345-AA7D-4ADC-8890-EB85AC5FB24D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2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wurdet</a:t>
          </a:r>
          <a:endParaRPr lang="cs-CZ" sz="2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 dirty="0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348D5B98-06D4-4FCF-9C45-0FBF8024E179}">
      <dgm:prSet phldrT="[Text]"/>
      <dgm:spPr/>
      <dgm:t>
        <a:bodyPr/>
        <a:lstStyle/>
        <a:p>
          <a:endParaRPr lang="cs-CZ" dirty="0"/>
        </a:p>
      </dgm:t>
    </dgm:pt>
    <dgm:pt modelId="{D5F3C68C-84F5-46AE-8684-2443B268FF63}" type="parTrans" cxnId="{22C9278E-8079-483E-8F90-D19AE10D9BA2}">
      <dgm:prSet/>
      <dgm:spPr/>
      <dgm:t>
        <a:bodyPr/>
        <a:lstStyle/>
        <a:p>
          <a:endParaRPr lang="cs-CZ"/>
        </a:p>
      </dgm:t>
    </dgm:pt>
    <dgm:pt modelId="{CC449C24-DC62-4FBA-A011-BF05CC85DB75}" type="sibTrans" cxnId="{22C9278E-8079-483E-8F90-D19AE10D9BA2}">
      <dgm:prSet/>
      <dgm:spPr/>
      <dgm:t>
        <a:bodyPr/>
        <a:lstStyle/>
        <a:p>
          <a:endParaRPr lang="cs-CZ"/>
        </a:p>
      </dgm:t>
    </dgm:pt>
    <dgm:pt modelId="{0C5D0603-2649-43D0-B1A5-53D89D874CD4}">
      <dgm:prSet/>
      <dgm:spPr/>
      <dgm:t>
        <a:bodyPr/>
        <a:lstStyle/>
        <a:p>
          <a:endParaRPr lang="cs-CZ" dirty="0"/>
        </a:p>
      </dgm:t>
    </dgm:pt>
    <dgm:pt modelId="{5AD3B2CA-B3F4-4AD3-A434-B0B82BFEA884}" type="parTrans" cxnId="{EC1B4505-2AEE-45F6-9A80-7E8AD6FF183C}">
      <dgm:prSet/>
      <dgm:spPr/>
      <dgm:t>
        <a:bodyPr/>
        <a:lstStyle/>
        <a:p>
          <a:endParaRPr lang="cs-CZ"/>
        </a:p>
      </dgm:t>
    </dgm:pt>
    <dgm:pt modelId="{1CE598AD-172A-43BF-8D6D-61D6A7AA6E3B}" type="sibTrans" cxnId="{EC1B4505-2AEE-45F6-9A80-7E8AD6FF183C}">
      <dgm:prSet/>
      <dgm:spPr/>
      <dgm:t>
        <a:bodyPr/>
        <a:lstStyle/>
        <a:p>
          <a:endParaRPr lang="cs-CZ"/>
        </a:p>
      </dgm:t>
    </dgm:pt>
    <dgm:pt modelId="{689C771A-1DBB-4459-9757-A5FB484CDC00}">
      <dgm:prSet custRadScaleRad="99868" custRadScaleInc="-6582"/>
      <dgm:spPr/>
      <dgm:t>
        <a:bodyPr/>
        <a:lstStyle/>
        <a:p>
          <a:endParaRPr lang="cs-CZ" dirty="0"/>
        </a:p>
      </dgm:t>
    </dgm:pt>
    <dgm:pt modelId="{0F0708C8-C1D4-41CA-9138-CDD6D03D819C}" type="parTrans" cxnId="{B3DB202A-ADD4-4064-9685-17C49121066B}">
      <dgm:prSet/>
      <dgm:spPr/>
      <dgm:t>
        <a:bodyPr/>
        <a:lstStyle/>
        <a:p>
          <a:endParaRPr lang="cs-CZ"/>
        </a:p>
      </dgm:t>
    </dgm:pt>
    <dgm:pt modelId="{A422AC2B-5897-470B-9DF1-584A22D8F7B2}" type="sibTrans" cxnId="{B3DB202A-ADD4-4064-9685-17C49121066B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2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9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9" custScaleX="142328" custRadScaleRad="107428" custRadScaleInc="-74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9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9" custScaleX="142486" custRadScaleRad="125950" custRadScaleInc="424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9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9" custScaleX="131629" custRadScaleRad="125873" custRadScaleInc="113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9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9" custScaleX="142364" custRadScaleRad="126598" custRadScaleInc="-345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9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9" custScaleX="152833" custRadScaleRad="103941" custRadScaleInc="-262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9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9" custScaleX="142291" custRadScaleRad="111574" custRadScaleInc="49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9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9" custScaleX="142483" custRadScaleRad="133303" custRadScaleInc="47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F67612-71D4-475E-AFFC-BE2A87C477F9}" type="pres">
      <dgm:prSet presAssocID="{2E2E85FD-12F5-4C0B-A3B3-852FC443478A}" presName="parTrans" presStyleLbl="sibTrans2D1" presStyleIdx="7" presStyleCnt="9"/>
      <dgm:spPr/>
      <dgm:t>
        <a:bodyPr/>
        <a:lstStyle/>
        <a:p>
          <a:endParaRPr lang="cs-CZ"/>
        </a:p>
      </dgm:t>
    </dgm:pt>
    <dgm:pt modelId="{6DC51F96-FAB3-4AE5-97BD-BC4555438D4A}" type="pres">
      <dgm:prSet presAssocID="{2E2E85FD-12F5-4C0B-A3B3-852FC443478A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F9FBE5F3-C1AD-440E-9854-291C5CB60306}" type="pres">
      <dgm:prSet presAssocID="{76A34BA9-DAE6-40D4-B3C7-3F9B1A2647F1}" presName="node" presStyleLbl="node1" presStyleIdx="7" presStyleCnt="9" custScaleX="142245" custRadScaleRad="134582" custRadScaleInc="-79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8" presStyleCnt="9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8" presStyleCnt="9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8" presStyleCnt="9" custScaleX="142487" custRadScaleRad="117917" custRadScaleInc="-340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EBF3D8-E1F8-4EAA-8060-0A1B4B468F15}" type="presOf" srcId="{259EED8B-CBD3-4FE3-8904-41059002640F}" destId="{85086F0F-E881-4989-9178-53C98F95E7B2}" srcOrd="0" destOrd="0" presId="urn:microsoft.com/office/officeart/2005/8/layout/radial5"/>
    <dgm:cxn modelId="{DFD3D00F-3A71-496D-B6C0-FA3B209FF422}" type="presOf" srcId="{8C389CF9-0651-4499-A640-774586F20E71}" destId="{561C5DD3-D06A-4F5A-B5A9-D61C2648272A}" srcOrd="0" destOrd="0" presId="urn:microsoft.com/office/officeart/2005/8/layout/radial5"/>
    <dgm:cxn modelId="{46ABEAF6-DBD8-43AE-A997-641E5671F0CF}" type="presOf" srcId="{D17266B7-FFD4-4E00-8B25-3D5090698D42}" destId="{99C9AAA9-DC3B-419C-BD34-2FDBCCAF4021}" srcOrd="0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426ACDDD-5CD9-403A-A6EB-D17C4C3E1906}" type="presOf" srcId="{735AEA52-DA69-434F-95AC-602B7D9DD2FA}" destId="{6B34786D-879D-4A8A-83DA-70D9AA7118A1}" srcOrd="0" destOrd="0" presId="urn:microsoft.com/office/officeart/2005/8/layout/radial5"/>
    <dgm:cxn modelId="{067EC1BA-473B-4A95-A7CE-B6708B1E4D66}" type="presOf" srcId="{8C389CF9-0651-4499-A640-774586F20E71}" destId="{2650F658-648C-4525-8CEF-84A10A62EBD0}" srcOrd="1" destOrd="0" presId="urn:microsoft.com/office/officeart/2005/8/layout/radial5"/>
    <dgm:cxn modelId="{FFC31A9A-262E-4256-9973-231D6701988E}" type="presOf" srcId="{2E2E85FD-12F5-4C0B-A3B3-852FC443478A}" destId="{6DC51F96-FAB3-4AE5-97BD-BC4555438D4A}" srcOrd="1" destOrd="0" presId="urn:microsoft.com/office/officeart/2005/8/layout/radial5"/>
    <dgm:cxn modelId="{1B4BE345-AA7D-4ADC-8890-EB85AC5FB24D}" srcId="{E93EBDC5-D40D-46DC-B737-62DF50A9FAB1}" destId="{76A34BA9-DAE6-40D4-B3C7-3F9B1A2647F1}" srcOrd="7" destOrd="0" parTransId="{2E2E85FD-12F5-4C0B-A3B3-852FC443478A}" sibTransId="{2DE25FC8-FC93-49C5-93B3-C06C3A0157E1}"/>
    <dgm:cxn modelId="{22C9278E-8079-483E-8F90-D19AE10D9BA2}" srcId="{212517B1-7AD9-4D31-8934-868CC029644D}" destId="{348D5B98-06D4-4FCF-9C45-0FBF8024E179}" srcOrd="2" destOrd="0" parTransId="{D5F3C68C-84F5-46AE-8684-2443B268FF63}" sibTransId="{CC449C24-DC62-4FBA-A011-BF05CC85DB75}"/>
    <dgm:cxn modelId="{EC1B4505-2AEE-45F6-9A80-7E8AD6FF183C}" srcId="{212517B1-7AD9-4D31-8934-868CC029644D}" destId="{0C5D0603-2649-43D0-B1A5-53D89D874CD4}" srcOrd="3" destOrd="0" parTransId="{5AD3B2CA-B3F4-4AD3-A434-B0B82BFEA884}" sibTransId="{1CE598AD-172A-43BF-8D6D-61D6A7AA6E3B}"/>
    <dgm:cxn modelId="{72BAC40B-1D31-42CF-896A-6830AA6FE2EF}" type="presOf" srcId="{BC7FD85F-35DC-4948-9CA7-C3A73A8087BD}" destId="{1EC498CA-551E-49F7-9C15-C8BA2344FE48}" srcOrd="0" destOrd="0" presId="urn:microsoft.com/office/officeart/2005/8/layout/radial5"/>
    <dgm:cxn modelId="{40BE11D7-0A95-409D-AA9B-8EEDD440C862}" type="presOf" srcId="{D17266B7-FFD4-4E00-8B25-3D5090698D42}" destId="{4BBE6832-DF21-45AF-8145-F27058F1ECF0}" srcOrd="1" destOrd="0" presId="urn:microsoft.com/office/officeart/2005/8/layout/radial5"/>
    <dgm:cxn modelId="{49E1D880-6567-4A86-9CF1-3C4C3BA9FCE5}" type="presOf" srcId="{E774C604-3FE8-42FB-A520-2B96673F6A36}" destId="{2DAF6972-5A70-41A0-82AF-3D360A64F7EC}" srcOrd="1" destOrd="0" presId="urn:microsoft.com/office/officeart/2005/8/layout/radial5"/>
    <dgm:cxn modelId="{019C6388-C433-4ED5-A3FF-1B55A4B99687}" type="presOf" srcId="{212517B1-7AD9-4D31-8934-868CC029644D}" destId="{4A061251-BFFD-4A27-9443-E60B40EA889B}" srcOrd="0" destOrd="0" presId="urn:microsoft.com/office/officeart/2005/8/layout/radial5"/>
    <dgm:cxn modelId="{FDBBEE06-5306-4D98-A703-AC07F4F1DCF3}" type="presOf" srcId="{578D1492-02B6-404C-9746-A6D6E96788E7}" destId="{55F353C6-368F-43DF-B693-FC01F05CBF7E}" srcOrd="0" destOrd="0" presId="urn:microsoft.com/office/officeart/2005/8/layout/radial5"/>
    <dgm:cxn modelId="{339CE8A9-F77C-400B-AC56-76B34E81D5F2}" type="presOf" srcId="{E774C604-3FE8-42FB-A520-2B96673F6A36}" destId="{DEA29EB7-93FA-4BE5-99DA-9A4453616387}" srcOrd="0" destOrd="0" presId="urn:microsoft.com/office/officeart/2005/8/layout/radial5"/>
    <dgm:cxn modelId="{1761F688-6453-4665-B730-FB13ED09D0FD}" type="presOf" srcId="{BC7FD85F-35DC-4948-9CA7-C3A73A8087BD}" destId="{D337192F-8B22-4BAC-A196-F5965892F8A9}" srcOrd="1" destOrd="0" presId="urn:microsoft.com/office/officeart/2005/8/layout/radial5"/>
    <dgm:cxn modelId="{05DE0321-66CF-41A3-B45F-B8C9F129AEA2}" type="presOf" srcId="{DF9B3F97-4F5B-41E5-990F-AF00AE5BFD38}" destId="{78C2351F-833E-4456-9949-ADD2491C0826}" srcOrd="0" destOrd="0" presId="urn:microsoft.com/office/officeart/2005/8/layout/radial5"/>
    <dgm:cxn modelId="{2DC91067-FCE6-4C89-A090-5780E4470405}" type="presOf" srcId="{2F706786-A2BE-424C-8A6D-7F81486E6BF5}" destId="{EE3C07C6-376E-4972-8895-7B622CDAF6FF}" srcOrd="1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C5B980FD-B065-4BB5-8CCA-1C0791ADBC30}" type="presOf" srcId="{F15EB65D-98E5-47C9-A069-C535398C049A}" destId="{2FB5F620-4AE4-452A-A8B9-7311838EFE6C}" srcOrd="0" destOrd="0" presId="urn:microsoft.com/office/officeart/2005/8/layout/radial5"/>
    <dgm:cxn modelId="{10958813-5B49-4E36-A0A3-F0B54AC1D697}" type="presOf" srcId="{2B10D7C9-5F0A-4106-BB18-90AEDBA6060F}" destId="{E437977E-B00A-4F8D-8181-AE8752ED6A47}" srcOrd="0" destOrd="0" presId="urn:microsoft.com/office/officeart/2005/8/layout/radial5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CC0BBA8F-DE54-4192-9E43-2C06A9BE0B7E}" type="presOf" srcId="{4F170C76-FBCD-49C3-B448-3BB301E874D9}" destId="{043A5B2B-A46B-4168-ABBD-140501FFC614}" srcOrd="0" destOrd="0" presId="urn:microsoft.com/office/officeart/2005/8/layout/radial5"/>
    <dgm:cxn modelId="{B15D7760-F013-4958-8D5A-1F924B48F88B}" type="presOf" srcId="{7650FCD3-0D77-41C3-9FF4-8A2E60556CA0}" destId="{83446255-5096-4409-BBD6-78A821981836}" srcOrd="0" destOrd="0" presId="urn:microsoft.com/office/officeart/2005/8/layout/radial5"/>
    <dgm:cxn modelId="{81402B3C-91C5-4D2B-ACC3-44A579D865D0}" type="presOf" srcId="{76A34BA9-DAE6-40D4-B3C7-3F9B1A2647F1}" destId="{F9FBE5F3-C1AD-440E-9854-291C5CB60306}" srcOrd="0" destOrd="0" presId="urn:microsoft.com/office/officeart/2005/8/layout/radial5"/>
    <dgm:cxn modelId="{FA958367-655B-4C65-91B2-DADD547DA78A}" type="presOf" srcId="{DF9B3F97-4F5B-41E5-990F-AF00AE5BFD38}" destId="{B383C595-C1FC-4228-B0F4-FF8D059FF414}" srcOrd="1" destOrd="0" presId="urn:microsoft.com/office/officeart/2005/8/layout/radial5"/>
    <dgm:cxn modelId="{385D647B-380D-4236-B58D-9B56989945A3}" type="presOf" srcId="{CCE45E28-AAF0-43B9-9C0A-A99BFDF6217D}" destId="{0A9915C7-F66D-45B6-BCD0-467FDE19ED9D}" srcOrd="0" destOrd="0" presId="urn:microsoft.com/office/officeart/2005/8/layout/radial5"/>
    <dgm:cxn modelId="{10784C62-09D9-4D0F-8860-2DE682655AF3}" type="presOf" srcId="{3E5C7DC5-ABC4-4AEF-9178-D238818C5330}" destId="{8194FE0D-FC26-4D5A-A689-04A50BF5F8DC}" srcOrd="1" destOrd="0" presId="urn:microsoft.com/office/officeart/2005/8/layout/radial5"/>
    <dgm:cxn modelId="{D1B1F828-8B13-4771-AE18-D51F5AAED343}" type="presOf" srcId="{2F706786-A2BE-424C-8A6D-7F81486E6BF5}" destId="{D3C709D0-6AAC-42E8-A84F-F57DB79F9C7B}" srcOrd="0" destOrd="0" presId="urn:microsoft.com/office/officeart/2005/8/layout/radial5"/>
    <dgm:cxn modelId="{805A6046-4DDC-450E-83C6-77806DB42EDE}" type="presOf" srcId="{332C7329-17BB-475A-B897-F169525EF366}" destId="{6FF14547-DE38-4989-8BDA-D11C720A1F42}" srcOrd="0" destOrd="0" presId="urn:microsoft.com/office/officeart/2005/8/layout/radial5"/>
    <dgm:cxn modelId="{A816EC92-7BAD-4064-B2B9-C4FD220A2313}" type="presOf" srcId="{2E2E85FD-12F5-4C0B-A3B3-852FC443478A}" destId="{97F67612-71D4-475E-AFFC-BE2A87C477F9}" srcOrd="0" destOrd="0" presId="urn:microsoft.com/office/officeart/2005/8/layout/radial5"/>
    <dgm:cxn modelId="{BD0412DD-F4E6-446D-8E26-FC8CF9E8752F}" srcId="{E93EBDC5-D40D-46DC-B737-62DF50A9FAB1}" destId="{7650FCD3-0D77-41C3-9FF4-8A2E60556CA0}" srcOrd="8" destOrd="0" parTransId="{D17266B7-FFD4-4E00-8B25-3D5090698D42}" sibTransId="{9175459F-F56D-4991-9F31-6159FD5B7E54}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67730DA0-DA3C-409F-95C3-D313091A259F}" type="presOf" srcId="{4F170C76-FBCD-49C3-B448-3BB301E874D9}" destId="{3A2DE423-4DCE-40F9-BC62-B567EB2E38D5}" srcOrd="1" destOrd="0" presId="urn:microsoft.com/office/officeart/2005/8/layout/radial5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C1E30C34-3C6B-46D2-93A2-C2E49240EC5D}" type="presOf" srcId="{3E5C7DC5-ABC4-4AEF-9178-D238818C5330}" destId="{5D8ADF7F-02FB-4ABC-B213-C171ECCD4168}" srcOrd="0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0B340C9D-B802-4AC8-B929-B82045E61908}" type="presOf" srcId="{E93EBDC5-D40D-46DC-B737-62DF50A9FAB1}" destId="{D10266A9-B3A4-4F44-9294-BF3770DDFFF8}" srcOrd="0" destOrd="0" presId="urn:microsoft.com/office/officeart/2005/8/layout/radial5"/>
    <dgm:cxn modelId="{B3DB202A-ADD4-4064-9685-17C49121066B}" srcId="{212517B1-7AD9-4D31-8934-868CC029644D}" destId="{689C771A-1DBB-4459-9757-A5FB484CDC00}" srcOrd="4" destOrd="0" parTransId="{0F0708C8-C1D4-41CA-9138-CDD6D03D819C}" sibTransId="{A422AC2B-5897-470B-9DF1-584A22D8F7B2}"/>
    <dgm:cxn modelId="{A90311F7-1C6B-4E55-B56A-46A2A9F143D8}" type="presParOf" srcId="{4A061251-BFFD-4A27-9443-E60B40EA889B}" destId="{D10266A9-B3A4-4F44-9294-BF3770DDFFF8}" srcOrd="0" destOrd="0" presId="urn:microsoft.com/office/officeart/2005/8/layout/radial5"/>
    <dgm:cxn modelId="{C67C3656-ED78-4FCD-8386-22107B35516C}" type="presParOf" srcId="{4A061251-BFFD-4A27-9443-E60B40EA889B}" destId="{043A5B2B-A46B-4168-ABBD-140501FFC614}" srcOrd="1" destOrd="0" presId="urn:microsoft.com/office/officeart/2005/8/layout/radial5"/>
    <dgm:cxn modelId="{3EDFBC1B-EEC2-455A-B6D6-A33B69E898EB}" type="presParOf" srcId="{043A5B2B-A46B-4168-ABBD-140501FFC614}" destId="{3A2DE423-4DCE-40F9-BC62-B567EB2E38D5}" srcOrd="0" destOrd="0" presId="urn:microsoft.com/office/officeart/2005/8/layout/radial5"/>
    <dgm:cxn modelId="{40CAECF0-D3C1-4387-88B5-25960F432BC6}" type="presParOf" srcId="{4A061251-BFFD-4A27-9443-E60B40EA889B}" destId="{0A9915C7-F66D-45B6-BCD0-467FDE19ED9D}" srcOrd="2" destOrd="0" presId="urn:microsoft.com/office/officeart/2005/8/layout/radial5"/>
    <dgm:cxn modelId="{D011863D-C919-4ED3-A216-AF56D7161CF9}" type="presParOf" srcId="{4A061251-BFFD-4A27-9443-E60B40EA889B}" destId="{78C2351F-833E-4456-9949-ADD2491C0826}" srcOrd="3" destOrd="0" presId="urn:microsoft.com/office/officeart/2005/8/layout/radial5"/>
    <dgm:cxn modelId="{51F8CBE6-153C-4622-8277-C24595A8BE27}" type="presParOf" srcId="{78C2351F-833E-4456-9949-ADD2491C0826}" destId="{B383C595-C1FC-4228-B0F4-FF8D059FF414}" srcOrd="0" destOrd="0" presId="urn:microsoft.com/office/officeart/2005/8/layout/radial5"/>
    <dgm:cxn modelId="{00E15049-78A4-4759-AE11-365F83A1E503}" type="presParOf" srcId="{4A061251-BFFD-4A27-9443-E60B40EA889B}" destId="{85086F0F-E881-4989-9178-53C98F95E7B2}" srcOrd="4" destOrd="0" presId="urn:microsoft.com/office/officeart/2005/8/layout/radial5"/>
    <dgm:cxn modelId="{92311333-04B3-4230-A254-DEC54EBCCB33}" type="presParOf" srcId="{4A061251-BFFD-4A27-9443-E60B40EA889B}" destId="{DEA29EB7-93FA-4BE5-99DA-9A4453616387}" srcOrd="5" destOrd="0" presId="urn:microsoft.com/office/officeart/2005/8/layout/radial5"/>
    <dgm:cxn modelId="{B986B26B-BBCF-4598-AAAB-46D6DBD88124}" type="presParOf" srcId="{DEA29EB7-93FA-4BE5-99DA-9A4453616387}" destId="{2DAF6972-5A70-41A0-82AF-3D360A64F7EC}" srcOrd="0" destOrd="0" presId="urn:microsoft.com/office/officeart/2005/8/layout/radial5"/>
    <dgm:cxn modelId="{B4F1E65A-F1B7-4861-8756-E9EF84D452B5}" type="presParOf" srcId="{4A061251-BFFD-4A27-9443-E60B40EA889B}" destId="{E437977E-B00A-4F8D-8181-AE8752ED6A47}" srcOrd="6" destOrd="0" presId="urn:microsoft.com/office/officeart/2005/8/layout/radial5"/>
    <dgm:cxn modelId="{59C3BB7C-4CCD-438B-9F88-EB41BE0D02B8}" type="presParOf" srcId="{4A061251-BFFD-4A27-9443-E60B40EA889B}" destId="{1EC498CA-551E-49F7-9C15-C8BA2344FE48}" srcOrd="7" destOrd="0" presId="urn:microsoft.com/office/officeart/2005/8/layout/radial5"/>
    <dgm:cxn modelId="{595E6661-EF78-4A0F-9D66-5D8D23F85CFF}" type="presParOf" srcId="{1EC498CA-551E-49F7-9C15-C8BA2344FE48}" destId="{D337192F-8B22-4BAC-A196-F5965892F8A9}" srcOrd="0" destOrd="0" presId="urn:microsoft.com/office/officeart/2005/8/layout/radial5"/>
    <dgm:cxn modelId="{88204B04-8B4D-4ACD-AAA7-BEDC22E510D8}" type="presParOf" srcId="{4A061251-BFFD-4A27-9443-E60B40EA889B}" destId="{6FF14547-DE38-4989-8BDA-D11C720A1F42}" srcOrd="8" destOrd="0" presId="urn:microsoft.com/office/officeart/2005/8/layout/radial5"/>
    <dgm:cxn modelId="{05CC4AA0-26B8-48A7-9902-53D494E74DE9}" type="presParOf" srcId="{4A061251-BFFD-4A27-9443-E60B40EA889B}" destId="{561C5DD3-D06A-4F5A-B5A9-D61C2648272A}" srcOrd="9" destOrd="0" presId="urn:microsoft.com/office/officeart/2005/8/layout/radial5"/>
    <dgm:cxn modelId="{CC10B062-BFD1-49B2-B2A1-25D8E1C922AF}" type="presParOf" srcId="{561C5DD3-D06A-4F5A-B5A9-D61C2648272A}" destId="{2650F658-648C-4525-8CEF-84A10A62EBD0}" srcOrd="0" destOrd="0" presId="urn:microsoft.com/office/officeart/2005/8/layout/radial5"/>
    <dgm:cxn modelId="{F951FDC9-85CE-4C82-99D3-67573468F0A4}" type="presParOf" srcId="{4A061251-BFFD-4A27-9443-E60B40EA889B}" destId="{6B34786D-879D-4A8A-83DA-70D9AA7118A1}" srcOrd="10" destOrd="0" presId="urn:microsoft.com/office/officeart/2005/8/layout/radial5"/>
    <dgm:cxn modelId="{D246CF14-ED04-4C23-841C-2ECC8158A61F}" type="presParOf" srcId="{4A061251-BFFD-4A27-9443-E60B40EA889B}" destId="{5D8ADF7F-02FB-4ABC-B213-C171ECCD4168}" srcOrd="11" destOrd="0" presId="urn:microsoft.com/office/officeart/2005/8/layout/radial5"/>
    <dgm:cxn modelId="{70BF355A-31F5-490E-81F2-E7A5D4632C90}" type="presParOf" srcId="{5D8ADF7F-02FB-4ABC-B213-C171ECCD4168}" destId="{8194FE0D-FC26-4D5A-A689-04A50BF5F8DC}" srcOrd="0" destOrd="0" presId="urn:microsoft.com/office/officeart/2005/8/layout/radial5"/>
    <dgm:cxn modelId="{ECCED08C-2305-4768-BFF3-0384D547830D}" type="presParOf" srcId="{4A061251-BFFD-4A27-9443-E60B40EA889B}" destId="{2FB5F620-4AE4-452A-A8B9-7311838EFE6C}" srcOrd="12" destOrd="0" presId="urn:microsoft.com/office/officeart/2005/8/layout/radial5"/>
    <dgm:cxn modelId="{CAA4D19C-81A4-423E-8940-28516CA8EB1A}" type="presParOf" srcId="{4A061251-BFFD-4A27-9443-E60B40EA889B}" destId="{D3C709D0-6AAC-42E8-A84F-F57DB79F9C7B}" srcOrd="13" destOrd="0" presId="urn:microsoft.com/office/officeart/2005/8/layout/radial5"/>
    <dgm:cxn modelId="{587D55EB-14A1-46EC-888E-0A09E2DADF81}" type="presParOf" srcId="{D3C709D0-6AAC-42E8-A84F-F57DB79F9C7B}" destId="{EE3C07C6-376E-4972-8895-7B622CDAF6FF}" srcOrd="0" destOrd="0" presId="urn:microsoft.com/office/officeart/2005/8/layout/radial5"/>
    <dgm:cxn modelId="{9024983E-4ACB-4EBC-9A03-2F61187DBFDF}" type="presParOf" srcId="{4A061251-BFFD-4A27-9443-E60B40EA889B}" destId="{55F353C6-368F-43DF-B693-FC01F05CBF7E}" srcOrd="14" destOrd="0" presId="urn:microsoft.com/office/officeart/2005/8/layout/radial5"/>
    <dgm:cxn modelId="{B1EAB780-1491-4A2E-BC9A-FDE91DD75CAC}" type="presParOf" srcId="{4A061251-BFFD-4A27-9443-E60B40EA889B}" destId="{97F67612-71D4-475E-AFFC-BE2A87C477F9}" srcOrd="15" destOrd="0" presId="urn:microsoft.com/office/officeart/2005/8/layout/radial5"/>
    <dgm:cxn modelId="{6EA14E73-8CEE-4206-AC97-36C368A80B5F}" type="presParOf" srcId="{97F67612-71D4-475E-AFFC-BE2A87C477F9}" destId="{6DC51F96-FAB3-4AE5-97BD-BC4555438D4A}" srcOrd="0" destOrd="0" presId="urn:microsoft.com/office/officeart/2005/8/layout/radial5"/>
    <dgm:cxn modelId="{9D6F0DD8-F5DE-4FFE-989E-7EFFEAB54FFF}" type="presParOf" srcId="{4A061251-BFFD-4A27-9443-E60B40EA889B}" destId="{F9FBE5F3-C1AD-440E-9854-291C5CB60306}" srcOrd="16" destOrd="0" presId="urn:microsoft.com/office/officeart/2005/8/layout/radial5"/>
    <dgm:cxn modelId="{2F17D6A2-5090-49B5-BFE1-578EDF4066B7}" type="presParOf" srcId="{4A061251-BFFD-4A27-9443-E60B40EA889B}" destId="{99C9AAA9-DC3B-419C-BD34-2FDBCCAF4021}" srcOrd="17" destOrd="0" presId="urn:microsoft.com/office/officeart/2005/8/layout/radial5"/>
    <dgm:cxn modelId="{4A6A8683-CEB8-4FE3-B712-26E403BF4466}" type="presParOf" srcId="{99C9AAA9-DC3B-419C-BD34-2FDBCCAF4021}" destId="{4BBE6832-DF21-45AF-8145-F27058F1ECF0}" srcOrd="0" destOrd="0" presId="urn:microsoft.com/office/officeart/2005/8/layout/radial5"/>
    <dgm:cxn modelId="{D87BA83C-8A39-444D-9E11-B39EC88621A1}" type="presParOf" srcId="{4A061251-BFFD-4A27-9443-E60B40EA889B}" destId="{83446255-5096-4409-BBD6-78A821981836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4025567" y="2062268"/>
          <a:ext cx="1032655" cy="103265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sein</a:t>
          </a:r>
          <a:endParaRPr lang="cs-CZ" sz="27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176796" y="2213497"/>
        <a:ext cx="730197" cy="730197"/>
      </dsp:txXfrm>
    </dsp:sp>
    <dsp:sp modelId="{043A5B2B-A46B-4168-ABBD-140501FFC614}">
      <dsp:nvSpPr>
        <dsp:cNvPr id="0" name=""/>
        <dsp:cNvSpPr/>
      </dsp:nvSpPr>
      <dsp:spPr>
        <a:xfrm rot="16234857">
          <a:off x="4313050" y="1406254"/>
          <a:ext cx="477012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378248" y="1559936"/>
        <a:ext cx="345281" cy="263462"/>
      </dsp:txXfrm>
    </dsp:sp>
    <dsp:sp modelId="{0A9915C7-F66D-45B6-BCD0-467FDE19ED9D}">
      <dsp:nvSpPr>
        <dsp:cNvPr id="0" name=""/>
        <dsp:cNvSpPr/>
      </dsp:nvSpPr>
      <dsp:spPr>
        <a:xfrm>
          <a:off x="3635894" y="0"/>
          <a:ext cx="1852509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907188" y="170219"/>
        <a:ext cx="1309921" cy="821891"/>
      </dsp:txXfrm>
    </dsp:sp>
    <dsp:sp modelId="{78C2351F-833E-4456-9949-ADD2491C0826}">
      <dsp:nvSpPr>
        <dsp:cNvPr id="0" name=""/>
        <dsp:cNvSpPr/>
      </dsp:nvSpPr>
      <dsp:spPr>
        <a:xfrm rot="19644093">
          <a:off x="5189588" y="1693831"/>
          <a:ext cx="785067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199964" y="1817136"/>
        <a:ext cx="653336" cy="263462"/>
      </dsp:txXfrm>
    </dsp:sp>
    <dsp:sp modelId="{85086F0F-E881-4989-9178-53C98F95E7B2}">
      <dsp:nvSpPr>
        <dsp:cNvPr id="0" name=""/>
        <dsp:cNvSpPr/>
      </dsp:nvSpPr>
      <dsp:spPr>
        <a:xfrm>
          <a:off x="5940151" y="504057"/>
          <a:ext cx="1874012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214594" y="674276"/>
        <a:ext cx="1325126" cy="821891"/>
      </dsp:txXfrm>
    </dsp:sp>
    <dsp:sp modelId="{DEA29EB7-93FA-4BE5-99DA-9A4453616387}">
      <dsp:nvSpPr>
        <dsp:cNvPr id="0" name=""/>
        <dsp:cNvSpPr/>
      </dsp:nvSpPr>
      <dsp:spPr>
        <a:xfrm rot="184963">
          <a:off x="5394526" y="2426898"/>
          <a:ext cx="814585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394621" y="2511176"/>
        <a:ext cx="682854" cy="263462"/>
      </dsp:txXfrm>
    </dsp:sp>
    <dsp:sp modelId="{E437977E-B00A-4F8D-8181-AE8752ED6A47}">
      <dsp:nvSpPr>
        <dsp:cNvPr id="0" name=""/>
        <dsp:cNvSpPr/>
      </dsp:nvSpPr>
      <dsp:spPr>
        <a:xfrm>
          <a:off x="6588230" y="2160234"/>
          <a:ext cx="1953260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874278" y="2330453"/>
        <a:ext cx="1381164" cy="821891"/>
      </dsp:txXfrm>
    </dsp:sp>
    <dsp:sp modelId="{1EC498CA-551E-49F7-9C15-C8BA2344FE48}">
      <dsp:nvSpPr>
        <dsp:cNvPr id="0" name=""/>
        <dsp:cNvSpPr/>
      </dsp:nvSpPr>
      <dsp:spPr>
        <a:xfrm rot="2097670">
          <a:off x="5199124" y="3145968"/>
          <a:ext cx="936472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211010" y="3196046"/>
        <a:ext cx="804741" cy="263462"/>
      </dsp:txXfrm>
    </dsp:sp>
    <dsp:sp modelId="{6FF14547-DE38-4989-8BDA-D11C720A1F42}">
      <dsp:nvSpPr>
        <dsp:cNvPr id="0" name=""/>
        <dsp:cNvSpPr/>
      </dsp:nvSpPr>
      <dsp:spPr>
        <a:xfrm>
          <a:off x="6084165" y="3744419"/>
          <a:ext cx="1912578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364256" y="3914638"/>
        <a:ext cx="1352396" cy="821891"/>
      </dsp:txXfrm>
    </dsp:sp>
    <dsp:sp modelId="{561C5DD3-D06A-4F5A-B5A9-D61C2648272A}">
      <dsp:nvSpPr>
        <dsp:cNvPr id="0" name=""/>
        <dsp:cNvSpPr/>
      </dsp:nvSpPr>
      <dsp:spPr>
        <a:xfrm rot="5295564">
          <a:off x="4332166" y="3311763"/>
          <a:ext cx="477361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396031" y="3333748"/>
        <a:ext cx="345630" cy="263462"/>
      </dsp:txXfrm>
    </dsp:sp>
    <dsp:sp modelId="{6B34786D-879D-4A8A-83DA-70D9AA7118A1}">
      <dsp:nvSpPr>
        <dsp:cNvPr id="0" name=""/>
        <dsp:cNvSpPr/>
      </dsp:nvSpPr>
      <dsp:spPr>
        <a:xfrm>
          <a:off x="3635895" y="3994855"/>
          <a:ext cx="1933395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919034" y="4165074"/>
        <a:ext cx="1367117" cy="821891"/>
      </dsp:txXfrm>
    </dsp:sp>
    <dsp:sp modelId="{5D8ADF7F-02FB-4ABC-B213-C171ECCD4168}">
      <dsp:nvSpPr>
        <dsp:cNvPr id="0" name=""/>
        <dsp:cNvSpPr/>
      </dsp:nvSpPr>
      <dsp:spPr>
        <a:xfrm rot="8576388">
          <a:off x="3151184" y="3108925"/>
          <a:ext cx="795513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269610" y="3157051"/>
        <a:ext cx="663782" cy="263462"/>
      </dsp:txXfrm>
    </dsp:sp>
    <dsp:sp modelId="{2FB5F620-4AE4-452A-A8B9-7311838EFE6C}">
      <dsp:nvSpPr>
        <dsp:cNvPr id="0" name=""/>
        <dsp:cNvSpPr/>
      </dsp:nvSpPr>
      <dsp:spPr>
        <a:xfrm>
          <a:off x="1331636" y="3672414"/>
          <a:ext cx="1984666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warst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622284" y="3842633"/>
        <a:ext cx="1403370" cy="821891"/>
      </dsp:txXfrm>
    </dsp:sp>
    <dsp:sp modelId="{D3C709D0-6AAC-42E8-A84F-F57DB79F9C7B}">
      <dsp:nvSpPr>
        <dsp:cNvPr id="0" name=""/>
        <dsp:cNvSpPr/>
      </dsp:nvSpPr>
      <dsp:spPr>
        <a:xfrm rot="10779075">
          <a:off x="2784123" y="2367074"/>
          <a:ext cx="877304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2915853" y="2454493"/>
        <a:ext cx="745573" cy="263462"/>
      </dsp:txXfrm>
    </dsp:sp>
    <dsp:sp modelId="{55F353C6-368F-43DF-B693-FC01F05CBF7E}">
      <dsp:nvSpPr>
        <dsp:cNvPr id="0" name=""/>
        <dsp:cNvSpPr/>
      </dsp:nvSpPr>
      <dsp:spPr>
        <a:xfrm>
          <a:off x="539549" y="2016221"/>
          <a:ext cx="1830808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807665" y="2186440"/>
        <a:ext cx="1294576" cy="821891"/>
      </dsp:txXfrm>
    </dsp:sp>
    <dsp:sp modelId="{99C9AAA9-DC3B-419C-BD34-2FDBCCAF4021}">
      <dsp:nvSpPr>
        <dsp:cNvPr id="0" name=""/>
        <dsp:cNvSpPr/>
      </dsp:nvSpPr>
      <dsp:spPr>
        <a:xfrm rot="12992076">
          <a:off x="3167266" y="1628411"/>
          <a:ext cx="776960" cy="43910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286054" y="1755441"/>
        <a:ext cx="645229" cy="263462"/>
      </dsp:txXfrm>
    </dsp:sp>
    <dsp:sp modelId="{83446255-5096-4409-BBD6-78A821981836}">
      <dsp:nvSpPr>
        <dsp:cNvPr id="0" name=""/>
        <dsp:cNvSpPr/>
      </dsp:nvSpPr>
      <dsp:spPr>
        <a:xfrm>
          <a:off x="1331635" y="360043"/>
          <a:ext cx="2000497" cy="11623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wart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624601" y="530262"/>
        <a:ext cx="1414565" cy="8218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5447847" y="2572990"/>
          <a:ext cx="1419312" cy="141931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6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655700" y="2780843"/>
        <a:ext cx="1003606" cy="1003606"/>
      </dsp:txXfrm>
    </dsp:sp>
    <dsp:sp modelId="{043A5B2B-A46B-4168-ABBD-140501FFC614}">
      <dsp:nvSpPr>
        <dsp:cNvPr id="0" name=""/>
        <dsp:cNvSpPr/>
      </dsp:nvSpPr>
      <dsp:spPr>
        <a:xfrm rot="16103717">
          <a:off x="5801142" y="1697407"/>
          <a:ext cx="640165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5890664" y="1900567"/>
        <a:ext cx="465998" cy="348334"/>
      </dsp:txXfrm>
    </dsp:sp>
    <dsp:sp modelId="{0A9915C7-F66D-45B6-BCD0-467FDE19ED9D}">
      <dsp:nvSpPr>
        <dsp:cNvPr id="0" name=""/>
        <dsp:cNvSpPr/>
      </dsp:nvSpPr>
      <dsp:spPr>
        <a:xfrm>
          <a:off x="5112564" y="0"/>
          <a:ext cx="194422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hattest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397288" y="200048"/>
        <a:ext cx="1374772" cy="965918"/>
      </dsp:txXfrm>
    </dsp:sp>
    <dsp:sp modelId="{78C2351F-833E-4456-9949-ADD2491C0826}">
      <dsp:nvSpPr>
        <dsp:cNvPr id="0" name=""/>
        <dsp:cNvSpPr/>
      </dsp:nvSpPr>
      <dsp:spPr>
        <a:xfrm rot="19108968">
          <a:off x="6860918" y="1958412"/>
          <a:ext cx="929106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882797" y="2132246"/>
        <a:ext cx="754939" cy="348334"/>
      </dsp:txXfrm>
    </dsp:sp>
    <dsp:sp modelId="{85086F0F-E881-4989-9178-53C98F95E7B2}">
      <dsp:nvSpPr>
        <dsp:cNvPr id="0" name=""/>
        <dsp:cNvSpPr/>
      </dsp:nvSpPr>
      <dsp:spPr>
        <a:xfrm>
          <a:off x="7632855" y="432042"/>
          <a:ext cx="1946379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7917896" y="632090"/>
        <a:ext cx="1376297" cy="965918"/>
      </dsp:txXfrm>
    </dsp:sp>
    <dsp:sp modelId="{DEA29EB7-93FA-4BE5-99DA-9A4453616387}">
      <dsp:nvSpPr>
        <dsp:cNvPr id="0" name=""/>
        <dsp:cNvSpPr/>
      </dsp:nvSpPr>
      <dsp:spPr>
        <a:xfrm rot="21136392">
          <a:off x="7219759" y="2788361"/>
          <a:ext cx="882633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7220550" y="2916180"/>
        <a:ext cx="708466" cy="348334"/>
      </dsp:txXfrm>
    </dsp:sp>
    <dsp:sp modelId="{E437977E-B00A-4F8D-8181-AE8752ED6A47}">
      <dsp:nvSpPr>
        <dsp:cNvPr id="0" name=""/>
        <dsp:cNvSpPr/>
      </dsp:nvSpPr>
      <dsp:spPr>
        <a:xfrm>
          <a:off x="8496937" y="2160238"/>
          <a:ext cx="179807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hattet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8760258" y="2360286"/>
        <a:ext cx="1271428" cy="965918"/>
      </dsp:txXfrm>
    </dsp:sp>
    <dsp:sp modelId="{1EC498CA-551E-49F7-9C15-C8BA2344FE48}">
      <dsp:nvSpPr>
        <dsp:cNvPr id="0" name=""/>
        <dsp:cNvSpPr/>
      </dsp:nvSpPr>
      <dsp:spPr>
        <a:xfrm rot="1385088">
          <a:off x="7113541" y="3588892"/>
          <a:ext cx="887041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7120514" y="3670858"/>
        <a:ext cx="712874" cy="348334"/>
      </dsp:txXfrm>
    </dsp:sp>
    <dsp:sp modelId="{6FF14547-DE38-4989-8BDA-D11C720A1F42}">
      <dsp:nvSpPr>
        <dsp:cNvPr id="0" name=""/>
        <dsp:cNvSpPr/>
      </dsp:nvSpPr>
      <dsp:spPr>
        <a:xfrm>
          <a:off x="8208912" y="3888436"/>
          <a:ext cx="1944712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8493708" y="4088484"/>
        <a:ext cx="1375120" cy="965918"/>
      </dsp:txXfrm>
    </dsp:sp>
    <dsp:sp modelId="{561C5DD3-D06A-4F5A-B5A9-D61C2648272A}">
      <dsp:nvSpPr>
        <dsp:cNvPr id="0" name=""/>
        <dsp:cNvSpPr/>
      </dsp:nvSpPr>
      <dsp:spPr>
        <a:xfrm rot="3885180">
          <a:off x="6386499" y="4190242"/>
          <a:ext cx="671762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436440" y="4227588"/>
        <a:ext cx="497595" cy="348334"/>
      </dsp:txXfrm>
    </dsp:sp>
    <dsp:sp modelId="{6B34786D-879D-4A8A-83DA-70D9AA7118A1}">
      <dsp:nvSpPr>
        <dsp:cNvPr id="0" name=""/>
        <dsp:cNvSpPr/>
      </dsp:nvSpPr>
      <dsp:spPr>
        <a:xfrm>
          <a:off x="6264698" y="5040557"/>
          <a:ext cx="208772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570438" y="5240605"/>
        <a:ext cx="1476240" cy="965918"/>
      </dsp:txXfrm>
    </dsp:sp>
    <dsp:sp modelId="{5D8ADF7F-02FB-4ABC-B213-C171ECCD4168}">
      <dsp:nvSpPr>
        <dsp:cNvPr id="0" name=""/>
        <dsp:cNvSpPr/>
      </dsp:nvSpPr>
      <dsp:spPr>
        <a:xfrm rot="7232254">
          <a:off x="5083839" y="4186030"/>
          <a:ext cx="738977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5215170" y="4227136"/>
        <a:ext cx="564810" cy="348334"/>
      </dsp:txXfrm>
    </dsp:sp>
    <dsp:sp modelId="{2FB5F620-4AE4-452A-A8B9-7311838EFE6C}">
      <dsp:nvSpPr>
        <dsp:cNvPr id="0" name=""/>
        <dsp:cNvSpPr/>
      </dsp:nvSpPr>
      <dsp:spPr>
        <a:xfrm>
          <a:off x="3744415" y="5042697"/>
          <a:ext cx="1943715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029065" y="5242745"/>
        <a:ext cx="1374415" cy="965918"/>
      </dsp:txXfrm>
    </dsp:sp>
    <dsp:sp modelId="{D3C709D0-6AAC-42E8-A84F-F57DB79F9C7B}">
      <dsp:nvSpPr>
        <dsp:cNvPr id="0" name=""/>
        <dsp:cNvSpPr/>
      </dsp:nvSpPr>
      <dsp:spPr>
        <a:xfrm rot="9565020">
          <a:off x="4173833" y="3554712"/>
          <a:ext cx="972460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4342441" y="3640208"/>
        <a:ext cx="798293" cy="348334"/>
      </dsp:txXfrm>
    </dsp:sp>
    <dsp:sp modelId="{55F353C6-368F-43DF-B693-FC01F05CBF7E}">
      <dsp:nvSpPr>
        <dsp:cNvPr id="0" name=""/>
        <dsp:cNvSpPr/>
      </dsp:nvSpPr>
      <dsp:spPr>
        <a:xfrm>
          <a:off x="1944220" y="3816421"/>
          <a:ext cx="1946338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229255" y="4016469"/>
        <a:ext cx="1376268" cy="965918"/>
      </dsp:txXfrm>
    </dsp:sp>
    <dsp:sp modelId="{97F67612-71D4-475E-AFFC-BE2A87C477F9}">
      <dsp:nvSpPr>
        <dsp:cNvPr id="0" name=""/>
        <dsp:cNvSpPr/>
      </dsp:nvSpPr>
      <dsp:spPr>
        <a:xfrm rot="11304948">
          <a:off x="4047132" y="2754279"/>
          <a:ext cx="1002217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4220361" y="2883135"/>
        <a:ext cx="828050" cy="348334"/>
      </dsp:txXfrm>
    </dsp:sp>
    <dsp:sp modelId="{F9FBE5F3-C1AD-440E-9854-291C5CB60306}">
      <dsp:nvSpPr>
        <dsp:cNvPr id="0" name=""/>
        <dsp:cNvSpPr/>
      </dsp:nvSpPr>
      <dsp:spPr>
        <a:xfrm>
          <a:off x="1800193" y="2088233"/>
          <a:ext cx="1801349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063994" y="2288281"/>
        <a:ext cx="1273747" cy="965918"/>
      </dsp:txXfrm>
    </dsp:sp>
    <dsp:sp modelId="{99C9AAA9-DC3B-419C-BD34-2FDBCCAF4021}">
      <dsp:nvSpPr>
        <dsp:cNvPr id="0" name=""/>
        <dsp:cNvSpPr/>
      </dsp:nvSpPr>
      <dsp:spPr>
        <a:xfrm rot="13391688">
          <a:off x="4679684" y="1991173"/>
          <a:ext cx="822921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4830254" y="2166891"/>
        <a:ext cx="648754" cy="348334"/>
      </dsp:txXfrm>
    </dsp:sp>
    <dsp:sp modelId="{83446255-5096-4409-BBD6-78A821981836}">
      <dsp:nvSpPr>
        <dsp:cNvPr id="0" name=""/>
        <dsp:cNvSpPr/>
      </dsp:nvSpPr>
      <dsp:spPr>
        <a:xfrm>
          <a:off x="2952324" y="504049"/>
          <a:ext cx="1946392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hatten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237367" y="704097"/>
        <a:ext cx="1376306" cy="9659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5437343" y="2527051"/>
          <a:ext cx="1511189" cy="15111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23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658652" y="2748360"/>
        <a:ext cx="1068571" cy="1068571"/>
      </dsp:txXfrm>
    </dsp:sp>
    <dsp:sp modelId="{043A5B2B-A46B-4168-ABBD-140501FFC614}">
      <dsp:nvSpPr>
        <dsp:cNvPr id="0" name=""/>
        <dsp:cNvSpPr/>
      </dsp:nvSpPr>
      <dsp:spPr>
        <a:xfrm rot="16103717">
          <a:off x="5848087" y="1673759"/>
          <a:ext cx="615818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5937609" y="1876919"/>
        <a:ext cx="441651" cy="348334"/>
      </dsp:txXfrm>
    </dsp:sp>
    <dsp:sp modelId="{0A9915C7-F66D-45B6-BCD0-467FDE19ED9D}">
      <dsp:nvSpPr>
        <dsp:cNvPr id="0" name=""/>
        <dsp:cNvSpPr/>
      </dsp:nvSpPr>
      <dsp:spPr>
        <a:xfrm>
          <a:off x="5147998" y="0"/>
          <a:ext cx="194422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wurdest</a:t>
          </a:r>
          <a:endParaRPr lang="cs-CZ" sz="26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432722" y="200048"/>
        <a:ext cx="1374772" cy="965918"/>
      </dsp:txXfrm>
    </dsp:sp>
    <dsp:sp modelId="{78C2351F-833E-4456-9949-ADD2491C0826}">
      <dsp:nvSpPr>
        <dsp:cNvPr id="0" name=""/>
        <dsp:cNvSpPr/>
      </dsp:nvSpPr>
      <dsp:spPr>
        <a:xfrm rot="19108968">
          <a:off x="6926240" y="1942730"/>
          <a:ext cx="904759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6948119" y="2116564"/>
        <a:ext cx="730592" cy="348334"/>
      </dsp:txXfrm>
    </dsp:sp>
    <dsp:sp modelId="{85086F0F-E881-4989-9178-53C98F95E7B2}">
      <dsp:nvSpPr>
        <dsp:cNvPr id="0" name=""/>
        <dsp:cNvSpPr/>
      </dsp:nvSpPr>
      <dsp:spPr>
        <a:xfrm>
          <a:off x="7668289" y="432042"/>
          <a:ext cx="1946379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7953330" y="632090"/>
        <a:ext cx="1376297" cy="965918"/>
      </dsp:txXfrm>
    </dsp:sp>
    <dsp:sp modelId="{DEA29EB7-93FA-4BE5-99DA-9A4453616387}">
      <dsp:nvSpPr>
        <dsp:cNvPr id="0" name=""/>
        <dsp:cNvSpPr/>
      </dsp:nvSpPr>
      <dsp:spPr>
        <a:xfrm rot="21136392">
          <a:off x="7290810" y="2785180"/>
          <a:ext cx="858286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7291601" y="2912999"/>
        <a:ext cx="684119" cy="348334"/>
      </dsp:txXfrm>
    </dsp:sp>
    <dsp:sp modelId="{E437977E-B00A-4F8D-8181-AE8752ED6A47}">
      <dsp:nvSpPr>
        <dsp:cNvPr id="0" name=""/>
        <dsp:cNvSpPr/>
      </dsp:nvSpPr>
      <dsp:spPr>
        <a:xfrm>
          <a:off x="8532372" y="2160238"/>
          <a:ext cx="179807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wurdet</a:t>
          </a:r>
          <a:endParaRPr lang="cs-CZ" sz="2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8795693" y="2360286"/>
        <a:ext cx="1271428" cy="965918"/>
      </dsp:txXfrm>
    </dsp:sp>
    <dsp:sp modelId="{1EC498CA-551E-49F7-9C15-C8BA2344FE48}">
      <dsp:nvSpPr>
        <dsp:cNvPr id="0" name=""/>
        <dsp:cNvSpPr/>
      </dsp:nvSpPr>
      <dsp:spPr>
        <a:xfrm rot="1385088">
          <a:off x="7182913" y="3598168"/>
          <a:ext cx="862693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7189886" y="3680134"/>
        <a:ext cx="688526" cy="348334"/>
      </dsp:txXfrm>
    </dsp:sp>
    <dsp:sp modelId="{6FF14547-DE38-4989-8BDA-D11C720A1F42}">
      <dsp:nvSpPr>
        <dsp:cNvPr id="0" name=""/>
        <dsp:cNvSpPr/>
      </dsp:nvSpPr>
      <dsp:spPr>
        <a:xfrm>
          <a:off x="8244346" y="3888436"/>
          <a:ext cx="1944712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8529142" y="4088484"/>
        <a:ext cx="1375120" cy="965918"/>
      </dsp:txXfrm>
    </dsp:sp>
    <dsp:sp modelId="{561C5DD3-D06A-4F5A-B5A9-D61C2648272A}">
      <dsp:nvSpPr>
        <dsp:cNvPr id="0" name=""/>
        <dsp:cNvSpPr/>
      </dsp:nvSpPr>
      <dsp:spPr>
        <a:xfrm rot="3885180">
          <a:off x="6444198" y="4211640"/>
          <a:ext cx="647414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6494139" y="4248986"/>
        <a:ext cx="473247" cy="348334"/>
      </dsp:txXfrm>
    </dsp:sp>
    <dsp:sp modelId="{6B34786D-879D-4A8A-83DA-70D9AA7118A1}">
      <dsp:nvSpPr>
        <dsp:cNvPr id="0" name=""/>
        <dsp:cNvSpPr/>
      </dsp:nvSpPr>
      <dsp:spPr>
        <a:xfrm>
          <a:off x="6300133" y="5040557"/>
          <a:ext cx="2087720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605873" y="5240605"/>
        <a:ext cx="1476240" cy="965918"/>
      </dsp:txXfrm>
    </dsp:sp>
    <dsp:sp modelId="{5D8ADF7F-02FB-4ABC-B213-C171ECCD4168}">
      <dsp:nvSpPr>
        <dsp:cNvPr id="0" name=""/>
        <dsp:cNvSpPr/>
      </dsp:nvSpPr>
      <dsp:spPr>
        <a:xfrm rot="7232254">
          <a:off x="5119426" y="4206407"/>
          <a:ext cx="714630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5250757" y="4247513"/>
        <a:ext cx="540463" cy="348334"/>
      </dsp:txXfrm>
    </dsp:sp>
    <dsp:sp modelId="{2FB5F620-4AE4-452A-A8B9-7311838EFE6C}">
      <dsp:nvSpPr>
        <dsp:cNvPr id="0" name=""/>
        <dsp:cNvSpPr/>
      </dsp:nvSpPr>
      <dsp:spPr>
        <a:xfrm>
          <a:off x="3779850" y="5042697"/>
          <a:ext cx="1943715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064500" y="5242745"/>
        <a:ext cx="1374415" cy="965918"/>
      </dsp:txXfrm>
    </dsp:sp>
    <dsp:sp modelId="{D3C709D0-6AAC-42E8-A84F-F57DB79F9C7B}">
      <dsp:nvSpPr>
        <dsp:cNvPr id="0" name=""/>
        <dsp:cNvSpPr/>
      </dsp:nvSpPr>
      <dsp:spPr>
        <a:xfrm rot="9565020">
          <a:off x="4199293" y="3563029"/>
          <a:ext cx="948113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4367901" y="3648525"/>
        <a:ext cx="773946" cy="348334"/>
      </dsp:txXfrm>
    </dsp:sp>
    <dsp:sp modelId="{55F353C6-368F-43DF-B693-FC01F05CBF7E}">
      <dsp:nvSpPr>
        <dsp:cNvPr id="0" name=""/>
        <dsp:cNvSpPr/>
      </dsp:nvSpPr>
      <dsp:spPr>
        <a:xfrm>
          <a:off x="1979654" y="3816421"/>
          <a:ext cx="1946338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</a:t>
          </a:r>
          <a:endParaRPr lang="cs-CZ" sz="32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264689" y="4016469"/>
        <a:ext cx="1376268" cy="965918"/>
      </dsp:txXfrm>
    </dsp:sp>
    <dsp:sp modelId="{97F67612-71D4-475E-AFFC-BE2A87C477F9}">
      <dsp:nvSpPr>
        <dsp:cNvPr id="0" name=""/>
        <dsp:cNvSpPr/>
      </dsp:nvSpPr>
      <dsp:spPr>
        <a:xfrm rot="11304948">
          <a:off x="4121562" y="2755604"/>
          <a:ext cx="942128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4294791" y="2884460"/>
        <a:ext cx="767961" cy="348334"/>
      </dsp:txXfrm>
    </dsp:sp>
    <dsp:sp modelId="{F9FBE5F3-C1AD-440E-9854-291C5CB60306}">
      <dsp:nvSpPr>
        <dsp:cNvPr id="0" name=""/>
        <dsp:cNvSpPr/>
      </dsp:nvSpPr>
      <dsp:spPr>
        <a:xfrm>
          <a:off x="1764758" y="2088233"/>
          <a:ext cx="1943086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049316" y="2288281"/>
        <a:ext cx="1373970" cy="965918"/>
      </dsp:txXfrm>
    </dsp:sp>
    <dsp:sp modelId="{99C9AAA9-DC3B-419C-BD34-2FDBCCAF4021}">
      <dsp:nvSpPr>
        <dsp:cNvPr id="0" name=""/>
        <dsp:cNvSpPr/>
      </dsp:nvSpPr>
      <dsp:spPr>
        <a:xfrm rot="13391688">
          <a:off x="4710044" y="1974979"/>
          <a:ext cx="798574" cy="58055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4860614" y="2150697"/>
        <a:ext cx="624407" cy="348334"/>
      </dsp:txXfrm>
    </dsp:sp>
    <dsp:sp modelId="{83446255-5096-4409-BBD6-78A821981836}">
      <dsp:nvSpPr>
        <dsp:cNvPr id="0" name=""/>
        <dsp:cNvSpPr/>
      </dsp:nvSpPr>
      <dsp:spPr>
        <a:xfrm>
          <a:off x="2987759" y="504049"/>
          <a:ext cx="1946392" cy="136601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wurden</a:t>
          </a:r>
          <a:endParaRPr lang="cs-CZ" sz="2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272802" y="704097"/>
        <a:ext cx="1376306" cy="9659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50E93-F375-4D4D-A8B9-CDC645D0AB1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B7E0E0-08D8-4297-9E01-54A4989A00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0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emeckagramatika.wz.cz/" TargetMode="External"/><Relationship Id="rId5" Type="http://schemas.openxmlformats.org/officeDocument/2006/relationships/image" Target="../media/image8.gif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VY_32_INOVACE_15_34_Německý </a:t>
            </a:r>
            <a:r>
              <a:rPr lang="cs-CZ" sz="2800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jazyk_pomocná slovesa  v minulém čase</a:t>
            </a:r>
            <a: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8313" y="4508500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000" b="1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2000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000" b="1" i="1" kern="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000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gramatiky, minulého času pomocných sloves </a:t>
            </a:r>
            <a:r>
              <a:rPr lang="cs-CZ" sz="2000" b="1" i="1" kern="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sz="2000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kern="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sz="2000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kern="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sz="2000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i="1" kern="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II. stupeň.</a:t>
            </a:r>
            <a:endParaRPr lang="cs-CZ" b="1" i="1" kern="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852936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445500" cy="4321199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préteritum sloves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ověřen dne 11. května 2012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r>
              <a:rPr lang="cs-CZ" dirty="0" smtClean="0"/>
              <a:t>   </a:t>
            </a:r>
          </a:p>
          <a:p>
            <a:pPr>
              <a:buFontTx/>
              <a:buNone/>
              <a:defRPr/>
            </a:pPr>
            <a:r>
              <a:rPr lang="cs-CZ" dirty="0" smtClean="0"/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164288" y="4581128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27584" y="558924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Každá strana s úkoly poskytuje žákům zpětnou vazbu - správné řešení úkolů se odkryje po klepnutí myší.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0"/>
            <a:ext cx="9577064" cy="98072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Pomocná slovesa – opakuj a proc</a:t>
            </a:r>
            <a:r>
              <a:rPr lang="cs-CZ" sz="32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vičuj</a:t>
            </a:r>
            <a:endParaRPr lang="cs-CZ" sz="32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3528" y="1628800"/>
            <a:ext cx="2808312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sein</a:t>
            </a:r>
            <a:endParaRPr lang="cs-CZ" sz="60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47864" y="1628800"/>
            <a:ext cx="2736304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haben</a:t>
            </a:r>
            <a:endParaRPr lang="cs-CZ" sz="60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28184" y="1628800"/>
            <a:ext cx="2664296" cy="24482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48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1628800"/>
            <a:ext cx="2808312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být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3347864" y="1628800"/>
            <a:ext cx="2736304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mít</a:t>
            </a:r>
            <a:endParaRPr lang="cs-CZ" sz="60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228184" y="1628800"/>
            <a:ext cx="2664296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stát se</a:t>
            </a:r>
            <a:endParaRPr lang="cs-CZ" sz="60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0" y="4797152"/>
            <a:ext cx="9144000" cy="98072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Přelož,</a:t>
            </a:r>
            <a:r>
              <a:rPr kumimoji="0" lang="cs-CZ" sz="2400" b="1" i="0" u="none" strike="noStrike" kern="1200" normalizeH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klikni a ověř si, zda umíš.</a:t>
            </a:r>
            <a:endParaRPr kumimoji="0" lang="cs-CZ" sz="24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229200"/>
            <a:ext cx="107632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0"/>
            <a:ext cx="9577064" cy="98072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Pomocná slovesa – opakuj a procvičuj</a:t>
            </a:r>
            <a:endParaRPr lang="cs-CZ" sz="36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sein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být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15616" y="6165304"/>
            <a:ext cx="7344816" cy="692696"/>
          </a:xfrm>
          <a:prstGeom prst="rect">
            <a:avLst/>
          </a:prstGeom>
        </p:spPr>
        <p:txBody>
          <a:bodyPr vert="horz" lIns="45720" tIns="0" rIns="45720" bIns="0" anchor="b">
            <a:normAutofit fontScale="925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800" b="1" i="0" u="none" strike="noStrike" kern="1200" normalizeH="0" baseline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Přelož,</a:t>
            </a:r>
            <a:r>
              <a:rPr kumimoji="0" lang="cs-CZ" sz="2800" b="1" i="0" u="none" strike="noStrike" kern="1200" normalizeH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 klikni            a ověř si, zda umíš.</a:t>
            </a:r>
            <a:endParaRPr kumimoji="0" lang="cs-CZ" sz="2800" b="1" i="0" u="none" strike="noStrike" kern="1200" normalizeH="0" baseline="0" noProof="0" dirty="0">
              <a:ln/>
              <a:solidFill>
                <a:srgbClr val="0070C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331640" y="4005064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331640" y="3140968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warst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156176" y="479715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436096" y="40770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156176" y="4149080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156176" y="3212976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ihr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156176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331640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436096" y="3212976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5436096" y="2348880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11560" y="4005064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11560" y="3140968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611560" y="22768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6238875"/>
            <a:ext cx="952500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3" name="Zaoblený obdélník 42"/>
          <p:cNvSpPr/>
          <p:nvPr/>
        </p:nvSpPr>
        <p:spPr>
          <a:xfrm>
            <a:off x="1331640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 jsem byl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1331640" y="3140968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 jsi byl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1331640" y="4005064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byl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6156176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3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3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3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3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6156176" y="3212976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jste byli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6156176" y="4149080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byli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6156176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3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my jsme byli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1331640" y="4581128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1" name="Zaoblený obdélník 50"/>
          <p:cNvSpPr/>
          <p:nvPr/>
        </p:nvSpPr>
        <p:spPr>
          <a:xfrm>
            <a:off x="1331640" y="515719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es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2" name="Zaoblený obdélník 51"/>
          <p:cNvSpPr/>
          <p:nvPr/>
        </p:nvSpPr>
        <p:spPr>
          <a:xfrm>
            <a:off x="1331640" y="4581128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 byla</a:t>
            </a:r>
          </a:p>
        </p:txBody>
      </p:sp>
      <p:sp>
        <p:nvSpPr>
          <p:cNvPr id="53" name="Zaoblený obdélník 52"/>
          <p:cNvSpPr/>
          <p:nvPr/>
        </p:nvSpPr>
        <p:spPr>
          <a:xfrm>
            <a:off x="1331640" y="515719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ono bylo</a:t>
            </a:r>
          </a:p>
        </p:txBody>
      </p:sp>
      <p:sp>
        <p:nvSpPr>
          <p:cNvPr id="54" name="Zaoblený obdélník 53"/>
          <p:cNvSpPr/>
          <p:nvPr/>
        </p:nvSpPr>
        <p:spPr>
          <a:xfrm>
            <a:off x="6156176" y="479715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jste byli</a:t>
            </a: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2" grpId="0" animBg="1"/>
      <p:bldP spid="53" grpId="0" animBg="1"/>
      <p:bldP spid="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0"/>
            <a:ext cx="9577064" cy="98072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Pomocná slovesa – opakuj a procvičuj</a:t>
            </a:r>
            <a:endParaRPr lang="cs-CZ" sz="36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haben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mít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15616" y="6165304"/>
            <a:ext cx="7344816" cy="692696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800" b="1" i="0" u="none" strike="noStrike" kern="1200" normalizeH="0" baseline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Přelož,</a:t>
            </a:r>
            <a:r>
              <a:rPr kumimoji="0" lang="cs-CZ" sz="2800" b="1" i="0" u="none" strike="noStrike" kern="1200" normalizeH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 klikni           a ověř si, zda umíš.</a:t>
            </a:r>
            <a:endParaRPr kumimoji="0" lang="cs-CZ" sz="2800" b="1" i="0" u="none" strike="noStrike" kern="1200" normalizeH="0" baseline="0" noProof="0" dirty="0">
              <a:ln/>
              <a:solidFill>
                <a:srgbClr val="0070C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331640" y="4005064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331640" y="314096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hattest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156176" y="479715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436096" y="40770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156176" y="4149080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156176" y="3212976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ihr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156176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331640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436096" y="3212976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5436096" y="2348880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11560" y="4005064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11560" y="3140968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611560" y="22768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331640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 jsem měl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1331640" y="314096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 jsi měl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1331640" y="4005064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měl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6156176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6156176" y="3212976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jste měli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6156176" y="4149080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měli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6156176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3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my jsme měli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1331640" y="458112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1" name="Zaoblený obdélník 50"/>
          <p:cNvSpPr/>
          <p:nvPr/>
        </p:nvSpPr>
        <p:spPr>
          <a:xfrm>
            <a:off x="1331640" y="5157192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es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hatte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2" name="Zaoblený obdélník 51"/>
          <p:cNvSpPr/>
          <p:nvPr/>
        </p:nvSpPr>
        <p:spPr>
          <a:xfrm>
            <a:off x="1331640" y="458112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 měla</a:t>
            </a:r>
          </a:p>
        </p:txBody>
      </p:sp>
      <p:sp>
        <p:nvSpPr>
          <p:cNvPr id="53" name="Zaoblený obdélník 52"/>
          <p:cNvSpPr/>
          <p:nvPr/>
        </p:nvSpPr>
        <p:spPr>
          <a:xfrm>
            <a:off x="1331640" y="5157192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ono mělo</a:t>
            </a:r>
          </a:p>
        </p:txBody>
      </p:sp>
      <p:sp>
        <p:nvSpPr>
          <p:cNvPr id="54" name="Zaoblený obdélník 53"/>
          <p:cNvSpPr/>
          <p:nvPr/>
        </p:nvSpPr>
        <p:spPr>
          <a:xfrm>
            <a:off x="6156176" y="479715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jste měli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58293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2" grpId="0" animBg="1"/>
      <p:bldP spid="53" grpId="0" animBg="1"/>
      <p:bldP spid="5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0"/>
            <a:ext cx="9577064" cy="98072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Pomocná slovesa – opakuj a procvičuj</a:t>
            </a:r>
            <a:endParaRPr lang="cs-CZ" sz="36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1124744"/>
            <a:ext cx="2808312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stát se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15616" y="6165304"/>
            <a:ext cx="7344816" cy="692696"/>
          </a:xfrm>
          <a:prstGeom prst="rect">
            <a:avLst/>
          </a:prstGeom>
        </p:spPr>
        <p:txBody>
          <a:bodyPr vert="horz" lIns="45720" tIns="0" rIns="45720" bIns="0" anchor="b">
            <a:normAutofit fontScale="925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800" b="1" i="0" u="none" strike="noStrike" kern="1200" normalizeH="0" baseline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Přelož,</a:t>
            </a:r>
            <a:r>
              <a:rPr kumimoji="0" lang="cs-CZ" sz="2800" b="1" i="0" u="none" strike="noStrike" kern="1200" normalizeH="0" noProof="0" dirty="0" smtClean="0">
                <a:ln/>
                <a:solidFill>
                  <a:srgbClr val="0070C0"/>
                </a:solidFill>
                <a:uLnTx/>
                <a:uFillTx/>
                <a:latin typeface="+mj-lt"/>
                <a:ea typeface="+mj-ea"/>
                <a:cs typeface="+mj-cs"/>
              </a:rPr>
              <a:t> klikni            a ověř si, zda umíš.</a:t>
            </a:r>
            <a:endParaRPr kumimoji="0" lang="cs-CZ" sz="2800" b="1" i="0" u="none" strike="noStrike" kern="1200" normalizeH="0" baseline="0" noProof="0" dirty="0">
              <a:ln/>
              <a:solidFill>
                <a:srgbClr val="0070C0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331640" y="4005064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wird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331640" y="314096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wirst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940152" y="4797152"/>
            <a:ext cx="237626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148064" y="40770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940152" y="4149080"/>
            <a:ext cx="2304256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940152" y="3212976"/>
            <a:ext cx="2304256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ihr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werdet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156176" y="2276872"/>
            <a:ext cx="201622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331640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148064" y="3212976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5148064" y="2348880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11560" y="4005064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3.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11560" y="3140968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2.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611560" y="2276872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66"/>
                </a:solidFill>
              </a:rPr>
              <a:t>1.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331640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 se stanu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1331640" y="314096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 se staneš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1331640" y="4005064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se stane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5940152" y="2276872"/>
            <a:ext cx="2232248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2800" b="1" dirty="0" smtClean="0">
              <a:ln w="11430"/>
              <a:solidFill>
                <a:srgbClr val="0000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5940152" y="3212976"/>
            <a:ext cx="2304256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se stanete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5940152" y="4149080"/>
            <a:ext cx="237626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se stanou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5868144" y="2276872"/>
            <a:ext cx="2304256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my se staneme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1331640" y="458112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sie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wird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1" name="Zaoblený obdélník 50"/>
          <p:cNvSpPr/>
          <p:nvPr/>
        </p:nvSpPr>
        <p:spPr>
          <a:xfrm>
            <a:off x="1331640" y="5157192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es </a:t>
            </a:r>
            <a:r>
              <a:rPr lang="cs-CZ" sz="2800" b="1" dirty="0" err="1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wird</a:t>
            </a:r>
            <a:r>
              <a:rPr lang="cs-CZ" sz="28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2" name="Zaoblený obdélník 51"/>
          <p:cNvSpPr/>
          <p:nvPr/>
        </p:nvSpPr>
        <p:spPr>
          <a:xfrm>
            <a:off x="1331640" y="4581128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 se stane</a:t>
            </a:r>
          </a:p>
        </p:txBody>
      </p:sp>
      <p:sp>
        <p:nvSpPr>
          <p:cNvPr id="53" name="Zaoblený obdélník 52"/>
          <p:cNvSpPr/>
          <p:nvPr/>
        </p:nvSpPr>
        <p:spPr>
          <a:xfrm>
            <a:off x="1331640" y="5157192"/>
            <a:ext cx="216024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ono se stane</a:t>
            </a:r>
          </a:p>
        </p:txBody>
      </p:sp>
      <p:sp>
        <p:nvSpPr>
          <p:cNvPr id="54" name="Zaoblený obdélník 53"/>
          <p:cNvSpPr/>
          <p:nvPr/>
        </p:nvSpPr>
        <p:spPr>
          <a:xfrm>
            <a:off x="5940152" y="4797152"/>
            <a:ext cx="2376264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solidFill>
                  <a:srgbClr val="0000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 se stanete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58293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2" grpId="0" animBg="1"/>
      <p:bldP spid="53" grpId="0" animBg="1"/>
      <p:bldP spid="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892480" cy="155679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zájmenu doplň správný tvar</a:t>
            </a:r>
            <a:b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 </a:t>
            </a:r>
            <a:r>
              <a:rPr lang="cs-CZ" sz="320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sein</a:t>
            </a:r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v préteritu, </a:t>
            </a:r>
            <a:b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poklepem se odkryje správné řešení.</a:t>
            </a:r>
            <a:endParaRPr lang="cs-CZ" sz="22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700808"/>
          <a:ext cx="9145016" cy="515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8" name="Šipka doleva 17"/>
          <p:cNvSpPr/>
          <p:nvPr/>
        </p:nvSpPr>
        <p:spPr>
          <a:xfrm>
            <a:off x="4355976" y="1484784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692696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7" name="Skupina 16"/>
          <p:cNvGrpSpPr/>
          <p:nvPr/>
        </p:nvGrpSpPr>
        <p:grpSpPr>
          <a:xfrm>
            <a:off x="1331640" y="2060848"/>
            <a:ext cx="2034609" cy="1170481"/>
            <a:chOff x="1223631" y="360034"/>
            <a:chExt cx="1890593" cy="1098473"/>
          </a:xfrm>
          <a:scene3d>
            <a:camera prst="orthographicFront"/>
            <a:lightRig rig="flat" dir="t"/>
          </a:scene3d>
        </p:grpSpPr>
        <p:sp>
          <p:nvSpPr>
            <p:cNvPr id="19" name="Elipsa 18"/>
            <p:cNvSpPr/>
            <p:nvPr/>
          </p:nvSpPr>
          <p:spPr>
            <a:xfrm>
              <a:off x="1223631" y="360034"/>
              <a:ext cx="1890593" cy="1098473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Elipsa 4"/>
            <p:cNvSpPr/>
            <p:nvPr/>
          </p:nvSpPr>
          <p:spPr>
            <a:xfrm>
              <a:off x="1500502" y="520902"/>
              <a:ext cx="1336851" cy="77673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ihr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39552" y="3717032"/>
            <a:ext cx="1872208" cy="1152128"/>
            <a:chOff x="575558" y="1800200"/>
            <a:chExt cx="1873336" cy="1098473"/>
          </a:xfrm>
          <a:scene3d>
            <a:camera prst="orthographicFront"/>
            <a:lightRig rig="flat" dir="t"/>
          </a:scene3d>
        </p:grpSpPr>
        <p:sp>
          <p:nvSpPr>
            <p:cNvPr id="22" name="Elipsa 21"/>
            <p:cNvSpPr/>
            <p:nvPr/>
          </p:nvSpPr>
          <p:spPr>
            <a:xfrm>
              <a:off x="575558" y="1800200"/>
              <a:ext cx="1873336" cy="1098473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Elipsa 4"/>
            <p:cNvSpPr/>
            <p:nvPr/>
          </p:nvSpPr>
          <p:spPr>
            <a:xfrm>
              <a:off x="849902" y="1961068"/>
              <a:ext cx="1324648" cy="77673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</a:t>
              </a:r>
              <a:r>
                <a:rPr lang="cs-CZ" sz="16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č.j</a:t>
              </a:r>
              <a:r>
                <a:rPr lang="cs-CZ" sz="16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259632" y="5373216"/>
            <a:ext cx="1984666" cy="1162329"/>
            <a:chOff x="1403642" y="3600399"/>
            <a:chExt cx="1984666" cy="1162329"/>
          </a:xfrm>
          <a:scene3d>
            <a:camera prst="orthographicFront"/>
            <a:lightRig rig="flat" dir="t"/>
          </a:scene3d>
        </p:grpSpPr>
        <p:sp>
          <p:nvSpPr>
            <p:cNvPr id="25" name="Elipsa 24"/>
            <p:cNvSpPr/>
            <p:nvPr/>
          </p:nvSpPr>
          <p:spPr>
            <a:xfrm>
              <a:off x="1403642" y="3600399"/>
              <a:ext cx="1984666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Elipsa 4"/>
            <p:cNvSpPr/>
            <p:nvPr/>
          </p:nvSpPr>
          <p:spPr>
            <a:xfrm>
              <a:off x="1694290" y="3770618"/>
              <a:ext cx="1403370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du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635896" y="5695671"/>
            <a:ext cx="1933395" cy="1162329"/>
            <a:chOff x="3873641" y="3994862"/>
            <a:chExt cx="1933395" cy="1162329"/>
          </a:xfrm>
          <a:scene3d>
            <a:camera prst="orthographicFront"/>
            <a:lightRig rig="flat" dir="t"/>
          </a:scene3d>
        </p:grpSpPr>
        <p:sp>
          <p:nvSpPr>
            <p:cNvPr id="28" name="Elipsa 27"/>
            <p:cNvSpPr/>
            <p:nvPr/>
          </p:nvSpPr>
          <p:spPr>
            <a:xfrm>
              <a:off x="3873641" y="3994862"/>
              <a:ext cx="1933395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Elipsa 4"/>
            <p:cNvSpPr/>
            <p:nvPr/>
          </p:nvSpPr>
          <p:spPr>
            <a:xfrm>
              <a:off x="4156780" y="4165081"/>
              <a:ext cx="1367117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wir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868144" y="2204864"/>
            <a:ext cx="1912578" cy="1162329"/>
            <a:chOff x="6084165" y="3744419"/>
            <a:chExt cx="1912578" cy="1162329"/>
          </a:xfrm>
          <a:scene3d>
            <a:camera prst="orthographicFront"/>
            <a:lightRig rig="flat" dir="t"/>
          </a:scene3d>
        </p:grpSpPr>
        <p:sp>
          <p:nvSpPr>
            <p:cNvPr id="34" name="Elipsa 33"/>
            <p:cNvSpPr/>
            <p:nvPr/>
          </p:nvSpPr>
          <p:spPr>
            <a:xfrm>
              <a:off x="6084165" y="3744419"/>
              <a:ext cx="1912578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Elipsa 4"/>
            <p:cNvSpPr/>
            <p:nvPr/>
          </p:nvSpPr>
          <p:spPr>
            <a:xfrm>
              <a:off x="6364256" y="3914638"/>
              <a:ext cx="1352396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</a:t>
              </a:r>
              <a:r>
                <a:rPr lang="cs-CZ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č.mn</a:t>
              </a:r>
              <a:r>
                <a:rPr lang="cs-CZ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6588224" y="3861048"/>
            <a:ext cx="1912578" cy="1162329"/>
            <a:chOff x="6084165" y="3744419"/>
            <a:chExt cx="1912578" cy="1162329"/>
          </a:xfrm>
          <a:scene3d>
            <a:camera prst="orthographicFront"/>
            <a:lightRig rig="flat" dir="t"/>
          </a:scene3d>
        </p:grpSpPr>
        <p:sp>
          <p:nvSpPr>
            <p:cNvPr id="37" name="Elipsa 36"/>
            <p:cNvSpPr/>
            <p:nvPr/>
          </p:nvSpPr>
          <p:spPr>
            <a:xfrm>
              <a:off x="6084165" y="3744419"/>
              <a:ext cx="1912578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Elipsa 4"/>
            <p:cNvSpPr/>
            <p:nvPr/>
          </p:nvSpPr>
          <p:spPr>
            <a:xfrm>
              <a:off x="6364256" y="3914638"/>
              <a:ext cx="1352396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Sie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635896" y="1700808"/>
            <a:ext cx="1912578" cy="1162329"/>
            <a:chOff x="6084165" y="3744419"/>
            <a:chExt cx="1912578" cy="1162329"/>
          </a:xfrm>
          <a:scene3d>
            <a:camera prst="orthographicFront"/>
            <a:lightRig rig="flat" dir="t"/>
          </a:scene3d>
        </p:grpSpPr>
        <p:sp>
          <p:nvSpPr>
            <p:cNvPr id="40" name="Elipsa 39"/>
            <p:cNvSpPr/>
            <p:nvPr/>
          </p:nvSpPr>
          <p:spPr>
            <a:xfrm>
              <a:off x="6084165" y="3744419"/>
              <a:ext cx="1912578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Elipsa 4"/>
            <p:cNvSpPr/>
            <p:nvPr/>
          </p:nvSpPr>
          <p:spPr>
            <a:xfrm>
              <a:off x="6364256" y="3914638"/>
              <a:ext cx="1352396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084168" y="5445224"/>
            <a:ext cx="1912578" cy="1162329"/>
            <a:chOff x="6084165" y="3744419"/>
            <a:chExt cx="1912578" cy="1162329"/>
          </a:xfrm>
          <a:scene3d>
            <a:camera prst="orthographicFront"/>
            <a:lightRig rig="flat" dir="t"/>
          </a:scene3d>
        </p:grpSpPr>
        <p:sp>
          <p:nvSpPr>
            <p:cNvPr id="43" name="Elipsa 42"/>
            <p:cNvSpPr/>
            <p:nvPr/>
          </p:nvSpPr>
          <p:spPr>
            <a:xfrm>
              <a:off x="6084165" y="3744419"/>
              <a:ext cx="1912578" cy="1162329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Elipsa 4"/>
            <p:cNvSpPr/>
            <p:nvPr/>
          </p:nvSpPr>
          <p:spPr>
            <a:xfrm>
              <a:off x="6364256" y="3914638"/>
              <a:ext cx="1352396" cy="82189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ich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1332656" y="188640"/>
          <a:ext cx="12313368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Šipka doleva 15"/>
          <p:cNvSpPr/>
          <p:nvPr/>
        </p:nvSpPr>
        <p:spPr>
          <a:xfrm>
            <a:off x="3347864" y="260648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15300" y="58293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8" name="Skupina 17"/>
          <p:cNvGrpSpPr/>
          <p:nvPr/>
        </p:nvGrpSpPr>
        <p:grpSpPr>
          <a:xfrm>
            <a:off x="6300192" y="620688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19" name="Elipsa 18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ich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020272" y="234888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2" name="Elipsa 21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ihr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876256" y="4077072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5" name="Elipsa 24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es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932040" y="5229200"/>
            <a:ext cx="208823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8" name="Elipsa 27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411760" y="522920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1" name="Elipsa 30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wir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11560" y="4005064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4" name="Elipsa 33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 </a:t>
              </a:r>
              <a:r>
                <a:rPr lang="cs-CZ" sz="16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č.j</a:t>
              </a:r>
              <a:r>
                <a:rPr lang="cs-CZ" sz="16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619672" y="692696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7" name="Elipsa 36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779912" y="18864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40" name="Elipsa 39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du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5536" y="2276872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43" name="Elipsa 42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, </a:t>
              </a:r>
              <a:r>
                <a:rPr lang="cs-CZ" sz="16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č.mn</a:t>
              </a:r>
              <a:r>
                <a:rPr lang="cs-CZ" sz="16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1332656" y="188640"/>
          <a:ext cx="12313368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Šipka doleva 15"/>
          <p:cNvSpPr/>
          <p:nvPr/>
        </p:nvSpPr>
        <p:spPr>
          <a:xfrm>
            <a:off x="3347864" y="260648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15300" y="58293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Skupina 17"/>
          <p:cNvGrpSpPr/>
          <p:nvPr/>
        </p:nvGrpSpPr>
        <p:grpSpPr>
          <a:xfrm>
            <a:off x="6372200" y="620688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19" name="Elipsa 18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ich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" name="Skupina 20"/>
          <p:cNvGrpSpPr/>
          <p:nvPr/>
        </p:nvGrpSpPr>
        <p:grpSpPr>
          <a:xfrm>
            <a:off x="7197608" y="234888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2" name="Elipsa 21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ihr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5" name="Skupina 23"/>
          <p:cNvGrpSpPr/>
          <p:nvPr/>
        </p:nvGrpSpPr>
        <p:grpSpPr>
          <a:xfrm>
            <a:off x="6948264" y="4077072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5" name="Elipsa 24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es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6" name="Skupina 26"/>
          <p:cNvGrpSpPr/>
          <p:nvPr/>
        </p:nvGrpSpPr>
        <p:grpSpPr>
          <a:xfrm>
            <a:off x="5004048" y="5229200"/>
            <a:ext cx="208823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28" name="Elipsa 27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7" name="Skupina 29"/>
          <p:cNvGrpSpPr/>
          <p:nvPr/>
        </p:nvGrpSpPr>
        <p:grpSpPr>
          <a:xfrm>
            <a:off x="2411760" y="522920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1" name="Elipsa 30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wir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8" name="Skupina 32"/>
          <p:cNvGrpSpPr/>
          <p:nvPr/>
        </p:nvGrpSpPr>
        <p:grpSpPr>
          <a:xfrm>
            <a:off x="611560" y="4005064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4" name="Elipsa 33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 </a:t>
              </a:r>
              <a:r>
                <a:rPr lang="cs-CZ" sz="16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č.j</a:t>
              </a:r>
              <a:r>
                <a:rPr lang="cs-CZ" sz="16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9" name="Skupina 35"/>
          <p:cNvGrpSpPr/>
          <p:nvPr/>
        </p:nvGrpSpPr>
        <p:grpSpPr>
          <a:xfrm>
            <a:off x="1619672" y="692696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37" name="Elipsa 36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 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0" name="Skupina 38"/>
          <p:cNvGrpSpPr/>
          <p:nvPr/>
        </p:nvGrpSpPr>
        <p:grpSpPr>
          <a:xfrm>
            <a:off x="3779912" y="188640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40" name="Elipsa 39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du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1" name="Skupina 41"/>
          <p:cNvGrpSpPr/>
          <p:nvPr/>
        </p:nvGrpSpPr>
        <p:grpSpPr>
          <a:xfrm>
            <a:off x="395536" y="2276872"/>
            <a:ext cx="1946392" cy="1366014"/>
            <a:chOff x="2952324" y="504049"/>
            <a:chExt cx="1946392" cy="1366014"/>
          </a:xfrm>
          <a:scene3d>
            <a:camera prst="orthographicFront"/>
            <a:lightRig rig="flat" dir="t"/>
          </a:scene3d>
        </p:grpSpPr>
        <p:sp>
          <p:nvSpPr>
            <p:cNvPr id="43" name="Elipsa 42"/>
            <p:cNvSpPr/>
            <p:nvPr/>
          </p:nvSpPr>
          <p:spPr>
            <a:xfrm>
              <a:off x="2952324" y="504049"/>
              <a:ext cx="1946392" cy="1366014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Elipsa 4"/>
            <p:cNvSpPr/>
            <p:nvPr/>
          </p:nvSpPr>
          <p:spPr>
            <a:xfrm>
              <a:off x="3237367" y="704097"/>
              <a:ext cx="1376306" cy="9659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lvl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b="1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</a:t>
              </a:r>
              <a:r>
                <a:rPr lang="cs-CZ" sz="32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ie</a:t>
              </a:r>
              <a:r>
                <a:rPr lang="cs-CZ" sz="32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, </a:t>
              </a:r>
              <a:r>
                <a:rPr lang="cs-CZ" sz="16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č.mn</a:t>
              </a:r>
              <a:r>
                <a:rPr lang="cs-CZ" sz="1600" b="1" kern="1200" dirty="0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32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Procvičuj, použij ve větách</a:t>
            </a: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324528" cy="4709160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měli jsme, měl jsi, měli, byl jsem, byli, byl, </a:t>
            </a:r>
            <a:r>
              <a:rPr lang="cs-CZ" dirty="0" err="1" smtClean="0">
                <a:solidFill>
                  <a:srgbClr val="000066"/>
                </a:solidFill>
              </a:rPr>
              <a:t>byl</a:t>
            </a:r>
            <a:r>
              <a:rPr lang="cs-CZ" dirty="0" smtClean="0">
                <a:solidFill>
                  <a:srgbClr val="000066"/>
                </a:solidFill>
              </a:rPr>
              <a:t> jsi, </a:t>
            </a:r>
          </a:p>
          <a:p>
            <a:pPr>
              <a:buNone/>
            </a:pPr>
            <a:r>
              <a:rPr lang="cs-CZ" dirty="0" smtClean="0">
                <a:solidFill>
                  <a:srgbClr val="000066"/>
                </a:solidFill>
              </a:rPr>
              <a:t>     měli jste, byli jsme, měl, měla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neměli jsme, neměl jsi, nebyl jsem, nebyli, nebyl, </a:t>
            </a:r>
          </a:p>
          <a:p>
            <a:pPr>
              <a:buNone/>
            </a:pPr>
            <a:r>
              <a:rPr lang="cs-CZ" dirty="0" smtClean="0">
                <a:solidFill>
                  <a:srgbClr val="000066"/>
                </a:solidFill>
              </a:rPr>
              <a:t>     nebyl jsi, neměli jste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stal jsem se, stali jsme se, stali jste se, stali se,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nestal jsem se, nestali jsme se, nestal se, nestali se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----------------------------------------------------------------------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884368" y="476672"/>
            <a:ext cx="1008385" cy="1008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55576" y="5733256"/>
            <a:ext cx="1039370" cy="856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>
            <a:hlinkClick r:id="rId6"/>
          </p:cNvPr>
          <p:cNvSpPr/>
          <p:nvPr/>
        </p:nvSpPr>
        <p:spPr>
          <a:xfrm>
            <a:off x="6588224" y="5733256"/>
            <a:ext cx="129614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80526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Klikneš-li na šipku, přejdeš na přehled německé gramatiky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354</TotalTime>
  <Words>597</Words>
  <Application>Microsoft Office PowerPoint</Application>
  <PresentationFormat>Předvádění na obrazovce (4:3)</PresentationFormat>
  <Paragraphs>195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Použité zdroje:</vt:lpstr>
      <vt:lpstr>Práce s prezentací:</vt:lpstr>
      <vt:lpstr>Pomocná slovesa – opakuj a procvičuj</vt:lpstr>
      <vt:lpstr>Pomocná slovesa – opakuj a procvičuj</vt:lpstr>
      <vt:lpstr>Pomocná slovesa – opakuj a procvičuj</vt:lpstr>
      <vt:lpstr>Pomocná slovesa – opakuj a procvičuj</vt:lpstr>
      <vt:lpstr>K zájmenu doplň správný tvar slovesa sein  v préteritu,  poklepem se odkryje správné řešení.</vt:lpstr>
      <vt:lpstr>Prezentace aplikace PowerPoint</vt:lpstr>
      <vt:lpstr>Prezentace aplikace PowerPoint</vt:lpstr>
      <vt:lpstr>Procvičuj, použij ve větách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Pomocná slovesa – opakuj a procvičuj</dc:title>
  <dc:creator>Uzivatel</dc:creator>
  <cp:lastModifiedBy>User</cp:lastModifiedBy>
  <cp:revision>44</cp:revision>
  <dcterms:created xsi:type="dcterms:W3CDTF">2012-04-03T15:33:27Z</dcterms:created>
  <dcterms:modified xsi:type="dcterms:W3CDTF">2012-06-11T13:11:52Z</dcterms:modified>
</cp:coreProperties>
</file>