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0" r:id="rId1"/>
  </p:sldMasterIdLst>
  <p:notesMasterIdLst>
    <p:notesMasterId r:id="rId13"/>
  </p:notesMasterIdLst>
  <p:sldIdLst>
    <p:sldId id="256" r:id="rId2"/>
    <p:sldId id="257" r:id="rId3"/>
    <p:sldId id="258" r:id="rId4"/>
    <p:sldId id="261" r:id="rId5"/>
    <p:sldId id="262" r:id="rId6"/>
    <p:sldId id="260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99FF99"/>
    <a:srgbClr val="00FF00"/>
    <a:srgbClr val="33CC33"/>
    <a:srgbClr val="0DA30D"/>
    <a:srgbClr val="6699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BC5C9C-92E9-4739-B577-E45147DB3854}" type="doc">
      <dgm:prSet loTypeId="urn:microsoft.com/office/officeart/2005/8/layout/process2" loCatId="process" qsTypeId="urn:microsoft.com/office/officeart/2005/8/quickstyle/3d2" qsCatId="3D" csTypeId="urn:microsoft.com/office/officeart/2005/8/colors/colorful4" csCatId="colorful" phldr="1"/>
      <dgm:spPr/>
    </dgm:pt>
    <dgm:pt modelId="{040DFD12-3B68-458E-8120-8EC99B0562C8}">
      <dgm:prSet phldrT="[Text]" custT="1"/>
      <dgm:spPr/>
      <dgm:t>
        <a:bodyPr/>
        <a:lstStyle/>
        <a:p>
          <a:r>
            <a:rPr lang="de-DE" sz="3600" b="1" dirty="0" smtClean="0">
              <a:solidFill>
                <a:schemeClr val="tx1"/>
              </a:solidFill>
            </a:rPr>
            <a:t>jung</a:t>
          </a:r>
          <a:endParaRPr lang="cs-CZ" sz="3600" b="1" dirty="0">
            <a:solidFill>
              <a:schemeClr val="tx1"/>
            </a:solidFill>
          </a:endParaRPr>
        </a:p>
      </dgm:t>
    </dgm:pt>
    <dgm:pt modelId="{13C3AA38-90BF-46E9-AB2F-5C02137C1FBD}" type="parTrans" cxnId="{8687E37B-1BFC-4397-8158-FC82B8B24C23}">
      <dgm:prSet/>
      <dgm:spPr/>
      <dgm:t>
        <a:bodyPr/>
        <a:lstStyle/>
        <a:p>
          <a:endParaRPr lang="cs-CZ"/>
        </a:p>
      </dgm:t>
    </dgm:pt>
    <dgm:pt modelId="{35233C59-40C9-42FA-810D-B4CD53023717}" type="sibTrans" cxnId="{8687E37B-1BFC-4397-8158-FC82B8B24C23}">
      <dgm:prSet/>
      <dgm:spPr/>
      <dgm:t>
        <a:bodyPr/>
        <a:lstStyle/>
        <a:p>
          <a:endParaRPr lang="cs-CZ"/>
        </a:p>
      </dgm:t>
    </dgm:pt>
    <dgm:pt modelId="{2F5C2AA4-D682-4234-A0A6-43D8DAA94C0D}">
      <dgm:prSet phldrT="[Text]" custT="1"/>
      <dgm:spPr/>
      <dgm:t>
        <a:bodyPr/>
        <a:lstStyle/>
        <a:p>
          <a:r>
            <a:rPr lang="de-DE" sz="3600" b="1" dirty="0" smtClean="0">
              <a:solidFill>
                <a:schemeClr val="tx1"/>
              </a:solidFill>
            </a:rPr>
            <a:t>jünger</a:t>
          </a:r>
          <a:endParaRPr lang="cs-CZ" sz="3600" b="1" dirty="0">
            <a:solidFill>
              <a:schemeClr val="tx1"/>
            </a:solidFill>
          </a:endParaRPr>
        </a:p>
      </dgm:t>
    </dgm:pt>
    <dgm:pt modelId="{67F1EB20-BB34-4C2A-AA11-555AA0268059}" type="parTrans" cxnId="{CFBF4AF6-0EF3-485C-9081-C1C12E9C530B}">
      <dgm:prSet/>
      <dgm:spPr/>
      <dgm:t>
        <a:bodyPr/>
        <a:lstStyle/>
        <a:p>
          <a:endParaRPr lang="cs-CZ"/>
        </a:p>
      </dgm:t>
    </dgm:pt>
    <dgm:pt modelId="{54651A2E-10DE-44E1-AA50-DB69B429D3FE}" type="sibTrans" cxnId="{CFBF4AF6-0EF3-485C-9081-C1C12E9C530B}">
      <dgm:prSet/>
      <dgm:spPr/>
      <dgm:t>
        <a:bodyPr/>
        <a:lstStyle/>
        <a:p>
          <a:endParaRPr lang="cs-CZ"/>
        </a:p>
      </dgm:t>
    </dgm:pt>
    <dgm:pt modelId="{536BBD41-DB14-474F-9A07-0FA130F9C488}">
      <dgm:prSet phldrT="[Text]" custT="1"/>
      <dgm:spPr/>
      <dgm:t>
        <a:bodyPr/>
        <a:lstStyle/>
        <a:p>
          <a:r>
            <a:rPr lang="de-DE" sz="2300" dirty="0" err="1" smtClean="0">
              <a:solidFill>
                <a:schemeClr val="tx1"/>
              </a:solidFill>
            </a:rPr>
            <a:t>der,die</a:t>
          </a:r>
          <a:r>
            <a:rPr lang="de-DE" sz="2300" dirty="0" smtClean="0">
              <a:solidFill>
                <a:schemeClr val="tx1"/>
              </a:solidFill>
            </a:rPr>
            <a:t>, das</a:t>
          </a:r>
        </a:p>
        <a:p>
          <a:r>
            <a:rPr lang="de-DE" sz="3600" b="1" dirty="0" smtClean="0">
              <a:solidFill>
                <a:schemeClr val="tx1"/>
              </a:solidFill>
            </a:rPr>
            <a:t>jüngste</a:t>
          </a:r>
          <a:endParaRPr lang="cs-CZ" sz="3600" b="1" dirty="0">
            <a:solidFill>
              <a:schemeClr val="tx1"/>
            </a:solidFill>
          </a:endParaRPr>
        </a:p>
      </dgm:t>
    </dgm:pt>
    <dgm:pt modelId="{6A466B8E-379B-407A-9630-79D0CEA0E851}" type="parTrans" cxnId="{5877AE8E-A848-4D22-A2C8-CD079902EDEF}">
      <dgm:prSet/>
      <dgm:spPr/>
      <dgm:t>
        <a:bodyPr/>
        <a:lstStyle/>
        <a:p>
          <a:endParaRPr lang="cs-CZ"/>
        </a:p>
      </dgm:t>
    </dgm:pt>
    <dgm:pt modelId="{35290143-FFC9-4809-92E5-3FDA4DEE8CC4}" type="sibTrans" cxnId="{5877AE8E-A848-4D22-A2C8-CD079902EDEF}">
      <dgm:prSet/>
      <dgm:spPr/>
      <dgm:t>
        <a:bodyPr/>
        <a:lstStyle/>
        <a:p>
          <a:endParaRPr lang="cs-CZ"/>
        </a:p>
      </dgm:t>
    </dgm:pt>
    <dgm:pt modelId="{0DF4D888-6828-4149-8195-AA9C2EA83D93}" type="pres">
      <dgm:prSet presAssocID="{92BC5C9C-92E9-4739-B577-E45147DB3854}" presName="linearFlow" presStyleCnt="0">
        <dgm:presLayoutVars>
          <dgm:resizeHandles val="exact"/>
        </dgm:presLayoutVars>
      </dgm:prSet>
      <dgm:spPr/>
    </dgm:pt>
    <dgm:pt modelId="{D5C7194D-6876-4092-90E5-C0D04E522E6C}" type="pres">
      <dgm:prSet presAssocID="{040DFD12-3B68-458E-8120-8EC99B0562C8}" presName="node" presStyleLbl="node1" presStyleIdx="0" presStyleCnt="3" custLinFactNeighborX="145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5CFB30-629C-484B-923F-F0D4D4577EBD}" type="pres">
      <dgm:prSet presAssocID="{35233C59-40C9-42FA-810D-B4CD53023717}" presName="sibTrans" presStyleLbl="sibTrans2D1" presStyleIdx="0" presStyleCnt="2"/>
      <dgm:spPr/>
      <dgm:t>
        <a:bodyPr/>
        <a:lstStyle/>
        <a:p>
          <a:endParaRPr lang="cs-CZ"/>
        </a:p>
      </dgm:t>
    </dgm:pt>
    <dgm:pt modelId="{CA1BFD4A-D991-4879-923E-4AA9BF76E61C}" type="pres">
      <dgm:prSet presAssocID="{35233C59-40C9-42FA-810D-B4CD53023717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2BD4A713-F2CE-433B-A2D7-653E93B5775D}" type="pres">
      <dgm:prSet presAssocID="{2F5C2AA4-D682-4234-A0A6-43D8DAA94C0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B1E839-635D-43C1-B9EA-A73C6AD15B58}" type="pres">
      <dgm:prSet presAssocID="{54651A2E-10DE-44E1-AA50-DB69B429D3FE}" presName="sibTrans" presStyleLbl="sibTrans2D1" presStyleIdx="1" presStyleCnt="2"/>
      <dgm:spPr/>
      <dgm:t>
        <a:bodyPr/>
        <a:lstStyle/>
        <a:p>
          <a:endParaRPr lang="cs-CZ"/>
        </a:p>
      </dgm:t>
    </dgm:pt>
    <dgm:pt modelId="{7CCFBBC4-8715-4EFE-B30F-69D978B840BD}" type="pres">
      <dgm:prSet presAssocID="{54651A2E-10DE-44E1-AA50-DB69B429D3FE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80793BD6-24FB-4CC5-8F24-D4ACB321E842}" type="pres">
      <dgm:prSet presAssocID="{536BBD41-DB14-474F-9A07-0FA130F9C48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FCF1BF6-889D-45AC-AA69-C58122C05C92}" type="presOf" srcId="{35233C59-40C9-42FA-810D-B4CD53023717}" destId="{055CFB30-629C-484B-923F-F0D4D4577EBD}" srcOrd="0" destOrd="0" presId="urn:microsoft.com/office/officeart/2005/8/layout/process2"/>
    <dgm:cxn modelId="{033B8813-954F-446D-B244-D9FAF2F5C4A2}" type="presOf" srcId="{35233C59-40C9-42FA-810D-B4CD53023717}" destId="{CA1BFD4A-D991-4879-923E-4AA9BF76E61C}" srcOrd="1" destOrd="0" presId="urn:microsoft.com/office/officeart/2005/8/layout/process2"/>
    <dgm:cxn modelId="{3E646077-E290-4902-B5D2-FCF3374F2456}" type="presOf" srcId="{040DFD12-3B68-458E-8120-8EC99B0562C8}" destId="{D5C7194D-6876-4092-90E5-C0D04E522E6C}" srcOrd="0" destOrd="0" presId="urn:microsoft.com/office/officeart/2005/8/layout/process2"/>
    <dgm:cxn modelId="{0533F6A3-D0B2-474D-986C-8196D604B758}" type="presOf" srcId="{536BBD41-DB14-474F-9A07-0FA130F9C488}" destId="{80793BD6-24FB-4CC5-8F24-D4ACB321E842}" srcOrd="0" destOrd="0" presId="urn:microsoft.com/office/officeart/2005/8/layout/process2"/>
    <dgm:cxn modelId="{971E70F6-D249-415C-A93E-5AC0DB2F4EAC}" type="presOf" srcId="{54651A2E-10DE-44E1-AA50-DB69B429D3FE}" destId="{87B1E839-635D-43C1-B9EA-A73C6AD15B58}" srcOrd="0" destOrd="0" presId="urn:microsoft.com/office/officeart/2005/8/layout/process2"/>
    <dgm:cxn modelId="{0ED49BBD-BB94-4392-8761-E7B8D0A923DD}" type="presOf" srcId="{54651A2E-10DE-44E1-AA50-DB69B429D3FE}" destId="{7CCFBBC4-8715-4EFE-B30F-69D978B840BD}" srcOrd="1" destOrd="0" presId="urn:microsoft.com/office/officeart/2005/8/layout/process2"/>
    <dgm:cxn modelId="{CFBF4AF6-0EF3-485C-9081-C1C12E9C530B}" srcId="{92BC5C9C-92E9-4739-B577-E45147DB3854}" destId="{2F5C2AA4-D682-4234-A0A6-43D8DAA94C0D}" srcOrd="1" destOrd="0" parTransId="{67F1EB20-BB34-4C2A-AA11-555AA0268059}" sibTransId="{54651A2E-10DE-44E1-AA50-DB69B429D3FE}"/>
    <dgm:cxn modelId="{C402C8C0-4FDA-4A8F-BF9F-ACD6E64EFE4D}" type="presOf" srcId="{92BC5C9C-92E9-4739-B577-E45147DB3854}" destId="{0DF4D888-6828-4149-8195-AA9C2EA83D93}" srcOrd="0" destOrd="0" presId="urn:microsoft.com/office/officeart/2005/8/layout/process2"/>
    <dgm:cxn modelId="{A4418D52-578D-4374-B766-5F58DAEB4512}" type="presOf" srcId="{2F5C2AA4-D682-4234-A0A6-43D8DAA94C0D}" destId="{2BD4A713-F2CE-433B-A2D7-653E93B5775D}" srcOrd="0" destOrd="0" presId="urn:microsoft.com/office/officeart/2005/8/layout/process2"/>
    <dgm:cxn modelId="{5877AE8E-A848-4D22-A2C8-CD079902EDEF}" srcId="{92BC5C9C-92E9-4739-B577-E45147DB3854}" destId="{536BBD41-DB14-474F-9A07-0FA130F9C488}" srcOrd="2" destOrd="0" parTransId="{6A466B8E-379B-407A-9630-79D0CEA0E851}" sibTransId="{35290143-FFC9-4809-92E5-3FDA4DEE8CC4}"/>
    <dgm:cxn modelId="{8687E37B-1BFC-4397-8158-FC82B8B24C23}" srcId="{92BC5C9C-92E9-4739-B577-E45147DB3854}" destId="{040DFD12-3B68-458E-8120-8EC99B0562C8}" srcOrd="0" destOrd="0" parTransId="{13C3AA38-90BF-46E9-AB2F-5C02137C1FBD}" sibTransId="{35233C59-40C9-42FA-810D-B4CD53023717}"/>
    <dgm:cxn modelId="{80DF282D-D844-45D6-B02E-C23BE780DBFC}" type="presParOf" srcId="{0DF4D888-6828-4149-8195-AA9C2EA83D93}" destId="{D5C7194D-6876-4092-90E5-C0D04E522E6C}" srcOrd="0" destOrd="0" presId="urn:microsoft.com/office/officeart/2005/8/layout/process2"/>
    <dgm:cxn modelId="{55AF3B71-4A72-4421-98D5-EE87B5C9B2D9}" type="presParOf" srcId="{0DF4D888-6828-4149-8195-AA9C2EA83D93}" destId="{055CFB30-629C-484B-923F-F0D4D4577EBD}" srcOrd="1" destOrd="0" presId="urn:microsoft.com/office/officeart/2005/8/layout/process2"/>
    <dgm:cxn modelId="{FA0A3BDC-CDB4-41F8-9C18-F6DA564905E2}" type="presParOf" srcId="{055CFB30-629C-484B-923F-F0D4D4577EBD}" destId="{CA1BFD4A-D991-4879-923E-4AA9BF76E61C}" srcOrd="0" destOrd="0" presId="urn:microsoft.com/office/officeart/2005/8/layout/process2"/>
    <dgm:cxn modelId="{B540B603-3145-49AA-90BE-C1E100750A6D}" type="presParOf" srcId="{0DF4D888-6828-4149-8195-AA9C2EA83D93}" destId="{2BD4A713-F2CE-433B-A2D7-653E93B5775D}" srcOrd="2" destOrd="0" presId="urn:microsoft.com/office/officeart/2005/8/layout/process2"/>
    <dgm:cxn modelId="{B074989F-2568-4883-82F0-A5B1252DD8B4}" type="presParOf" srcId="{0DF4D888-6828-4149-8195-AA9C2EA83D93}" destId="{87B1E839-635D-43C1-B9EA-A73C6AD15B58}" srcOrd="3" destOrd="0" presId="urn:microsoft.com/office/officeart/2005/8/layout/process2"/>
    <dgm:cxn modelId="{3324A2E0-3A33-427D-BC7F-AA30CD0A1D10}" type="presParOf" srcId="{87B1E839-635D-43C1-B9EA-A73C6AD15B58}" destId="{7CCFBBC4-8715-4EFE-B30F-69D978B840BD}" srcOrd="0" destOrd="0" presId="urn:microsoft.com/office/officeart/2005/8/layout/process2"/>
    <dgm:cxn modelId="{959C38D1-27AD-4551-8379-F20DC38CA2D9}" type="presParOf" srcId="{0DF4D888-6828-4149-8195-AA9C2EA83D93}" destId="{80793BD6-24FB-4CC5-8F24-D4ACB321E84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BC5C9C-92E9-4739-B577-E45147DB3854}" type="doc">
      <dgm:prSet loTypeId="urn:microsoft.com/office/officeart/2005/8/layout/process2" loCatId="process" qsTypeId="urn:microsoft.com/office/officeart/2005/8/quickstyle/3d2" qsCatId="3D" csTypeId="urn:microsoft.com/office/officeart/2005/8/colors/colorful4" csCatId="colorful" phldr="1"/>
      <dgm:spPr/>
    </dgm:pt>
    <dgm:pt modelId="{2F5C2AA4-D682-4234-A0A6-43D8DAA94C0D}">
      <dgm:prSet phldrT="[Text]" custT="1"/>
      <dgm:spPr/>
      <dgm:t>
        <a:bodyPr/>
        <a:lstStyle/>
        <a:p>
          <a:r>
            <a:rPr lang="cs-CZ" sz="3600" b="1" dirty="0" smtClean="0">
              <a:solidFill>
                <a:schemeClr val="tx1"/>
              </a:solidFill>
            </a:rPr>
            <a:t>a</a:t>
          </a:r>
          <a:r>
            <a:rPr lang="de-DE" sz="3600" b="1" dirty="0" err="1" smtClean="0">
              <a:solidFill>
                <a:schemeClr val="tx1"/>
              </a:solidFill>
            </a:rPr>
            <a:t>lt</a:t>
          </a:r>
          <a:endParaRPr lang="cs-CZ" sz="3600" b="1" dirty="0">
            <a:solidFill>
              <a:schemeClr val="tx1"/>
            </a:solidFill>
          </a:endParaRPr>
        </a:p>
      </dgm:t>
    </dgm:pt>
    <dgm:pt modelId="{67F1EB20-BB34-4C2A-AA11-555AA0268059}" type="parTrans" cxnId="{CFBF4AF6-0EF3-485C-9081-C1C12E9C530B}">
      <dgm:prSet/>
      <dgm:spPr/>
      <dgm:t>
        <a:bodyPr/>
        <a:lstStyle/>
        <a:p>
          <a:endParaRPr lang="cs-CZ"/>
        </a:p>
      </dgm:t>
    </dgm:pt>
    <dgm:pt modelId="{54651A2E-10DE-44E1-AA50-DB69B429D3FE}" type="sibTrans" cxnId="{CFBF4AF6-0EF3-485C-9081-C1C12E9C530B}">
      <dgm:prSet/>
      <dgm:spPr/>
      <dgm:t>
        <a:bodyPr/>
        <a:lstStyle/>
        <a:p>
          <a:endParaRPr lang="cs-CZ"/>
        </a:p>
      </dgm:t>
    </dgm:pt>
    <dgm:pt modelId="{536BBD41-DB14-474F-9A07-0FA130F9C488}">
      <dgm:prSet phldrT="[Text]" custT="1"/>
      <dgm:spPr/>
      <dgm:t>
        <a:bodyPr/>
        <a:lstStyle/>
        <a:p>
          <a:r>
            <a:rPr lang="de-DE" sz="2300" dirty="0" err="1" smtClean="0">
              <a:solidFill>
                <a:schemeClr val="tx1"/>
              </a:solidFill>
            </a:rPr>
            <a:t>der,die</a:t>
          </a:r>
          <a:r>
            <a:rPr lang="de-DE" sz="2300" dirty="0" smtClean="0">
              <a:solidFill>
                <a:schemeClr val="tx1"/>
              </a:solidFill>
            </a:rPr>
            <a:t>, das</a:t>
          </a:r>
        </a:p>
        <a:p>
          <a:r>
            <a:rPr lang="de-DE" sz="3600" b="1" dirty="0" smtClean="0">
              <a:solidFill>
                <a:schemeClr val="tx1"/>
              </a:solidFill>
            </a:rPr>
            <a:t>älteste</a:t>
          </a:r>
          <a:endParaRPr lang="cs-CZ" sz="3600" b="1" dirty="0">
            <a:solidFill>
              <a:schemeClr val="tx1"/>
            </a:solidFill>
          </a:endParaRPr>
        </a:p>
      </dgm:t>
    </dgm:pt>
    <dgm:pt modelId="{6A466B8E-379B-407A-9630-79D0CEA0E851}" type="parTrans" cxnId="{5877AE8E-A848-4D22-A2C8-CD079902EDEF}">
      <dgm:prSet/>
      <dgm:spPr/>
      <dgm:t>
        <a:bodyPr/>
        <a:lstStyle/>
        <a:p>
          <a:endParaRPr lang="cs-CZ"/>
        </a:p>
      </dgm:t>
    </dgm:pt>
    <dgm:pt modelId="{35290143-FFC9-4809-92E5-3FDA4DEE8CC4}" type="sibTrans" cxnId="{5877AE8E-A848-4D22-A2C8-CD079902EDEF}">
      <dgm:prSet/>
      <dgm:spPr/>
      <dgm:t>
        <a:bodyPr/>
        <a:lstStyle/>
        <a:p>
          <a:endParaRPr lang="cs-CZ"/>
        </a:p>
      </dgm:t>
    </dgm:pt>
    <dgm:pt modelId="{24F737B0-3077-40D1-8AD3-B39A13B26D1D}">
      <dgm:prSet/>
      <dgm:spPr/>
      <dgm:t>
        <a:bodyPr/>
        <a:lstStyle/>
        <a:p>
          <a:r>
            <a:rPr lang="de-DE" b="1" smtClean="0">
              <a:solidFill>
                <a:schemeClr val="tx1"/>
              </a:solidFill>
            </a:rPr>
            <a:t>älter</a:t>
          </a:r>
          <a:endParaRPr lang="cs-CZ" b="1" dirty="0">
            <a:solidFill>
              <a:schemeClr val="tx1"/>
            </a:solidFill>
          </a:endParaRPr>
        </a:p>
      </dgm:t>
    </dgm:pt>
    <dgm:pt modelId="{A5EAB87E-8ACE-44A2-A98E-F497088E6699}" type="parTrans" cxnId="{A6CEA57F-86E5-4E4F-9F4B-38E096BB52F3}">
      <dgm:prSet/>
      <dgm:spPr/>
      <dgm:t>
        <a:bodyPr/>
        <a:lstStyle/>
        <a:p>
          <a:endParaRPr lang="cs-CZ"/>
        </a:p>
      </dgm:t>
    </dgm:pt>
    <dgm:pt modelId="{0909F0A8-41A8-40F0-9489-28F44ADED91F}" type="sibTrans" cxnId="{A6CEA57F-86E5-4E4F-9F4B-38E096BB52F3}">
      <dgm:prSet/>
      <dgm:spPr/>
      <dgm:t>
        <a:bodyPr/>
        <a:lstStyle/>
        <a:p>
          <a:endParaRPr lang="cs-CZ"/>
        </a:p>
      </dgm:t>
    </dgm:pt>
    <dgm:pt modelId="{0DF4D888-6828-4149-8195-AA9C2EA83D93}" type="pres">
      <dgm:prSet presAssocID="{92BC5C9C-92E9-4739-B577-E45147DB3854}" presName="linearFlow" presStyleCnt="0">
        <dgm:presLayoutVars>
          <dgm:resizeHandles val="exact"/>
        </dgm:presLayoutVars>
      </dgm:prSet>
      <dgm:spPr/>
    </dgm:pt>
    <dgm:pt modelId="{2BD4A713-F2CE-433B-A2D7-653E93B5775D}" type="pres">
      <dgm:prSet presAssocID="{2F5C2AA4-D682-4234-A0A6-43D8DAA94C0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B1E839-635D-43C1-B9EA-A73C6AD15B58}" type="pres">
      <dgm:prSet presAssocID="{54651A2E-10DE-44E1-AA50-DB69B429D3FE}" presName="sibTrans" presStyleLbl="sibTrans2D1" presStyleIdx="0" presStyleCnt="2"/>
      <dgm:spPr/>
      <dgm:t>
        <a:bodyPr/>
        <a:lstStyle/>
        <a:p>
          <a:endParaRPr lang="cs-CZ"/>
        </a:p>
      </dgm:t>
    </dgm:pt>
    <dgm:pt modelId="{7CCFBBC4-8715-4EFE-B30F-69D978B840BD}" type="pres">
      <dgm:prSet presAssocID="{54651A2E-10DE-44E1-AA50-DB69B429D3FE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B7C8E785-7F2E-4199-B6E6-596A53E2AF49}" type="pres">
      <dgm:prSet presAssocID="{24F737B0-3077-40D1-8AD3-B39A13B26D1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D0D3E5-7A36-4902-9470-204DD04A2200}" type="pres">
      <dgm:prSet presAssocID="{0909F0A8-41A8-40F0-9489-28F44ADED91F}" presName="sibTrans" presStyleLbl="sibTrans2D1" presStyleIdx="1" presStyleCnt="2"/>
      <dgm:spPr/>
      <dgm:t>
        <a:bodyPr/>
        <a:lstStyle/>
        <a:p>
          <a:endParaRPr lang="cs-CZ"/>
        </a:p>
      </dgm:t>
    </dgm:pt>
    <dgm:pt modelId="{3DC9CB42-F75C-49AA-B8D0-29D1599A981B}" type="pres">
      <dgm:prSet presAssocID="{0909F0A8-41A8-40F0-9489-28F44ADED91F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80793BD6-24FB-4CC5-8F24-D4ACB321E842}" type="pres">
      <dgm:prSet presAssocID="{536BBD41-DB14-474F-9A07-0FA130F9C48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1A16448-B165-42F0-B2F2-D04B9556F292}" type="presOf" srcId="{24F737B0-3077-40D1-8AD3-B39A13B26D1D}" destId="{B7C8E785-7F2E-4199-B6E6-596A53E2AF49}" srcOrd="0" destOrd="0" presId="urn:microsoft.com/office/officeart/2005/8/layout/process2"/>
    <dgm:cxn modelId="{2B9717B2-5677-478D-914F-3D122700998D}" type="presOf" srcId="{92BC5C9C-92E9-4739-B577-E45147DB3854}" destId="{0DF4D888-6828-4149-8195-AA9C2EA83D93}" srcOrd="0" destOrd="0" presId="urn:microsoft.com/office/officeart/2005/8/layout/process2"/>
    <dgm:cxn modelId="{1CF21302-4897-41C9-A993-A5AE620BB26E}" type="presOf" srcId="{2F5C2AA4-D682-4234-A0A6-43D8DAA94C0D}" destId="{2BD4A713-F2CE-433B-A2D7-653E93B5775D}" srcOrd="0" destOrd="0" presId="urn:microsoft.com/office/officeart/2005/8/layout/process2"/>
    <dgm:cxn modelId="{59DA74DE-7401-4A76-B78D-0A0EE9DA26A8}" type="presOf" srcId="{0909F0A8-41A8-40F0-9489-28F44ADED91F}" destId="{3DC9CB42-F75C-49AA-B8D0-29D1599A981B}" srcOrd="1" destOrd="0" presId="urn:microsoft.com/office/officeart/2005/8/layout/process2"/>
    <dgm:cxn modelId="{CFBF4AF6-0EF3-485C-9081-C1C12E9C530B}" srcId="{92BC5C9C-92E9-4739-B577-E45147DB3854}" destId="{2F5C2AA4-D682-4234-A0A6-43D8DAA94C0D}" srcOrd="0" destOrd="0" parTransId="{67F1EB20-BB34-4C2A-AA11-555AA0268059}" sibTransId="{54651A2E-10DE-44E1-AA50-DB69B429D3FE}"/>
    <dgm:cxn modelId="{A6CEA57F-86E5-4E4F-9F4B-38E096BB52F3}" srcId="{92BC5C9C-92E9-4739-B577-E45147DB3854}" destId="{24F737B0-3077-40D1-8AD3-B39A13B26D1D}" srcOrd="1" destOrd="0" parTransId="{A5EAB87E-8ACE-44A2-A98E-F497088E6699}" sibTransId="{0909F0A8-41A8-40F0-9489-28F44ADED91F}"/>
    <dgm:cxn modelId="{F9F10CDB-E944-44EF-9BBE-B60B640A530A}" type="presOf" srcId="{536BBD41-DB14-474F-9A07-0FA130F9C488}" destId="{80793BD6-24FB-4CC5-8F24-D4ACB321E842}" srcOrd="0" destOrd="0" presId="urn:microsoft.com/office/officeart/2005/8/layout/process2"/>
    <dgm:cxn modelId="{CD1783CC-FB5A-497C-94C9-D912976D080B}" type="presOf" srcId="{54651A2E-10DE-44E1-AA50-DB69B429D3FE}" destId="{87B1E839-635D-43C1-B9EA-A73C6AD15B58}" srcOrd="0" destOrd="0" presId="urn:microsoft.com/office/officeart/2005/8/layout/process2"/>
    <dgm:cxn modelId="{FEA3F460-CDF8-4E0F-BC51-24BDFA858D0F}" type="presOf" srcId="{0909F0A8-41A8-40F0-9489-28F44ADED91F}" destId="{70D0D3E5-7A36-4902-9470-204DD04A2200}" srcOrd="0" destOrd="0" presId="urn:microsoft.com/office/officeart/2005/8/layout/process2"/>
    <dgm:cxn modelId="{299E8FC0-5C36-402F-9A2B-96C1F5C9A05F}" type="presOf" srcId="{54651A2E-10DE-44E1-AA50-DB69B429D3FE}" destId="{7CCFBBC4-8715-4EFE-B30F-69D978B840BD}" srcOrd="1" destOrd="0" presId="urn:microsoft.com/office/officeart/2005/8/layout/process2"/>
    <dgm:cxn modelId="{5877AE8E-A848-4D22-A2C8-CD079902EDEF}" srcId="{92BC5C9C-92E9-4739-B577-E45147DB3854}" destId="{536BBD41-DB14-474F-9A07-0FA130F9C488}" srcOrd="2" destOrd="0" parTransId="{6A466B8E-379B-407A-9630-79D0CEA0E851}" sibTransId="{35290143-FFC9-4809-92E5-3FDA4DEE8CC4}"/>
    <dgm:cxn modelId="{63C431F3-2F63-4C63-BF4F-1C1B40EB4C9C}" type="presParOf" srcId="{0DF4D888-6828-4149-8195-AA9C2EA83D93}" destId="{2BD4A713-F2CE-433B-A2D7-653E93B5775D}" srcOrd="0" destOrd="0" presId="urn:microsoft.com/office/officeart/2005/8/layout/process2"/>
    <dgm:cxn modelId="{C144D646-A414-4D49-BE4B-96843238ED41}" type="presParOf" srcId="{0DF4D888-6828-4149-8195-AA9C2EA83D93}" destId="{87B1E839-635D-43C1-B9EA-A73C6AD15B58}" srcOrd="1" destOrd="0" presId="urn:microsoft.com/office/officeart/2005/8/layout/process2"/>
    <dgm:cxn modelId="{6BB47199-5576-47E3-B287-A50662B6DAAA}" type="presParOf" srcId="{87B1E839-635D-43C1-B9EA-A73C6AD15B58}" destId="{7CCFBBC4-8715-4EFE-B30F-69D978B840BD}" srcOrd="0" destOrd="0" presId="urn:microsoft.com/office/officeart/2005/8/layout/process2"/>
    <dgm:cxn modelId="{6B8B54DD-60AD-400C-B988-7C2C8B4C41BA}" type="presParOf" srcId="{0DF4D888-6828-4149-8195-AA9C2EA83D93}" destId="{B7C8E785-7F2E-4199-B6E6-596A53E2AF49}" srcOrd="2" destOrd="0" presId="urn:microsoft.com/office/officeart/2005/8/layout/process2"/>
    <dgm:cxn modelId="{25772B1B-99FC-4858-8D37-D5EB662B9ADF}" type="presParOf" srcId="{0DF4D888-6828-4149-8195-AA9C2EA83D93}" destId="{70D0D3E5-7A36-4902-9470-204DD04A2200}" srcOrd="3" destOrd="0" presId="urn:microsoft.com/office/officeart/2005/8/layout/process2"/>
    <dgm:cxn modelId="{4A26A7DF-9E42-46C6-A492-FE7E63EFF837}" type="presParOf" srcId="{70D0D3E5-7A36-4902-9470-204DD04A2200}" destId="{3DC9CB42-F75C-49AA-B8D0-29D1599A981B}" srcOrd="0" destOrd="0" presId="urn:microsoft.com/office/officeart/2005/8/layout/process2"/>
    <dgm:cxn modelId="{07423ABC-DF4A-4772-8246-B240DADA5BA3}" type="presParOf" srcId="{0DF4D888-6828-4149-8195-AA9C2EA83D93}" destId="{80793BD6-24FB-4CC5-8F24-D4ACB321E842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0C9E79B-65F1-4973-A9FE-173E43980F80}" type="doc">
      <dgm:prSet loTypeId="urn:microsoft.com/office/officeart/2005/8/layout/chevron1" loCatId="process" qsTypeId="urn:microsoft.com/office/officeart/2005/8/quickstyle/simple5" qsCatId="simple" csTypeId="urn:microsoft.com/office/officeart/2005/8/colors/accent1_2" csCatId="accent1" phldr="1"/>
      <dgm:spPr/>
    </dgm:pt>
    <dgm:pt modelId="{2EA15946-500B-4628-98DC-9D9EABE5434D}">
      <dgm:prSet phldrT="[Text]"/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gut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C31D5D73-1A1D-46BE-9700-72296589476C}" type="parTrans" cxnId="{52D92973-1964-4DC8-A8A9-C1787D58A337}">
      <dgm:prSet/>
      <dgm:spPr/>
      <dgm:t>
        <a:bodyPr/>
        <a:lstStyle/>
        <a:p>
          <a:endParaRPr lang="cs-CZ"/>
        </a:p>
      </dgm:t>
    </dgm:pt>
    <dgm:pt modelId="{364C0232-DCAB-4AAA-A5E3-46A147118245}" type="sibTrans" cxnId="{52D92973-1964-4DC8-A8A9-C1787D58A337}">
      <dgm:prSet/>
      <dgm:spPr/>
      <dgm:t>
        <a:bodyPr/>
        <a:lstStyle/>
        <a:p>
          <a:endParaRPr lang="cs-CZ"/>
        </a:p>
      </dgm:t>
    </dgm:pt>
    <dgm:pt modelId="{C8C722C3-4345-435B-9FC4-3D2A12716416}">
      <dgm:prSet phldrT="[Text]"/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besser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B13EAA2C-4BF3-4C1D-8D0C-F6BDD1A2529D}" type="parTrans" cxnId="{91846462-AD82-4104-9B43-FBC97915B906}">
      <dgm:prSet/>
      <dgm:spPr/>
      <dgm:t>
        <a:bodyPr/>
        <a:lstStyle/>
        <a:p>
          <a:endParaRPr lang="cs-CZ"/>
        </a:p>
      </dgm:t>
    </dgm:pt>
    <dgm:pt modelId="{FB340578-9D20-40D6-8BF5-7D868A1FCE20}" type="sibTrans" cxnId="{91846462-AD82-4104-9B43-FBC97915B906}">
      <dgm:prSet/>
      <dgm:spPr/>
      <dgm:t>
        <a:bodyPr/>
        <a:lstStyle/>
        <a:p>
          <a:endParaRPr lang="cs-CZ"/>
        </a:p>
      </dgm:t>
    </dgm:pt>
    <dgm:pt modelId="{B1A60F5D-2AD7-4F59-B0CD-C8E85E3213C3}">
      <dgm:prSet phldrT="[Text]"/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am besten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DD61B622-21A5-4604-933A-72C32EC939FD}" type="parTrans" cxnId="{8F4D2F92-A9B2-45BC-9132-6227D2F0D028}">
      <dgm:prSet/>
      <dgm:spPr/>
      <dgm:t>
        <a:bodyPr/>
        <a:lstStyle/>
        <a:p>
          <a:endParaRPr lang="cs-CZ"/>
        </a:p>
      </dgm:t>
    </dgm:pt>
    <dgm:pt modelId="{FC97B9FF-45D5-42C7-9ABE-9BCB9BD089C5}" type="sibTrans" cxnId="{8F4D2F92-A9B2-45BC-9132-6227D2F0D028}">
      <dgm:prSet/>
      <dgm:spPr/>
      <dgm:t>
        <a:bodyPr/>
        <a:lstStyle/>
        <a:p>
          <a:endParaRPr lang="cs-CZ"/>
        </a:p>
      </dgm:t>
    </dgm:pt>
    <dgm:pt modelId="{53C185C7-3080-4BDA-B88C-23F39D5CF9C8}" type="pres">
      <dgm:prSet presAssocID="{30C9E79B-65F1-4973-A9FE-173E43980F80}" presName="Name0" presStyleCnt="0">
        <dgm:presLayoutVars>
          <dgm:dir/>
          <dgm:animLvl val="lvl"/>
          <dgm:resizeHandles val="exact"/>
        </dgm:presLayoutVars>
      </dgm:prSet>
      <dgm:spPr/>
    </dgm:pt>
    <dgm:pt modelId="{2A52D719-980F-49E8-8A64-3A12473C6B96}" type="pres">
      <dgm:prSet presAssocID="{2EA15946-500B-4628-98DC-9D9EABE5434D}" presName="parTxOnly" presStyleLbl="node1" presStyleIdx="0" presStyleCnt="3" custScaleX="6880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A79FD-3F45-4BAE-9BF0-2BCA8259B542}" type="pres">
      <dgm:prSet presAssocID="{364C0232-DCAB-4AAA-A5E3-46A147118245}" presName="parTxOnlySpace" presStyleCnt="0"/>
      <dgm:spPr/>
    </dgm:pt>
    <dgm:pt modelId="{E3AEFA20-7775-44ED-97DC-2367B46FF4C9}" type="pres">
      <dgm:prSet presAssocID="{C8C722C3-4345-435B-9FC4-3D2A12716416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F744EB-51B9-41E1-9614-BF8377A93763}" type="pres">
      <dgm:prSet presAssocID="{FB340578-9D20-40D6-8BF5-7D868A1FCE20}" presName="parTxOnlySpace" presStyleCnt="0"/>
      <dgm:spPr/>
    </dgm:pt>
    <dgm:pt modelId="{AFD7E8E3-C77B-454D-B14A-543FC91A1D4F}" type="pres">
      <dgm:prSet presAssocID="{B1A60F5D-2AD7-4F59-B0CD-C8E85E3213C3}" presName="parTxOnly" presStyleLbl="node1" presStyleIdx="2" presStyleCnt="3" custScaleX="1457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F4D2F92-A9B2-45BC-9132-6227D2F0D028}" srcId="{30C9E79B-65F1-4973-A9FE-173E43980F80}" destId="{B1A60F5D-2AD7-4F59-B0CD-C8E85E3213C3}" srcOrd="2" destOrd="0" parTransId="{DD61B622-21A5-4604-933A-72C32EC939FD}" sibTransId="{FC97B9FF-45D5-42C7-9ABE-9BCB9BD089C5}"/>
    <dgm:cxn modelId="{3C882903-2C66-440D-9DBB-4F8BD0CAA0D8}" type="presOf" srcId="{C8C722C3-4345-435B-9FC4-3D2A12716416}" destId="{E3AEFA20-7775-44ED-97DC-2367B46FF4C9}" srcOrd="0" destOrd="0" presId="urn:microsoft.com/office/officeart/2005/8/layout/chevron1"/>
    <dgm:cxn modelId="{A13A784F-D506-48C3-9DDB-276A4F5176C1}" type="presOf" srcId="{30C9E79B-65F1-4973-A9FE-173E43980F80}" destId="{53C185C7-3080-4BDA-B88C-23F39D5CF9C8}" srcOrd="0" destOrd="0" presId="urn:microsoft.com/office/officeart/2005/8/layout/chevron1"/>
    <dgm:cxn modelId="{91846462-AD82-4104-9B43-FBC97915B906}" srcId="{30C9E79B-65F1-4973-A9FE-173E43980F80}" destId="{C8C722C3-4345-435B-9FC4-3D2A12716416}" srcOrd="1" destOrd="0" parTransId="{B13EAA2C-4BF3-4C1D-8D0C-F6BDD1A2529D}" sibTransId="{FB340578-9D20-40D6-8BF5-7D868A1FCE20}"/>
    <dgm:cxn modelId="{30CF00AC-A88F-4215-8688-2F5B2C0CCB96}" type="presOf" srcId="{2EA15946-500B-4628-98DC-9D9EABE5434D}" destId="{2A52D719-980F-49E8-8A64-3A12473C6B96}" srcOrd="0" destOrd="0" presId="urn:microsoft.com/office/officeart/2005/8/layout/chevron1"/>
    <dgm:cxn modelId="{52D92973-1964-4DC8-A8A9-C1787D58A337}" srcId="{30C9E79B-65F1-4973-A9FE-173E43980F80}" destId="{2EA15946-500B-4628-98DC-9D9EABE5434D}" srcOrd="0" destOrd="0" parTransId="{C31D5D73-1A1D-46BE-9700-72296589476C}" sibTransId="{364C0232-DCAB-4AAA-A5E3-46A147118245}"/>
    <dgm:cxn modelId="{98915715-126C-4389-B81B-0D79AB58C6A5}" type="presOf" srcId="{B1A60F5D-2AD7-4F59-B0CD-C8E85E3213C3}" destId="{AFD7E8E3-C77B-454D-B14A-543FC91A1D4F}" srcOrd="0" destOrd="0" presId="urn:microsoft.com/office/officeart/2005/8/layout/chevron1"/>
    <dgm:cxn modelId="{33AB2D5B-31C4-425C-A84F-4BCC8911C90F}" type="presParOf" srcId="{53C185C7-3080-4BDA-B88C-23F39D5CF9C8}" destId="{2A52D719-980F-49E8-8A64-3A12473C6B96}" srcOrd="0" destOrd="0" presId="urn:microsoft.com/office/officeart/2005/8/layout/chevron1"/>
    <dgm:cxn modelId="{6FDBCB59-3119-4CFC-B960-E09E0C10D787}" type="presParOf" srcId="{53C185C7-3080-4BDA-B88C-23F39D5CF9C8}" destId="{335A79FD-3F45-4BAE-9BF0-2BCA8259B542}" srcOrd="1" destOrd="0" presId="urn:microsoft.com/office/officeart/2005/8/layout/chevron1"/>
    <dgm:cxn modelId="{4CB1BFB2-6D11-4ADF-BE7E-0B30E93781DF}" type="presParOf" srcId="{53C185C7-3080-4BDA-B88C-23F39D5CF9C8}" destId="{E3AEFA20-7775-44ED-97DC-2367B46FF4C9}" srcOrd="2" destOrd="0" presId="urn:microsoft.com/office/officeart/2005/8/layout/chevron1"/>
    <dgm:cxn modelId="{A512F810-0C16-40A6-851A-A267D53288CC}" type="presParOf" srcId="{53C185C7-3080-4BDA-B88C-23F39D5CF9C8}" destId="{21F744EB-51B9-41E1-9614-BF8377A93763}" srcOrd="3" destOrd="0" presId="urn:microsoft.com/office/officeart/2005/8/layout/chevron1"/>
    <dgm:cxn modelId="{E03A039C-1960-4FF6-911B-66B5D4749F2E}" type="presParOf" srcId="{53C185C7-3080-4BDA-B88C-23F39D5CF9C8}" destId="{AFD7E8E3-C77B-454D-B14A-543FC91A1D4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0C9E79B-65F1-4973-A9FE-173E43980F80}" type="doc">
      <dgm:prSet loTypeId="urn:microsoft.com/office/officeart/2005/8/layout/chevron1" loCatId="process" qsTypeId="urn:microsoft.com/office/officeart/2005/8/quickstyle/simple5" qsCatId="simple" csTypeId="urn:microsoft.com/office/officeart/2005/8/colors/accent1_2" csCatId="accent1" phldr="1"/>
      <dgm:spPr/>
    </dgm:pt>
    <dgm:pt modelId="{2EA15946-500B-4628-98DC-9D9EABE5434D}">
      <dgm:prSet phldrT="[Text]" custT="1"/>
      <dgm:spPr/>
      <dgm:t>
        <a:bodyPr/>
        <a:lstStyle/>
        <a:p>
          <a:r>
            <a:rPr lang="de-DE" sz="2400" b="1" dirty="0" smtClean="0">
              <a:solidFill>
                <a:schemeClr val="accent6">
                  <a:lumMod val="50000"/>
                </a:schemeClr>
              </a:solidFill>
            </a:rPr>
            <a:t>gern</a:t>
          </a:r>
          <a:endParaRPr lang="cs-CZ" sz="2400" b="1" dirty="0">
            <a:solidFill>
              <a:schemeClr val="accent6">
                <a:lumMod val="50000"/>
              </a:schemeClr>
            </a:solidFill>
          </a:endParaRPr>
        </a:p>
      </dgm:t>
    </dgm:pt>
    <dgm:pt modelId="{C31D5D73-1A1D-46BE-9700-72296589476C}" type="parTrans" cxnId="{52D92973-1964-4DC8-A8A9-C1787D58A337}">
      <dgm:prSet/>
      <dgm:spPr/>
      <dgm:t>
        <a:bodyPr/>
        <a:lstStyle/>
        <a:p>
          <a:endParaRPr lang="cs-CZ"/>
        </a:p>
      </dgm:t>
    </dgm:pt>
    <dgm:pt modelId="{364C0232-DCAB-4AAA-A5E3-46A147118245}" type="sibTrans" cxnId="{52D92973-1964-4DC8-A8A9-C1787D58A337}">
      <dgm:prSet/>
      <dgm:spPr/>
      <dgm:t>
        <a:bodyPr/>
        <a:lstStyle/>
        <a:p>
          <a:endParaRPr lang="cs-CZ"/>
        </a:p>
      </dgm:t>
    </dgm:pt>
    <dgm:pt modelId="{C8C722C3-4345-435B-9FC4-3D2A12716416}">
      <dgm:prSet phldrT="[Text]" custT="1"/>
      <dgm:spPr/>
      <dgm:t>
        <a:bodyPr/>
        <a:lstStyle/>
        <a:p>
          <a:r>
            <a:rPr lang="de-DE" sz="2800" b="1" dirty="0" smtClean="0">
              <a:solidFill>
                <a:schemeClr val="accent6">
                  <a:lumMod val="50000"/>
                </a:schemeClr>
              </a:solidFill>
            </a:rPr>
            <a:t>lieber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B13EAA2C-4BF3-4C1D-8D0C-F6BDD1A2529D}" type="parTrans" cxnId="{91846462-AD82-4104-9B43-FBC97915B906}">
      <dgm:prSet/>
      <dgm:spPr/>
      <dgm:t>
        <a:bodyPr/>
        <a:lstStyle/>
        <a:p>
          <a:endParaRPr lang="cs-CZ"/>
        </a:p>
      </dgm:t>
    </dgm:pt>
    <dgm:pt modelId="{FB340578-9D20-40D6-8BF5-7D868A1FCE20}" type="sibTrans" cxnId="{91846462-AD82-4104-9B43-FBC97915B906}">
      <dgm:prSet/>
      <dgm:spPr/>
      <dgm:t>
        <a:bodyPr/>
        <a:lstStyle/>
        <a:p>
          <a:endParaRPr lang="cs-CZ"/>
        </a:p>
      </dgm:t>
    </dgm:pt>
    <dgm:pt modelId="{B1A60F5D-2AD7-4F59-B0CD-C8E85E3213C3}">
      <dgm:prSet phldrT="[Text]" custT="1"/>
      <dgm:spPr/>
      <dgm:t>
        <a:bodyPr/>
        <a:lstStyle/>
        <a:p>
          <a:r>
            <a:rPr lang="de-DE" sz="2800" b="1" dirty="0" smtClean="0">
              <a:solidFill>
                <a:schemeClr val="accent6">
                  <a:lumMod val="50000"/>
                </a:schemeClr>
              </a:solidFill>
            </a:rPr>
            <a:t>am </a:t>
          </a:r>
          <a:r>
            <a:rPr lang="de-DE" sz="2800" b="1" dirty="0" err="1" smtClean="0">
              <a:solidFill>
                <a:schemeClr val="accent6">
                  <a:lumMod val="50000"/>
                </a:schemeClr>
              </a:solidFill>
            </a:rPr>
            <a:t>li</a:t>
          </a:r>
          <a:r>
            <a:rPr lang="cs-CZ" sz="2800" b="1" dirty="0" smtClean="0">
              <a:solidFill>
                <a:schemeClr val="accent6">
                  <a:lumMod val="50000"/>
                </a:schemeClr>
              </a:solidFill>
            </a:rPr>
            <a:t>e</a:t>
          </a:r>
          <a:r>
            <a:rPr lang="de-DE" sz="2800" b="1" dirty="0" err="1" smtClean="0">
              <a:solidFill>
                <a:schemeClr val="accent6">
                  <a:lumMod val="50000"/>
                </a:schemeClr>
              </a:solidFill>
            </a:rPr>
            <a:t>bsten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DD61B622-21A5-4604-933A-72C32EC939FD}" type="parTrans" cxnId="{8F4D2F92-A9B2-45BC-9132-6227D2F0D028}">
      <dgm:prSet/>
      <dgm:spPr/>
      <dgm:t>
        <a:bodyPr/>
        <a:lstStyle/>
        <a:p>
          <a:endParaRPr lang="cs-CZ"/>
        </a:p>
      </dgm:t>
    </dgm:pt>
    <dgm:pt modelId="{FC97B9FF-45D5-42C7-9ABE-9BCB9BD089C5}" type="sibTrans" cxnId="{8F4D2F92-A9B2-45BC-9132-6227D2F0D028}">
      <dgm:prSet/>
      <dgm:spPr/>
      <dgm:t>
        <a:bodyPr/>
        <a:lstStyle/>
        <a:p>
          <a:endParaRPr lang="cs-CZ"/>
        </a:p>
      </dgm:t>
    </dgm:pt>
    <dgm:pt modelId="{53C185C7-3080-4BDA-B88C-23F39D5CF9C8}" type="pres">
      <dgm:prSet presAssocID="{30C9E79B-65F1-4973-A9FE-173E43980F80}" presName="Name0" presStyleCnt="0">
        <dgm:presLayoutVars>
          <dgm:dir/>
          <dgm:animLvl val="lvl"/>
          <dgm:resizeHandles val="exact"/>
        </dgm:presLayoutVars>
      </dgm:prSet>
      <dgm:spPr/>
    </dgm:pt>
    <dgm:pt modelId="{2A52D719-980F-49E8-8A64-3A12473C6B96}" type="pres">
      <dgm:prSet presAssocID="{2EA15946-500B-4628-98DC-9D9EABE5434D}" presName="parTxOnly" presStyleLbl="node1" presStyleIdx="0" presStyleCnt="3" custScaleX="6880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A79FD-3F45-4BAE-9BF0-2BCA8259B542}" type="pres">
      <dgm:prSet presAssocID="{364C0232-DCAB-4AAA-A5E3-46A147118245}" presName="parTxOnlySpace" presStyleCnt="0"/>
      <dgm:spPr/>
    </dgm:pt>
    <dgm:pt modelId="{E3AEFA20-7775-44ED-97DC-2367B46FF4C9}" type="pres">
      <dgm:prSet presAssocID="{C8C722C3-4345-435B-9FC4-3D2A12716416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F744EB-51B9-41E1-9614-BF8377A93763}" type="pres">
      <dgm:prSet presAssocID="{FB340578-9D20-40D6-8BF5-7D868A1FCE20}" presName="parTxOnlySpace" presStyleCnt="0"/>
      <dgm:spPr/>
    </dgm:pt>
    <dgm:pt modelId="{AFD7E8E3-C77B-454D-B14A-543FC91A1D4F}" type="pres">
      <dgm:prSet presAssocID="{B1A60F5D-2AD7-4F59-B0CD-C8E85E3213C3}" presName="parTxOnly" presStyleLbl="node1" presStyleIdx="2" presStyleCnt="3" custScaleX="1457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3526D4-3B24-4CB6-9F6A-E052CCA2609F}" type="presOf" srcId="{B1A60F5D-2AD7-4F59-B0CD-C8E85E3213C3}" destId="{AFD7E8E3-C77B-454D-B14A-543FC91A1D4F}" srcOrd="0" destOrd="0" presId="urn:microsoft.com/office/officeart/2005/8/layout/chevron1"/>
    <dgm:cxn modelId="{AE1FFDEA-0FA6-4013-8775-512F8A670562}" type="presOf" srcId="{30C9E79B-65F1-4973-A9FE-173E43980F80}" destId="{53C185C7-3080-4BDA-B88C-23F39D5CF9C8}" srcOrd="0" destOrd="0" presId="urn:microsoft.com/office/officeart/2005/8/layout/chevron1"/>
    <dgm:cxn modelId="{52D92973-1964-4DC8-A8A9-C1787D58A337}" srcId="{30C9E79B-65F1-4973-A9FE-173E43980F80}" destId="{2EA15946-500B-4628-98DC-9D9EABE5434D}" srcOrd="0" destOrd="0" parTransId="{C31D5D73-1A1D-46BE-9700-72296589476C}" sibTransId="{364C0232-DCAB-4AAA-A5E3-46A147118245}"/>
    <dgm:cxn modelId="{250EC48B-0897-4AE4-A77A-B21D06DBE5EC}" type="presOf" srcId="{C8C722C3-4345-435B-9FC4-3D2A12716416}" destId="{E3AEFA20-7775-44ED-97DC-2367B46FF4C9}" srcOrd="0" destOrd="0" presId="urn:microsoft.com/office/officeart/2005/8/layout/chevron1"/>
    <dgm:cxn modelId="{8F4D2F92-A9B2-45BC-9132-6227D2F0D028}" srcId="{30C9E79B-65F1-4973-A9FE-173E43980F80}" destId="{B1A60F5D-2AD7-4F59-B0CD-C8E85E3213C3}" srcOrd="2" destOrd="0" parTransId="{DD61B622-21A5-4604-933A-72C32EC939FD}" sibTransId="{FC97B9FF-45D5-42C7-9ABE-9BCB9BD089C5}"/>
    <dgm:cxn modelId="{91846462-AD82-4104-9B43-FBC97915B906}" srcId="{30C9E79B-65F1-4973-A9FE-173E43980F80}" destId="{C8C722C3-4345-435B-9FC4-3D2A12716416}" srcOrd="1" destOrd="0" parTransId="{B13EAA2C-4BF3-4C1D-8D0C-F6BDD1A2529D}" sibTransId="{FB340578-9D20-40D6-8BF5-7D868A1FCE20}"/>
    <dgm:cxn modelId="{57AE1907-DAC6-4D7C-B249-615EB2FB581B}" type="presOf" srcId="{2EA15946-500B-4628-98DC-9D9EABE5434D}" destId="{2A52D719-980F-49E8-8A64-3A12473C6B96}" srcOrd="0" destOrd="0" presId="urn:microsoft.com/office/officeart/2005/8/layout/chevron1"/>
    <dgm:cxn modelId="{006DFCF3-DA33-4C39-AA66-B465E1E339D7}" type="presParOf" srcId="{53C185C7-3080-4BDA-B88C-23F39D5CF9C8}" destId="{2A52D719-980F-49E8-8A64-3A12473C6B96}" srcOrd="0" destOrd="0" presId="urn:microsoft.com/office/officeart/2005/8/layout/chevron1"/>
    <dgm:cxn modelId="{FBD97FC2-D229-4D27-98D8-71ACD9D0408D}" type="presParOf" srcId="{53C185C7-3080-4BDA-B88C-23F39D5CF9C8}" destId="{335A79FD-3F45-4BAE-9BF0-2BCA8259B542}" srcOrd="1" destOrd="0" presId="urn:microsoft.com/office/officeart/2005/8/layout/chevron1"/>
    <dgm:cxn modelId="{46D1BE1E-CBF2-4BD5-A29C-3B47384C2DDF}" type="presParOf" srcId="{53C185C7-3080-4BDA-B88C-23F39D5CF9C8}" destId="{E3AEFA20-7775-44ED-97DC-2367B46FF4C9}" srcOrd="2" destOrd="0" presId="urn:microsoft.com/office/officeart/2005/8/layout/chevron1"/>
    <dgm:cxn modelId="{AF419CE0-72A9-4B60-9C62-57C611E6A2EC}" type="presParOf" srcId="{53C185C7-3080-4BDA-B88C-23F39D5CF9C8}" destId="{21F744EB-51B9-41E1-9614-BF8377A93763}" srcOrd="3" destOrd="0" presId="urn:microsoft.com/office/officeart/2005/8/layout/chevron1"/>
    <dgm:cxn modelId="{DC63801B-7367-4E26-9510-E00874E1A715}" type="presParOf" srcId="{53C185C7-3080-4BDA-B88C-23F39D5CF9C8}" destId="{AFD7E8E3-C77B-454D-B14A-543FC91A1D4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0C9E79B-65F1-4973-A9FE-173E43980F80}" type="doc">
      <dgm:prSet loTypeId="urn:microsoft.com/office/officeart/2005/8/layout/chevron1" loCatId="process" qsTypeId="urn:microsoft.com/office/officeart/2005/8/quickstyle/simple5" qsCatId="simple" csTypeId="urn:microsoft.com/office/officeart/2005/8/colors/accent1_2" csCatId="accent1" phldr="1"/>
      <dgm:spPr/>
    </dgm:pt>
    <dgm:pt modelId="{2EA15946-500B-4628-98DC-9D9EABE5434D}">
      <dgm:prSet phldrT="[Text]"/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oft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C31D5D73-1A1D-46BE-9700-72296589476C}" type="parTrans" cxnId="{52D92973-1964-4DC8-A8A9-C1787D58A337}">
      <dgm:prSet/>
      <dgm:spPr/>
      <dgm:t>
        <a:bodyPr/>
        <a:lstStyle/>
        <a:p>
          <a:endParaRPr lang="cs-CZ"/>
        </a:p>
      </dgm:t>
    </dgm:pt>
    <dgm:pt modelId="{364C0232-DCAB-4AAA-A5E3-46A147118245}" type="sibTrans" cxnId="{52D92973-1964-4DC8-A8A9-C1787D58A337}">
      <dgm:prSet/>
      <dgm:spPr/>
      <dgm:t>
        <a:bodyPr/>
        <a:lstStyle/>
        <a:p>
          <a:endParaRPr lang="cs-CZ"/>
        </a:p>
      </dgm:t>
    </dgm:pt>
    <dgm:pt modelId="{C8C722C3-4345-435B-9FC4-3D2A12716416}">
      <dgm:prSet phldrT="[Text]"/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häufiger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B13EAA2C-4BF3-4C1D-8D0C-F6BDD1A2529D}" type="parTrans" cxnId="{91846462-AD82-4104-9B43-FBC97915B906}">
      <dgm:prSet/>
      <dgm:spPr/>
      <dgm:t>
        <a:bodyPr/>
        <a:lstStyle/>
        <a:p>
          <a:endParaRPr lang="cs-CZ"/>
        </a:p>
      </dgm:t>
    </dgm:pt>
    <dgm:pt modelId="{FB340578-9D20-40D6-8BF5-7D868A1FCE20}" type="sibTrans" cxnId="{91846462-AD82-4104-9B43-FBC97915B906}">
      <dgm:prSet/>
      <dgm:spPr/>
      <dgm:t>
        <a:bodyPr/>
        <a:lstStyle/>
        <a:p>
          <a:endParaRPr lang="cs-CZ"/>
        </a:p>
      </dgm:t>
    </dgm:pt>
    <dgm:pt modelId="{B1A60F5D-2AD7-4F59-B0CD-C8E85E3213C3}">
      <dgm:prSet phldrT="[Text]"/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am häufigsten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DD61B622-21A5-4604-933A-72C32EC939FD}" type="parTrans" cxnId="{8F4D2F92-A9B2-45BC-9132-6227D2F0D028}">
      <dgm:prSet/>
      <dgm:spPr/>
      <dgm:t>
        <a:bodyPr/>
        <a:lstStyle/>
        <a:p>
          <a:endParaRPr lang="cs-CZ"/>
        </a:p>
      </dgm:t>
    </dgm:pt>
    <dgm:pt modelId="{FC97B9FF-45D5-42C7-9ABE-9BCB9BD089C5}" type="sibTrans" cxnId="{8F4D2F92-A9B2-45BC-9132-6227D2F0D028}">
      <dgm:prSet/>
      <dgm:spPr/>
      <dgm:t>
        <a:bodyPr/>
        <a:lstStyle/>
        <a:p>
          <a:endParaRPr lang="cs-CZ"/>
        </a:p>
      </dgm:t>
    </dgm:pt>
    <dgm:pt modelId="{53C185C7-3080-4BDA-B88C-23F39D5CF9C8}" type="pres">
      <dgm:prSet presAssocID="{30C9E79B-65F1-4973-A9FE-173E43980F80}" presName="Name0" presStyleCnt="0">
        <dgm:presLayoutVars>
          <dgm:dir/>
          <dgm:animLvl val="lvl"/>
          <dgm:resizeHandles val="exact"/>
        </dgm:presLayoutVars>
      </dgm:prSet>
      <dgm:spPr/>
    </dgm:pt>
    <dgm:pt modelId="{2A52D719-980F-49E8-8A64-3A12473C6B96}" type="pres">
      <dgm:prSet presAssocID="{2EA15946-500B-4628-98DC-9D9EABE5434D}" presName="parTxOnly" presStyleLbl="node1" presStyleIdx="0" presStyleCnt="3" custScaleX="6880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A79FD-3F45-4BAE-9BF0-2BCA8259B542}" type="pres">
      <dgm:prSet presAssocID="{364C0232-DCAB-4AAA-A5E3-46A147118245}" presName="parTxOnlySpace" presStyleCnt="0"/>
      <dgm:spPr/>
    </dgm:pt>
    <dgm:pt modelId="{E3AEFA20-7775-44ED-97DC-2367B46FF4C9}" type="pres">
      <dgm:prSet presAssocID="{C8C722C3-4345-435B-9FC4-3D2A12716416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F744EB-51B9-41E1-9614-BF8377A93763}" type="pres">
      <dgm:prSet presAssocID="{FB340578-9D20-40D6-8BF5-7D868A1FCE20}" presName="parTxOnlySpace" presStyleCnt="0"/>
      <dgm:spPr/>
    </dgm:pt>
    <dgm:pt modelId="{AFD7E8E3-C77B-454D-B14A-543FC91A1D4F}" type="pres">
      <dgm:prSet presAssocID="{B1A60F5D-2AD7-4F59-B0CD-C8E85E3213C3}" presName="parTxOnly" presStyleLbl="node1" presStyleIdx="2" presStyleCnt="3" custScaleX="1457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4D194EE-A070-470F-BE3B-E83516005C74}" type="presOf" srcId="{30C9E79B-65F1-4973-A9FE-173E43980F80}" destId="{53C185C7-3080-4BDA-B88C-23F39D5CF9C8}" srcOrd="0" destOrd="0" presId="urn:microsoft.com/office/officeart/2005/8/layout/chevron1"/>
    <dgm:cxn modelId="{BD4A1EF2-75F9-44D0-8E48-25D0C8540A52}" type="presOf" srcId="{B1A60F5D-2AD7-4F59-B0CD-C8E85E3213C3}" destId="{AFD7E8E3-C77B-454D-B14A-543FC91A1D4F}" srcOrd="0" destOrd="0" presId="urn:microsoft.com/office/officeart/2005/8/layout/chevron1"/>
    <dgm:cxn modelId="{8683817B-98FF-46A2-A7BE-5328F84BF021}" type="presOf" srcId="{C8C722C3-4345-435B-9FC4-3D2A12716416}" destId="{E3AEFA20-7775-44ED-97DC-2367B46FF4C9}" srcOrd="0" destOrd="0" presId="urn:microsoft.com/office/officeart/2005/8/layout/chevron1"/>
    <dgm:cxn modelId="{0D06C766-6DA8-416D-90C0-84CD9C450954}" type="presOf" srcId="{2EA15946-500B-4628-98DC-9D9EABE5434D}" destId="{2A52D719-980F-49E8-8A64-3A12473C6B96}" srcOrd="0" destOrd="0" presId="urn:microsoft.com/office/officeart/2005/8/layout/chevron1"/>
    <dgm:cxn modelId="{52D92973-1964-4DC8-A8A9-C1787D58A337}" srcId="{30C9E79B-65F1-4973-A9FE-173E43980F80}" destId="{2EA15946-500B-4628-98DC-9D9EABE5434D}" srcOrd="0" destOrd="0" parTransId="{C31D5D73-1A1D-46BE-9700-72296589476C}" sibTransId="{364C0232-DCAB-4AAA-A5E3-46A147118245}"/>
    <dgm:cxn modelId="{8F4D2F92-A9B2-45BC-9132-6227D2F0D028}" srcId="{30C9E79B-65F1-4973-A9FE-173E43980F80}" destId="{B1A60F5D-2AD7-4F59-B0CD-C8E85E3213C3}" srcOrd="2" destOrd="0" parTransId="{DD61B622-21A5-4604-933A-72C32EC939FD}" sibTransId="{FC97B9FF-45D5-42C7-9ABE-9BCB9BD089C5}"/>
    <dgm:cxn modelId="{91846462-AD82-4104-9B43-FBC97915B906}" srcId="{30C9E79B-65F1-4973-A9FE-173E43980F80}" destId="{C8C722C3-4345-435B-9FC4-3D2A12716416}" srcOrd="1" destOrd="0" parTransId="{B13EAA2C-4BF3-4C1D-8D0C-F6BDD1A2529D}" sibTransId="{FB340578-9D20-40D6-8BF5-7D868A1FCE20}"/>
    <dgm:cxn modelId="{355BE94A-C34E-4605-A5CF-B3975856FC1D}" type="presParOf" srcId="{53C185C7-3080-4BDA-B88C-23F39D5CF9C8}" destId="{2A52D719-980F-49E8-8A64-3A12473C6B96}" srcOrd="0" destOrd="0" presId="urn:microsoft.com/office/officeart/2005/8/layout/chevron1"/>
    <dgm:cxn modelId="{CE639723-0846-470A-A95B-47F9B34BC2F9}" type="presParOf" srcId="{53C185C7-3080-4BDA-B88C-23F39D5CF9C8}" destId="{335A79FD-3F45-4BAE-9BF0-2BCA8259B542}" srcOrd="1" destOrd="0" presId="urn:microsoft.com/office/officeart/2005/8/layout/chevron1"/>
    <dgm:cxn modelId="{24D76F09-5516-4A2F-AA9D-C28F45A35D90}" type="presParOf" srcId="{53C185C7-3080-4BDA-B88C-23F39D5CF9C8}" destId="{E3AEFA20-7775-44ED-97DC-2367B46FF4C9}" srcOrd="2" destOrd="0" presId="urn:microsoft.com/office/officeart/2005/8/layout/chevron1"/>
    <dgm:cxn modelId="{EF0B54DB-F84A-48D4-9192-947E69616F74}" type="presParOf" srcId="{53C185C7-3080-4BDA-B88C-23F39D5CF9C8}" destId="{21F744EB-51B9-41E1-9614-BF8377A93763}" srcOrd="3" destOrd="0" presId="urn:microsoft.com/office/officeart/2005/8/layout/chevron1"/>
    <dgm:cxn modelId="{57289A70-49B3-4353-8EDC-C47775A9F6FB}" type="presParOf" srcId="{53C185C7-3080-4BDA-B88C-23F39D5CF9C8}" destId="{AFD7E8E3-C77B-454D-B14A-543FC91A1D4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0C9E79B-65F1-4973-A9FE-173E43980F80}" type="doc">
      <dgm:prSet loTypeId="urn:microsoft.com/office/officeart/2005/8/layout/chevron1" loCatId="process" qsTypeId="urn:microsoft.com/office/officeart/2005/8/quickstyle/simple5" qsCatId="simple" csTypeId="urn:microsoft.com/office/officeart/2005/8/colors/accent1_2" csCatId="accent1" phldr="1"/>
      <dgm:spPr/>
    </dgm:pt>
    <dgm:pt modelId="{2EA15946-500B-4628-98DC-9D9EABE5434D}">
      <dgm:prSet phldrT="[Text]"/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bald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C31D5D73-1A1D-46BE-9700-72296589476C}" type="parTrans" cxnId="{52D92973-1964-4DC8-A8A9-C1787D58A337}">
      <dgm:prSet/>
      <dgm:spPr/>
      <dgm:t>
        <a:bodyPr/>
        <a:lstStyle/>
        <a:p>
          <a:endParaRPr lang="cs-CZ"/>
        </a:p>
      </dgm:t>
    </dgm:pt>
    <dgm:pt modelId="{364C0232-DCAB-4AAA-A5E3-46A147118245}" type="sibTrans" cxnId="{52D92973-1964-4DC8-A8A9-C1787D58A337}">
      <dgm:prSet/>
      <dgm:spPr/>
      <dgm:t>
        <a:bodyPr/>
        <a:lstStyle/>
        <a:p>
          <a:endParaRPr lang="cs-CZ"/>
        </a:p>
      </dgm:t>
    </dgm:pt>
    <dgm:pt modelId="{C8C722C3-4345-435B-9FC4-3D2A12716416}">
      <dgm:prSet phldrT="[Text]"/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früher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B13EAA2C-4BF3-4C1D-8D0C-F6BDD1A2529D}" type="parTrans" cxnId="{91846462-AD82-4104-9B43-FBC97915B906}">
      <dgm:prSet/>
      <dgm:spPr/>
      <dgm:t>
        <a:bodyPr/>
        <a:lstStyle/>
        <a:p>
          <a:endParaRPr lang="cs-CZ"/>
        </a:p>
      </dgm:t>
    </dgm:pt>
    <dgm:pt modelId="{FB340578-9D20-40D6-8BF5-7D868A1FCE20}" type="sibTrans" cxnId="{91846462-AD82-4104-9B43-FBC97915B906}">
      <dgm:prSet/>
      <dgm:spPr/>
      <dgm:t>
        <a:bodyPr/>
        <a:lstStyle/>
        <a:p>
          <a:endParaRPr lang="cs-CZ"/>
        </a:p>
      </dgm:t>
    </dgm:pt>
    <dgm:pt modelId="{B1A60F5D-2AD7-4F59-B0CD-C8E85E3213C3}">
      <dgm:prSet phldrT="[Text]"/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am frühesten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DD61B622-21A5-4604-933A-72C32EC939FD}" type="parTrans" cxnId="{8F4D2F92-A9B2-45BC-9132-6227D2F0D028}">
      <dgm:prSet/>
      <dgm:spPr/>
      <dgm:t>
        <a:bodyPr/>
        <a:lstStyle/>
        <a:p>
          <a:endParaRPr lang="cs-CZ"/>
        </a:p>
      </dgm:t>
    </dgm:pt>
    <dgm:pt modelId="{FC97B9FF-45D5-42C7-9ABE-9BCB9BD089C5}" type="sibTrans" cxnId="{8F4D2F92-A9B2-45BC-9132-6227D2F0D028}">
      <dgm:prSet/>
      <dgm:spPr/>
      <dgm:t>
        <a:bodyPr/>
        <a:lstStyle/>
        <a:p>
          <a:endParaRPr lang="cs-CZ"/>
        </a:p>
      </dgm:t>
    </dgm:pt>
    <dgm:pt modelId="{53C185C7-3080-4BDA-B88C-23F39D5CF9C8}" type="pres">
      <dgm:prSet presAssocID="{30C9E79B-65F1-4973-A9FE-173E43980F80}" presName="Name0" presStyleCnt="0">
        <dgm:presLayoutVars>
          <dgm:dir/>
          <dgm:animLvl val="lvl"/>
          <dgm:resizeHandles val="exact"/>
        </dgm:presLayoutVars>
      </dgm:prSet>
      <dgm:spPr/>
    </dgm:pt>
    <dgm:pt modelId="{2A52D719-980F-49E8-8A64-3A12473C6B96}" type="pres">
      <dgm:prSet presAssocID="{2EA15946-500B-4628-98DC-9D9EABE5434D}" presName="parTxOnly" presStyleLbl="node1" presStyleIdx="0" presStyleCnt="3" custScaleX="6880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A79FD-3F45-4BAE-9BF0-2BCA8259B542}" type="pres">
      <dgm:prSet presAssocID="{364C0232-DCAB-4AAA-A5E3-46A147118245}" presName="parTxOnlySpace" presStyleCnt="0"/>
      <dgm:spPr/>
    </dgm:pt>
    <dgm:pt modelId="{E3AEFA20-7775-44ED-97DC-2367B46FF4C9}" type="pres">
      <dgm:prSet presAssocID="{C8C722C3-4345-435B-9FC4-3D2A12716416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F744EB-51B9-41E1-9614-BF8377A93763}" type="pres">
      <dgm:prSet presAssocID="{FB340578-9D20-40D6-8BF5-7D868A1FCE20}" presName="parTxOnlySpace" presStyleCnt="0"/>
      <dgm:spPr/>
    </dgm:pt>
    <dgm:pt modelId="{AFD7E8E3-C77B-454D-B14A-543FC91A1D4F}" type="pres">
      <dgm:prSet presAssocID="{B1A60F5D-2AD7-4F59-B0CD-C8E85E3213C3}" presName="parTxOnly" presStyleLbl="node1" presStyleIdx="2" presStyleCnt="3" custScaleX="1457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2FECF4-478E-47C4-AD80-262FCEB1B4BA}" type="presOf" srcId="{B1A60F5D-2AD7-4F59-B0CD-C8E85E3213C3}" destId="{AFD7E8E3-C77B-454D-B14A-543FC91A1D4F}" srcOrd="0" destOrd="0" presId="urn:microsoft.com/office/officeart/2005/8/layout/chevron1"/>
    <dgm:cxn modelId="{52D92973-1964-4DC8-A8A9-C1787D58A337}" srcId="{30C9E79B-65F1-4973-A9FE-173E43980F80}" destId="{2EA15946-500B-4628-98DC-9D9EABE5434D}" srcOrd="0" destOrd="0" parTransId="{C31D5D73-1A1D-46BE-9700-72296589476C}" sibTransId="{364C0232-DCAB-4AAA-A5E3-46A147118245}"/>
    <dgm:cxn modelId="{E2660D5A-51F1-4560-B910-2752969F7E62}" type="presOf" srcId="{C8C722C3-4345-435B-9FC4-3D2A12716416}" destId="{E3AEFA20-7775-44ED-97DC-2367B46FF4C9}" srcOrd="0" destOrd="0" presId="urn:microsoft.com/office/officeart/2005/8/layout/chevron1"/>
    <dgm:cxn modelId="{F0B9B022-F4C2-43FC-B210-BBBF055E402B}" type="presOf" srcId="{2EA15946-500B-4628-98DC-9D9EABE5434D}" destId="{2A52D719-980F-49E8-8A64-3A12473C6B96}" srcOrd="0" destOrd="0" presId="urn:microsoft.com/office/officeart/2005/8/layout/chevron1"/>
    <dgm:cxn modelId="{1A54998E-EEA4-44BE-A0E8-12F8CDCDD0E8}" type="presOf" srcId="{30C9E79B-65F1-4973-A9FE-173E43980F80}" destId="{53C185C7-3080-4BDA-B88C-23F39D5CF9C8}" srcOrd="0" destOrd="0" presId="urn:microsoft.com/office/officeart/2005/8/layout/chevron1"/>
    <dgm:cxn modelId="{8F4D2F92-A9B2-45BC-9132-6227D2F0D028}" srcId="{30C9E79B-65F1-4973-A9FE-173E43980F80}" destId="{B1A60F5D-2AD7-4F59-B0CD-C8E85E3213C3}" srcOrd="2" destOrd="0" parTransId="{DD61B622-21A5-4604-933A-72C32EC939FD}" sibTransId="{FC97B9FF-45D5-42C7-9ABE-9BCB9BD089C5}"/>
    <dgm:cxn modelId="{91846462-AD82-4104-9B43-FBC97915B906}" srcId="{30C9E79B-65F1-4973-A9FE-173E43980F80}" destId="{C8C722C3-4345-435B-9FC4-3D2A12716416}" srcOrd="1" destOrd="0" parTransId="{B13EAA2C-4BF3-4C1D-8D0C-F6BDD1A2529D}" sibTransId="{FB340578-9D20-40D6-8BF5-7D868A1FCE20}"/>
    <dgm:cxn modelId="{E6120361-2F64-457C-9BD6-FFF7D25D874A}" type="presParOf" srcId="{53C185C7-3080-4BDA-B88C-23F39D5CF9C8}" destId="{2A52D719-980F-49E8-8A64-3A12473C6B96}" srcOrd="0" destOrd="0" presId="urn:microsoft.com/office/officeart/2005/8/layout/chevron1"/>
    <dgm:cxn modelId="{ED6996BE-2B3D-4189-B91D-1162A918F6B7}" type="presParOf" srcId="{53C185C7-3080-4BDA-B88C-23F39D5CF9C8}" destId="{335A79FD-3F45-4BAE-9BF0-2BCA8259B542}" srcOrd="1" destOrd="0" presId="urn:microsoft.com/office/officeart/2005/8/layout/chevron1"/>
    <dgm:cxn modelId="{2F7E490D-F08F-41AD-9050-712718C54612}" type="presParOf" srcId="{53C185C7-3080-4BDA-B88C-23F39D5CF9C8}" destId="{E3AEFA20-7775-44ED-97DC-2367B46FF4C9}" srcOrd="2" destOrd="0" presId="urn:microsoft.com/office/officeart/2005/8/layout/chevron1"/>
    <dgm:cxn modelId="{EEF077F5-ACB0-429B-95D4-A51F8383918B}" type="presParOf" srcId="{53C185C7-3080-4BDA-B88C-23F39D5CF9C8}" destId="{21F744EB-51B9-41E1-9614-BF8377A93763}" srcOrd="3" destOrd="0" presId="urn:microsoft.com/office/officeart/2005/8/layout/chevron1"/>
    <dgm:cxn modelId="{F49E39B5-3235-440C-BEC2-6A9E5B8C5D4E}" type="presParOf" srcId="{53C185C7-3080-4BDA-B88C-23F39D5CF9C8}" destId="{AFD7E8E3-C77B-454D-B14A-543FC91A1D4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0C9E79B-65F1-4973-A9FE-173E43980F80}" type="doc">
      <dgm:prSet loTypeId="urn:microsoft.com/office/officeart/2005/8/layout/chevron1" loCatId="process" qsTypeId="urn:microsoft.com/office/officeart/2005/8/quickstyle/simple5" qsCatId="simple" csTypeId="urn:microsoft.com/office/officeart/2005/8/colors/accent1_2" csCatId="accent1" phldr="1"/>
      <dgm:spPr/>
    </dgm:pt>
    <dgm:pt modelId="{2EA15946-500B-4628-98DC-9D9EABE5434D}">
      <dgm:prSet phldrT="[Text]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gut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C31D5D73-1A1D-46BE-9700-72296589476C}" type="parTrans" cxnId="{52D92973-1964-4DC8-A8A9-C1787D58A337}">
      <dgm:prSet/>
      <dgm:spPr/>
      <dgm:t>
        <a:bodyPr/>
        <a:lstStyle/>
        <a:p>
          <a:endParaRPr lang="cs-CZ"/>
        </a:p>
      </dgm:t>
    </dgm:pt>
    <dgm:pt modelId="{364C0232-DCAB-4AAA-A5E3-46A147118245}" type="sibTrans" cxnId="{52D92973-1964-4DC8-A8A9-C1787D58A337}">
      <dgm:prSet/>
      <dgm:spPr/>
      <dgm:t>
        <a:bodyPr/>
        <a:lstStyle/>
        <a:p>
          <a:endParaRPr lang="cs-CZ"/>
        </a:p>
      </dgm:t>
    </dgm:pt>
    <dgm:pt modelId="{C8C722C3-4345-435B-9FC4-3D2A12716416}">
      <dgm:prSet phldrT="[Text]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besser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B13EAA2C-4BF3-4C1D-8D0C-F6BDD1A2529D}" type="parTrans" cxnId="{91846462-AD82-4104-9B43-FBC97915B906}">
      <dgm:prSet/>
      <dgm:spPr/>
      <dgm:t>
        <a:bodyPr/>
        <a:lstStyle/>
        <a:p>
          <a:endParaRPr lang="cs-CZ"/>
        </a:p>
      </dgm:t>
    </dgm:pt>
    <dgm:pt modelId="{FB340578-9D20-40D6-8BF5-7D868A1FCE20}" type="sibTrans" cxnId="{91846462-AD82-4104-9B43-FBC97915B906}">
      <dgm:prSet/>
      <dgm:spPr/>
      <dgm:t>
        <a:bodyPr/>
        <a:lstStyle/>
        <a:p>
          <a:endParaRPr lang="cs-CZ"/>
        </a:p>
      </dgm:t>
    </dgm:pt>
    <dgm:pt modelId="{B1A60F5D-2AD7-4F59-B0CD-C8E85E3213C3}">
      <dgm:prSet phldrT="[Text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sz="1800" b="1" dirty="0" err="1" smtClean="0">
              <a:solidFill>
                <a:schemeClr val="accent6">
                  <a:lumMod val="50000"/>
                </a:schemeClr>
              </a:solidFill>
            </a:rPr>
            <a:t>der,die,das</a:t>
          </a:r>
          <a:r>
            <a:rPr lang="de-DE" sz="1600" b="1" dirty="0" smtClean="0">
              <a:solidFill>
                <a:schemeClr val="accent6">
                  <a:lumMod val="50000"/>
                </a:schemeClr>
              </a:solidFill>
            </a:rPr>
            <a:t>  </a:t>
          </a:r>
          <a:r>
            <a:rPr lang="de-DE" sz="2800" b="1" dirty="0" smtClean="0">
              <a:solidFill>
                <a:schemeClr val="accent6">
                  <a:lumMod val="50000"/>
                </a:schemeClr>
              </a:solidFill>
            </a:rPr>
            <a:t>beste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DD61B622-21A5-4604-933A-72C32EC939FD}" type="parTrans" cxnId="{8F4D2F92-A9B2-45BC-9132-6227D2F0D028}">
      <dgm:prSet/>
      <dgm:spPr/>
      <dgm:t>
        <a:bodyPr/>
        <a:lstStyle/>
        <a:p>
          <a:endParaRPr lang="cs-CZ"/>
        </a:p>
      </dgm:t>
    </dgm:pt>
    <dgm:pt modelId="{FC97B9FF-45D5-42C7-9ABE-9BCB9BD089C5}" type="sibTrans" cxnId="{8F4D2F92-A9B2-45BC-9132-6227D2F0D028}">
      <dgm:prSet/>
      <dgm:spPr/>
      <dgm:t>
        <a:bodyPr/>
        <a:lstStyle/>
        <a:p>
          <a:endParaRPr lang="cs-CZ"/>
        </a:p>
      </dgm:t>
    </dgm:pt>
    <dgm:pt modelId="{53C185C7-3080-4BDA-B88C-23F39D5CF9C8}" type="pres">
      <dgm:prSet presAssocID="{30C9E79B-65F1-4973-A9FE-173E43980F80}" presName="Name0" presStyleCnt="0">
        <dgm:presLayoutVars>
          <dgm:dir/>
          <dgm:animLvl val="lvl"/>
          <dgm:resizeHandles val="exact"/>
        </dgm:presLayoutVars>
      </dgm:prSet>
      <dgm:spPr/>
    </dgm:pt>
    <dgm:pt modelId="{2A52D719-980F-49E8-8A64-3A12473C6B96}" type="pres">
      <dgm:prSet presAssocID="{2EA15946-500B-4628-98DC-9D9EABE5434D}" presName="parTxOnly" presStyleLbl="node1" presStyleIdx="0" presStyleCnt="3" custScaleX="6880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A79FD-3F45-4BAE-9BF0-2BCA8259B542}" type="pres">
      <dgm:prSet presAssocID="{364C0232-DCAB-4AAA-A5E3-46A147118245}" presName="parTxOnlySpace" presStyleCnt="0"/>
      <dgm:spPr/>
    </dgm:pt>
    <dgm:pt modelId="{E3AEFA20-7775-44ED-97DC-2367B46FF4C9}" type="pres">
      <dgm:prSet presAssocID="{C8C722C3-4345-435B-9FC4-3D2A12716416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F744EB-51B9-41E1-9614-BF8377A93763}" type="pres">
      <dgm:prSet presAssocID="{FB340578-9D20-40D6-8BF5-7D868A1FCE20}" presName="parTxOnlySpace" presStyleCnt="0"/>
      <dgm:spPr/>
    </dgm:pt>
    <dgm:pt modelId="{AFD7E8E3-C77B-454D-B14A-543FC91A1D4F}" type="pres">
      <dgm:prSet presAssocID="{B1A60F5D-2AD7-4F59-B0CD-C8E85E3213C3}" presName="parTxOnly" presStyleLbl="node1" presStyleIdx="2" presStyleCnt="3" custScaleX="1457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DED2826-A240-4F14-BB18-9A88934C2F14}" type="presOf" srcId="{2EA15946-500B-4628-98DC-9D9EABE5434D}" destId="{2A52D719-980F-49E8-8A64-3A12473C6B96}" srcOrd="0" destOrd="0" presId="urn:microsoft.com/office/officeart/2005/8/layout/chevron1"/>
    <dgm:cxn modelId="{D0AE2A95-C9F9-4674-8581-CB2F0CCB707C}" type="presOf" srcId="{30C9E79B-65F1-4973-A9FE-173E43980F80}" destId="{53C185C7-3080-4BDA-B88C-23F39D5CF9C8}" srcOrd="0" destOrd="0" presId="urn:microsoft.com/office/officeart/2005/8/layout/chevron1"/>
    <dgm:cxn modelId="{DA701350-DA12-49FA-8591-C833EA927613}" type="presOf" srcId="{C8C722C3-4345-435B-9FC4-3D2A12716416}" destId="{E3AEFA20-7775-44ED-97DC-2367B46FF4C9}" srcOrd="0" destOrd="0" presId="urn:microsoft.com/office/officeart/2005/8/layout/chevron1"/>
    <dgm:cxn modelId="{52D92973-1964-4DC8-A8A9-C1787D58A337}" srcId="{30C9E79B-65F1-4973-A9FE-173E43980F80}" destId="{2EA15946-500B-4628-98DC-9D9EABE5434D}" srcOrd="0" destOrd="0" parTransId="{C31D5D73-1A1D-46BE-9700-72296589476C}" sibTransId="{364C0232-DCAB-4AAA-A5E3-46A147118245}"/>
    <dgm:cxn modelId="{8F4D2F92-A9B2-45BC-9132-6227D2F0D028}" srcId="{30C9E79B-65F1-4973-A9FE-173E43980F80}" destId="{B1A60F5D-2AD7-4F59-B0CD-C8E85E3213C3}" srcOrd="2" destOrd="0" parTransId="{DD61B622-21A5-4604-933A-72C32EC939FD}" sibTransId="{FC97B9FF-45D5-42C7-9ABE-9BCB9BD089C5}"/>
    <dgm:cxn modelId="{91846462-AD82-4104-9B43-FBC97915B906}" srcId="{30C9E79B-65F1-4973-A9FE-173E43980F80}" destId="{C8C722C3-4345-435B-9FC4-3D2A12716416}" srcOrd="1" destOrd="0" parTransId="{B13EAA2C-4BF3-4C1D-8D0C-F6BDD1A2529D}" sibTransId="{FB340578-9D20-40D6-8BF5-7D868A1FCE20}"/>
    <dgm:cxn modelId="{5EF596FE-4C24-4BFD-9E03-38455F09103E}" type="presOf" srcId="{B1A60F5D-2AD7-4F59-B0CD-C8E85E3213C3}" destId="{AFD7E8E3-C77B-454D-B14A-543FC91A1D4F}" srcOrd="0" destOrd="0" presId="urn:microsoft.com/office/officeart/2005/8/layout/chevron1"/>
    <dgm:cxn modelId="{7D6A84E7-609F-4263-8F4D-6B26AB808D48}" type="presParOf" srcId="{53C185C7-3080-4BDA-B88C-23F39D5CF9C8}" destId="{2A52D719-980F-49E8-8A64-3A12473C6B96}" srcOrd="0" destOrd="0" presId="urn:microsoft.com/office/officeart/2005/8/layout/chevron1"/>
    <dgm:cxn modelId="{CB1D8A11-DC2B-467D-81F2-A24719E23E6F}" type="presParOf" srcId="{53C185C7-3080-4BDA-B88C-23F39D5CF9C8}" destId="{335A79FD-3F45-4BAE-9BF0-2BCA8259B542}" srcOrd="1" destOrd="0" presId="urn:microsoft.com/office/officeart/2005/8/layout/chevron1"/>
    <dgm:cxn modelId="{CE071705-B5EB-4CC6-8121-91ADCFD18C9A}" type="presParOf" srcId="{53C185C7-3080-4BDA-B88C-23F39D5CF9C8}" destId="{E3AEFA20-7775-44ED-97DC-2367B46FF4C9}" srcOrd="2" destOrd="0" presId="urn:microsoft.com/office/officeart/2005/8/layout/chevron1"/>
    <dgm:cxn modelId="{119B3152-F1D2-4D13-B63B-805ACB0CCC6B}" type="presParOf" srcId="{53C185C7-3080-4BDA-B88C-23F39D5CF9C8}" destId="{21F744EB-51B9-41E1-9614-BF8377A93763}" srcOrd="3" destOrd="0" presId="urn:microsoft.com/office/officeart/2005/8/layout/chevron1"/>
    <dgm:cxn modelId="{F7F723B3-8D75-4A39-A835-61AE60BE3973}" type="presParOf" srcId="{53C185C7-3080-4BDA-B88C-23F39D5CF9C8}" destId="{AFD7E8E3-C77B-454D-B14A-543FC91A1D4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0C9E79B-65F1-4973-A9FE-173E43980F80}" type="doc">
      <dgm:prSet loTypeId="urn:microsoft.com/office/officeart/2005/8/layout/chevron1" loCatId="process" qsTypeId="urn:microsoft.com/office/officeart/2005/8/quickstyle/simple5" qsCatId="simple" csTypeId="urn:microsoft.com/office/officeart/2005/8/colors/accent1_2" csCatId="accent1" phldr="1"/>
      <dgm:spPr/>
    </dgm:pt>
    <dgm:pt modelId="{2EA15946-500B-4628-98DC-9D9EABE5434D}">
      <dgm:prSet phldrT="[Text]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groß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C31D5D73-1A1D-46BE-9700-72296589476C}" type="parTrans" cxnId="{52D92973-1964-4DC8-A8A9-C1787D58A337}">
      <dgm:prSet/>
      <dgm:spPr/>
      <dgm:t>
        <a:bodyPr/>
        <a:lstStyle/>
        <a:p>
          <a:endParaRPr lang="cs-CZ"/>
        </a:p>
      </dgm:t>
    </dgm:pt>
    <dgm:pt modelId="{364C0232-DCAB-4AAA-A5E3-46A147118245}" type="sibTrans" cxnId="{52D92973-1964-4DC8-A8A9-C1787D58A337}">
      <dgm:prSet/>
      <dgm:spPr/>
      <dgm:t>
        <a:bodyPr/>
        <a:lstStyle/>
        <a:p>
          <a:endParaRPr lang="cs-CZ"/>
        </a:p>
      </dgm:t>
    </dgm:pt>
    <dgm:pt modelId="{C8C722C3-4345-435B-9FC4-3D2A12716416}">
      <dgm:prSet phldrT="[Text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sz="2800" b="1" dirty="0" smtClean="0">
              <a:solidFill>
                <a:schemeClr val="accent6">
                  <a:lumMod val="50000"/>
                </a:schemeClr>
              </a:solidFill>
            </a:rPr>
            <a:t>größer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B13EAA2C-4BF3-4C1D-8D0C-F6BDD1A2529D}" type="parTrans" cxnId="{91846462-AD82-4104-9B43-FBC97915B906}">
      <dgm:prSet/>
      <dgm:spPr/>
      <dgm:t>
        <a:bodyPr/>
        <a:lstStyle/>
        <a:p>
          <a:endParaRPr lang="cs-CZ"/>
        </a:p>
      </dgm:t>
    </dgm:pt>
    <dgm:pt modelId="{FB340578-9D20-40D6-8BF5-7D868A1FCE20}" type="sibTrans" cxnId="{91846462-AD82-4104-9B43-FBC97915B906}">
      <dgm:prSet/>
      <dgm:spPr/>
      <dgm:t>
        <a:bodyPr/>
        <a:lstStyle/>
        <a:p>
          <a:endParaRPr lang="cs-CZ"/>
        </a:p>
      </dgm:t>
    </dgm:pt>
    <dgm:pt modelId="{B1A60F5D-2AD7-4F59-B0CD-C8E85E3213C3}">
      <dgm:prSet phldrT="[Text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sz="1800" b="1" dirty="0" err="1" smtClean="0">
              <a:solidFill>
                <a:schemeClr val="accent6">
                  <a:lumMod val="50000"/>
                </a:schemeClr>
              </a:solidFill>
            </a:rPr>
            <a:t>der,die,das</a:t>
          </a:r>
          <a:r>
            <a:rPr lang="de-DE" sz="1600" b="1" dirty="0" smtClean="0">
              <a:solidFill>
                <a:schemeClr val="accent6">
                  <a:lumMod val="50000"/>
                </a:schemeClr>
              </a:solidFill>
            </a:rPr>
            <a:t>  </a:t>
          </a:r>
          <a:r>
            <a:rPr lang="de-DE" sz="2800" b="1" dirty="0" smtClean="0">
              <a:solidFill>
                <a:schemeClr val="accent6">
                  <a:lumMod val="50000"/>
                </a:schemeClr>
              </a:solidFill>
            </a:rPr>
            <a:t>größte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DD61B622-21A5-4604-933A-72C32EC939FD}" type="parTrans" cxnId="{8F4D2F92-A9B2-45BC-9132-6227D2F0D028}">
      <dgm:prSet/>
      <dgm:spPr/>
      <dgm:t>
        <a:bodyPr/>
        <a:lstStyle/>
        <a:p>
          <a:endParaRPr lang="cs-CZ"/>
        </a:p>
      </dgm:t>
    </dgm:pt>
    <dgm:pt modelId="{FC97B9FF-45D5-42C7-9ABE-9BCB9BD089C5}" type="sibTrans" cxnId="{8F4D2F92-A9B2-45BC-9132-6227D2F0D028}">
      <dgm:prSet/>
      <dgm:spPr/>
      <dgm:t>
        <a:bodyPr/>
        <a:lstStyle/>
        <a:p>
          <a:endParaRPr lang="cs-CZ"/>
        </a:p>
      </dgm:t>
    </dgm:pt>
    <dgm:pt modelId="{53C185C7-3080-4BDA-B88C-23F39D5CF9C8}" type="pres">
      <dgm:prSet presAssocID="{30C9E79B-65F1-4973-A9FE-173E43980F80}" presName="Name0" presStyleCnt="0">
        <dgm:presLayoutVars>
          <dgm:dir/>
          <dgm:animLvl val="lvl"/>
          <dgm:resizeHandles val="exact"/>
        </dgm:presLayoutVars>
      </dgm:prSet>
      <dgm:spPr/>
    </dgm:pt>
    <dgm:pt modelId="{2A52D719-980F-49E8-8A64-3A12473C6B96}" type="pres">
      <dgm:prSet presAssocID="{2EA15946-500B-4628-98DC-9D9EABE5434D}" presName="parTxOnly" presStyleLbl="node1" presStyleIdx="0" presStyleCnt="3" custScaleX="7763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A79FD-3F45-4BAE-9BF0-2BCA8259B542}" type="pres">
      <dgm:prSet presAssocID="{364C0232-DCAB-4AAA-A5E3-46A147118245}" presName="parTxOnlySpace" presStyleCnt="0"/>
      <dgm:spPr/>
    </dgm:pt>
    <dgm:pt modelId="{E3AEFA20-7775-44ED-97DC-2367B46FF4C9}" type="pres">
      <dgm:prSet presAssocID="{C8C722C3-4345-435B-9FC4-3D2A12716416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F744EB-51B9-41E1-9614-BF8377A93763}" type="pres">
      <dgm:prSet presAssocID="{FB340578-9D20-40D6-8BF5-7D868A1FCE20}" presName="parTxOnlySpace" presStyleCnt="0"/>
      <dgm:spPr/>
    </dgm:pt>
    <dgm:pt modelId="{AFD7E8E3-C77B-454D-B14A-543FC91A1D4F}" type="pres">
      <dgm:prSet presAssocID="{B1A60F5D-2AD7-4F59-B0CD-C8E85E3213C3}" presName="parTxOnly" presStyleLbl="node1" presStyleIdx="2" presStyleCnt="3" custScaleX="1457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B7EA20-0B4C-400F-9C70-7DE0D2A47A2A}" type="presOf" srcId="{2EA15946-500B-4628-98DC-9D9EABE5434D}" destId="{2A52D719-980F-49E8-8A64-3A12473C6B96}" srcOrd="0" destOrd="0" presId="urn:microsoft.com/office/officeart/2005/8/layout/chevron1"/>
    <dgm:cxn modelId="{C9CFB0DC-B304-4E5F-98F6-FD6AE057FCF8}" type="presOf" srcId="{30C9E79B-65F1-4973-A9FE-173E43980F80}" destId="{53C185C7-3080-4BDA-B88C-23F39D5CF9C8}" srcOrd="0" destOrd="0" presId="urn:microsoft.com/office/officeart/2005/8/layout/chevron1"/>
    <dgm:cxn modelId="{52D92973-1964-4DC8-A8A9-C1787D58A337}" srcId="{30C9E79B-65F1-4973-A9FE-173E43980F80}" destId="{2EA15946-500B-4628-98DC-9D9EABE5434D}" srcOrd="0" destOrd="0" parTransId="{C31D5D73-1A1D-46BE-9700-72296589476C}" sibTransId="{364C0232-DCAB-4AAA-A5E3-46A147118245}"/>
    <dgm:cxn modelId="{374C0E68-D18E-4913-91CE-D85345D688CD}" type="presOf" srcId="{B1A60F5D-2AD7-4F59-B0CD-C8E85E3213C3}" destId="{AFD7E8E3-C77B-454D-B14A-543FC91A1D4F}" srcOrd="0" destOrd="0" presId="urn:microsoft.com/office/officeart/2005/8/layout/chevron1"/>
    <dgm:cxn modelId="{8673331B-D0A4-4825-94BE-DE69F8F6812C}" type="presOf" srcId="{C8C722C3-4345-435B-9FC4-3D2A12716416}" destId="{E3AEFA20-7775-44ED-97DC-2367B46FF4C9}" srcOrd="0" destOrd="0" presId="urn:microsoft.com/office/officeart/2005/8/layout/chevron1"/>
    <dgm:cxn modelId="{8F4D2F92-A9B2-45BC-9132-6227D2F0D028}" srcId="{30C9E79B-65F1-4973-A9FE-173E43980F80}" destId="{B1A60F5D-2AD7-4F59-B0CD-C8E85E3213C3}" srcOrd="2" destOrd="0" parTransId="{DD61B622-21A5-4604-933A-72C32EC939FD}" sibTransId="{FC97B9FF-45D5-42C7-9ABE-9BCB9BD089C5}"/>
    <dgm:cxn modelId="{91846462-AD82-4104-9B43-FBC97915B906}" srcId="{30C9E79B-65F1-4973-A9FE-173E43980F80}" destId="{C8C722C3-4345-435B-9FC4-3D2A12716416}" srcOrd="1" destOrd="0" parTransId="{B13EAA2C-4BF3-4C1D-8D0C-F6BDD1A2529D}" sibTransId="{FB340578-9D20-40D6-8BF5-7D868A1FCE20}"/>
    <dgm:cxn modelId="{AA93305B-85F5-4460-899B-5EB5DBE5D0EF}" type="presParOf" srcId="{53C185C7-3080-4BDA-B88C-23F39D5CF9C8}" destId="{2A52D719-980F-49E8-8A64-3A12473C6B96}" srcOrd="0" destOrd="0" presId="urn:microsoft.com/office/officeart/2005/8/layout/chevron1"/>
    <dgm:cxn modelId="{8DC88041-544E-49B0-83DE-238F2BB29090}" type="presParOf" srcId="{53C185C7-3080-4BDA-B88C-23F39D5CF9C8}" destId="{335A79FD-3F45-4BAE-9BF0-2BCA8259B542}" srcOrd="1" destOrd="0" presId="urn:microsoft.com/office/officeart/2005/8/layout/chevron1"/>
    <dgm:cxn modelId="{01A9E215-CD22-40DB-9E75-03B8D8582108}" type="presParOf" srcId="{53C185C7-3080-4BDA-B88C-23F39D5CF9C8}" destId="{E3AEFA20-7775-44ED-97DC-2367B46FF4C9}" srcOrd="2" destOrd="0" presId="urn:microsoft.com/office/officeart/2005/8/layout/chevron1"/>
    <dgm:cxn modelId="{773BF3F5-5D83-4C5D-B13B-A2650B770AAC}" type="presParOf" srcId="{53C185C7-3080-4BDA-B88C-23F39D5CF9C8}" destId="{21F744EB-51B9-41E1-9614-BF8377A93763}" srcOrd="3" destOrd="0" presId="urn:microsoft.com/office/officeart/2005/8/layout/chevron1"/>
    <dgm:cxn modelId="{19DFE8D6-21C6-44D5-9DDB-6C583010CD06}" type="presParOf" srcId="{53C185C7-3080-4BDA-B88C-23F39D5CF9C8}" destId="{AFD7E8E3-C77B-454D-B14A-543FC91A1D4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0C9E79B-65F1-4973-A9FE-173E43980F80}" type="doc">
      <dgm:prSet loTypeId="urn:microsoft.com/office/officeart/2005/8/layout/chevron1" loCatId="process" qsTypeId="urn:microsoft.com/office/officeart/2005/8/quickstyle/simple5" qsCatId="simple" csTypeId="urn:microsoft.com/office/officeart/2005/8/colors/accent1_2" csCatId="accent1" phldr="1"/>
      <dgm:spPr/>
    </dgm:pt>
    <dgm:pt modelId="{2EA15946-500B-4628-98DC-9D9EABE5434D}">
      <dgm:prSet phldrT="[Text]"/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viel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C31D5D73-1A1D-46BE-9700-72296589476C}" type="parTrans" cxnId="{52D92973-1964-4DC8-A8A9-C1787D58A337}">
      <dgm:prSet/>
      <dgm:spPr/>
      <dgm:t>
        <a:bodyPr/>
        <a:lstStyle/>
        <a:p>
          <a:endParaRPr lang="cs-CZ"/>
        </a:p>
      </dgm:t>
    </dgm:pt>
    <dgm:pt modelId="{364C0232-DCAB-4AAA-A5E3-46A147118245}" type="sibTrans" cxnId="{52D92973-1964-4DC8-A8A9-C1787D58A337}">
      <dgm:prSet/>
      <dgm:spPr/>
      <dgm:t>
        <a:bodyPr/>
        <a:lstStyle/>
        <a:p>
          <a:endParaRPr lang="cs-CZ"/>
        </a:p>
      </dgm:t>
    </dgm:pt>
    <dgm:pt modelId="{C8C722C3-4345-435B-9FC4-3D2A12716416}">
      <dgm:prSet phldrT="[Text]"/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mehr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B13EAA2C-4BF3-4C1D-8D0C-F6BDD1A2529D}" type="parTrans" cxnId="{91846462-AD82-4104-9B43-FBC97915B906}">
      <dgm:prSet/>
      <dgm:spPr/>
      <dgm:t>
        <a:bodyPr/>
        <a:lstStyle/>
        <a:p>
          <a:endParaRPr lang="cs-CZ"/>
        </a:p>
      </dgm:t>
    </dgm:pt>
    <dgm:pt modelId="{FB340578-9D20-40D6-8BF5-7D868A1FCE20}" type="sibTrans" cxnId="{91846462-AD82-4104-9B43-FBC97915B906}">
      <dgm:prSet/>
      <dgm:spPr/>
      <dgm:t>
        <a:bodyPr/>
        <a:lstStyle/>
        <a:p>
          <a:endParaRPr lang="cs-CZ"/>
        </a:p>
      </dgm:t>
    </dgm:pt>
    <dgm:pt modelId="{B1A60F5D-2AD7-4F59-B0CD-C8E85E3213C3}">
      <dgm:prSet phldrT="[Text]"/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am meisten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DD61B622-21A5-4604-933A-72C32EC939FD}" type="parTrans" cxnId="{8F4D2F92-A9B2-45BC-9132-6227D2F0D028}">
      <dgm:prSet/>
      <dgm:spPr/>
      <dgm:t>
        <a:bodyPr/>
        <a:lstStyle/>
        <a:p>
          <a:endParaRPr lang="cs-CZ"/>
        </a:p>
      </dgm:t>
    </dgm:pt>
    <dgm:pt modelId="{FC97B9FF-45D5-42C7-9ABE-9BCB9BD089C5}" type="sibTrans" cxnId="{8F4D2F92-A9B2-45BC-9132-6227D2F0D028}">
      <dgm:prSet/>
      <dgm:spPr/>
      <dgm:t>
        <a:bodyPr/>
        <a:lstStyle/>
        <a:p>
          <a:endParaRPr lang="cs-CZ"/>
        </a:p>
      </dgm:t>
    </dgm:pt>
    <dgm:pt modelId="{53C185C7-3080-4BDA-B88C-23F39D5CF9C8}" type="pres">
      <dgm:prSet presAssocID="{30C9E79B-65F1-4973-A9FE-173E43980F80}" presName="Name0" presStyleCnt="0">
        <dgm:presLayoutVars>
          <dgm:dir/>
          <dgm:animLvl val="lvl"/>
          <dgm:resizeHandles val="exact"/>
        </dgm:presLayoutVars>
      </dgm:prSet>
      <dgm:spPr/>
    </dgm:pt>
    <dgm:pt modelId="{2A52D719-980F-49E8-8A64-3A12473C6B96}" type="pres">
      <dgm:prSet presAssocID="{2EA15946-500B-4628-98DC-9D9EABE5434D}" presName="parTxOnly" presStyleLbl="node1" presStyleIdx="0" presStyleCnt="3" custScaleX="6880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A79FD-3F45-4BAE-9BF0-2BCA8259B542}" type="pres">
      <dgm:prSet presAssocID="{364C0232-DCAB-4AAA-A5E3-46A147118245}" presName="parTxOnlySpace" presStyleCnt="0"/>
      <dgm:spPr/>
    </dgm:pt>
    <dgm:pt modelId="{E3AEFA20-7775-44ED-97DC-2367B46FF4C9}" type="pres">
      <dgm:prSet presAssocID="{C8C722C3-4345-435B-9FC4-3D2A12716416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F744EB-51B9-41E1-9614-BF8377A93763}" type="pres">
      <dgm:prSet presAssocID="{FB340578-9D20-40D6-8BF5-7D868A1FCE20}" presName="parTxOnlySpace" presStyleCnt="0"/>
      <dgm:spPr/>
    </dgm:pt>
    <dgm:pt modelId="{AFD7E8E3-C77B-454D-B14A-543FC91A1D4F}" type="pres">
      <dgm:prSet presAssocID="{B1A60F5D-2AD7-4F59-B0CD-C8E85E3213C3}" presName="parTxOnly" presStyleLbl="node1" presStyleIdx="2" presStyleCnt="3" custScaleX="1457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A9FE15-6087-4EFC-98DB-FD911FD4B354}" type="presOf" srcId="{B1A60F5D-2AD7-4F59-B0CD-C8E85E3213C3}" destId="{AFD7E8E3-C77B-454D-B14A-543FC91A1D4F}" srcOrd="0" destOrd="0" presId="urn:microsoft.com/office/officeart/2005/8/layout/chevron1"/>
    <dgm:cxn modelId="{52D92973-1964-4DC8-A8A9-C1787D58A337}" srcId="{30C9E79B-65F1-4973-A9FE-173E43980F80}" destId="{2EA15946-500B-4628-98DC-9D9EABE5434D}" srcOrd="0" destOrd="0" parTransId="{C31D5D73-1A1D-46BE-9700-72296589476C}" sibTransId="{364C0232-DCAB-4AAA-A5E3-46A147118245}"/>
    <dgm:cxn modelId="{D9F0614F-73BE-4886-A1CB-DF447FAEF95E}" type="presOf" srcId="{30C9E79B-65F1-4973-A9FE-173E43980F80}" destId="{53C185C7-3080-4BDA-B88C-23F39D5CF9C8}" srcOrd="0" destOrd="0" presId="urn:microsoft.com/office/officeart/2005/8/layout/chevron1"/>
    <dgm:cxn modelId="{2DF72418-8FEA-4B07-A4B0-A9ED12F93909}" type="presOf" srcId="{2EA15946-500B-4628-98DC-9D9EABE5434D}" destId="{2A52D719-980F-49E8-8A64-3A12473C6B96}" srcOrd="0" destOrd="0" presId="urn:microsoft.com/office/officeart/2005/8/layout/chevron1"/>
    <dgm:cxn modelId="{AD07FC6E-AEB6-474A-A4EC-2F38C086CC43}" type="presOf" srcId="{C8C722C3-4345-435B-9FC4-3D2A12716416}" destId="{E3AEFA20-7775-44ED-97DC-2367B46FF4C9}" srcOrd="0" destOrd="0" presId="urn:microsoft.com/office/officeart/2005/8/layout/chevron1"/>
    <dgm:cxn modelId="{8F4D2F92-A9B2-45BC-9132-6227D2F0D028}" srcId="{30C9E79B-65F1-4973-A9FE-173E43980F80}" destId="{B1A60F5D-2AD7-4F59-B0CD-C8E85E3213C3}" srcOrd="2" destOrd="0" parTransId="{DD61B622-21A5-4604-933A-72C32EC939FD}" sibTransId="{FC97B9FF-45D5-42C7-9ABE-9BCB9BD089C5}"/>
    <dgm:cxn modelId="{91846462-AD82-4104-9B43-FBC97915B906}" srcId="{30C9E79B-65F1-4973-A9FE-173E43980F80}" destId="{C8C722C3-4345-435B-9FC4-3D2A12716416}" srcOrd="1" destOrd="0" parTransId="{B13EAA2C-4BF3-4C1D-8D0C-F6BDD1A2529D}" sibTransId="{FB340578-9D20-40D6-8BF5-7D868A1FCE20}"/>
    <dgm:cxn modelId="{CE226BBE-5A85-4F89-8004-6A561C01F39C}" type="presParOf" srcId="{53C185C7-3080-4BDA-B88C-23F39D5CF9C8}" destId="{2A52D719-980F-49E8-8A64-3A12473C6B96}" srcOrd="0" destOrd="0" presId="urn:microsoft.com/office/officeart/2005/8/layout/chevron1"/>
    <dgm:cxn modelId="{E98BEDBA-FCA9-4B54-B9C7-F2644C9DAC5F}" type="presParOf" srcId="{53C185C7-3080-4BDA-B88C-23F39D5CF9C8}" destId="{335A79FD-3F45-4BAE-9BF0-2BCA8259B542}" srcOrd="1" destOrd="0" presId="urn:microsoft.com/office/officeart/2005/8/layout/chevron1"/>
    <dgm:cxn modelId="{874AC2F5-C2AF-46F2-9A3A-8AEC3308D40A}" type="presParOf" srcId="{53C185C7-3080-4BDA-B88C-23F39D5CF9C8}" destId="{E3AEFA20-7775-44ED-97DC-2367B46FF4C9}" srcOrd="2" destOrd="0" presId="urn:microsoft.com/office/officeart/2005/8/layout/chevron1"/>
    <dgm:cxn modelId="{4333A4BC-4C93-4757-B598-B9C7C48F662C}" type="presParOf" srcId="{53C185C7-3080-4BDA-B88C-23F39D5CF9C8}" destId="{21F744EB-51B9-41E1-9614-BF8377A93763}" srcOrd="3" destOrd="0" presId="urn:microsoft.com/office/officeart/2005/8/layout/chevron1"/>
    <dgm:cxn modelId="{72806A5B-F824-4F8A-BCF7-4507DE44238A}" type="presParOf" srcId="{53C185C7-3080-4BDA-B88C-23F39D5CF9C8}" destId="{AFD7E8E3-C77B-454D-B14A-543FC91A1D4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0C9E79B-65F1-4973-A9FE-173E43980F80}" type="doc">
      <dgm:prSet loTypeId="urn:microsoft.com/office/officeart/2005/8/layout/chevron1" loCatId="process" qsTypeId="urn:microsoft.com/office/officeart/2005/8/quickstyle/simple5" qsCatId="simple" csTypeId="urn:microsoft.com/office/officeart/2005/8/colors/accent1_2" csCatId="accent1" phldr="1"/>
      <dgm:spPr/>
    </dgm:pt>
    <dgm:pt modelId="{2EA15946-500B-4628-98DC-9D9EABE5434D}">
      <dgm:prSet phldrT="[Text]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hoch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C31D5D73-1A1D-46BE-9700-72296589476C}" type="parTrans" cxnId="{52D92973-1964-4DC8-A8A9-C1787D58A337}">
      <dgm:prSet/>
      <dgm:spPr/>
      <dgm:t>
        <a:bodyPr/>
        <a:lstStyle/>
        <a:p>
          <a:endParaRPr lang="cs-CZ"/>
        </a:p>
      </dgm:t>
    </dgm:pt>
    <dgm:pt modelId="{364C0232-DCAB-4AAA-A5E3-46A147118245}" type="sibTrans" cxnId="{52D92973-1964-4DC8-A8A9-C1787D58A337}">
      <dgm:prSet/>
      <dgm:spPr/>
      <dgm:t>
        <a:bodyPr/>
        <a:lstStyle/>
        <a:p>
          <a:endParaRPr lang="cs-CZ"/>
        </a:p>
      </dgm:t>
    </dgm:pt>
    <dgm:pt modelId="{C8C722C3-4345-435B-9FC4-3D2A12716416}">
      <dgm:prSet phldrT="[Text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sz="2800" b="1" dirty="0" smtClean="0">
              <a:solidFill>
                <a:schemeClr val="accent6">
                  <a:lumMod val="50000"/>
                </a:schemeClr>
              </a:solidFill>
            </a:rPr>
            <a:t>höher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B13EAA2C-4BF3-4C1D-8D0C-F6BDD1A2529D}" type="parTrans" cxnId="{91846462-AD82-4104-9B43-FBC97915B906}">
      <dgm:prSet/>
      <dgm:spPr/>
      <dgm:t>
        <a:bodyPr/>
        <a:lstStyle/>
        <a:p>
          <a:endParaRPr lang="cs-CZ"/>
        </a:p>
      </dgm:t>
    </dgm:pt>
    <dgm:pt modelId="{FB340578-9D20-40D6-8BF5-7D868A1FCE20}" type="sibTrans" cxnId="{91846462-AD82-4104-9B43-FBC97915B906}">
      <dgm:prSet/>
      <dgm:spPr/>
      <dgm:t>
        <a:bodyPr/>
        <a:lstStyle/>
        <a:p>
          <a:endParaRPr lang="cs-CZ"/>
        </a:p>
      </dgm:t>
    </dgm:pt>
    <dgm:pt modelId="{B1A60F5D-2AD7-4F59-B0CD-C8E85E3213C3}">
      <dgm:prSet phldrT="[Text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sz="1800" b="1" dirty="0" err="1" smtClean="0">
              <a:solidFill>
                <a:schemeClr val="accent6">
                  <a:lumMod val="50000"/>
                </a:schemeClr>
              </a:solidFill>
            </a:rPr>
            <a:t>der,die,das</a:t>
          </a:r>
          <a:r>
            <a:rPr lang="de-DE" sz="1600" b="1" dirty="0" smtClean="0">
              <a:solidFill>
                <a:schemeClr val="accent6">
                  <a:lumMod val="50000"/>
                </a:schemeClr>
              </a:solidFill>
            </a:rPr>
            <a:t>  </a:t>
          </a:r>
          <a:r>
            <a:rPr lang="de-DE" sz="2800" b="1" dirty="0" smtClean="0">
              <a:solidFill>
                <a:schemeClr val="accent6">
                  <a:lumMod val="50000"/>
                </a:schemeClr>
              </a:solidFill>
            </a:rPr>
            <a:t>höchste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DD61B622-21A5-4604-933A-72C32EC939FD}" type="parTrans" cxnId="{8F4D2F92-A9B2-45BC-9132-6227D2F0D028}">
      <dgm:prSet/>
      <dgm:spPr/>
      <dgm:t>
        <a:bodyPr/>
        <a:lstStyle/>
        <a:p>
          <a:endParaRPr lang="cs-CZ"/>
        </a:p>
      </dgm:t>
    </dgm:pt>
    <dgm:pt modelId="{FC97B9FF-45D5-42C7-9ABE-9BCB9BD089C5}" type="sibTrans" cxnId="{8F4D2F92-A9B2-45BC-9132-6227D2F0D028}">
      <dgm:prSet/>
      <dgm:spPr/>
      <dgm:t>
        <a:bodyPr/>
        <a:lstStyle/>
        <a:p>
          <a:endParaRPr lang="cs-CZ"/>
        </a:p>
      </dgm:t>
    </dgm:pt>
    <dgm:pt modelId="{53C185C7-3080-4BDA-B88C-23F39D5CF9C8}" type="pres">
      <dgm:prSet presAssocID="{30C9E79B-65F1-4973-A9FE-173E43980F80}" presName="Name0" presStyleCnt="0">
        <dgm:presLayoutVars>
          <dgm:dir/>
          <dgm:animLvl val="lvl"/>
          <dgm:resizeHandles val="exact"/>
        </dgm:presLayoutVars>
      </dgm:prSet>
      <dgm:spPr/>
    </dgm:pt>
    <dgm:pt modelId="{2A52D719-980F-49E8-8A64-3A12473C6B96}" type="pres">
      <dgm:prSet presAssocID="{2EA15946-500B-4628-98DC-9D9EABE5434D}" presName="parTxOnly" presStyleLbl="node1" presStyleIdx="0" presStyleCnt="3" custScaleX="6880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A79FD-3F45-4BAE-9BF0-2BCA8259B542}" type="pres">
      <dgm:prSet presAssocID="{364C0232-DCAB-4AAA-A5E3-46A147118245}" presName="parTxOnlySpace" presStyleCnt="0"/>
      <dgm:spPr/>
    </dgm:pt>
    <dgm:pt modelId="{E3AEFA20-7775-44ED-97DC-2367B46FF4C9}" type="pres">
      <dgm:prSet presAssocID="{C8C722C3-4345-435B-9FC4-3D2A12716416}" presName="parTxOnly" presStyleLbl="node1" presStyleIdx="1" presStyleCnt="3" custScaleX="910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F744EB-51B9-41E1-9614-BF8377A93763}" type="pres">
      <dgm:prSet presAssocID="{FB340578-9D20-40D6-8BF5-7D868A1FCE20}" presName="parTxOnlySpace" presStyleCnt="0"/>
      <dgm:spPr/>
    </dgm:pt>
    <dgm:pt modelId="{AFD7E8E3-C77B-454D-B14A-543FC91A1D4F}" type="pres">
      <dgm:prSet presAssocID="{B1A60F5D-2AD7-4F59-B0CD-C8E85E3213C3}" presName="parTxOnly" presStyleLbl="node1" presStyleIdx="2" presStyleCnt="3" custScaleX="1457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90C872A-9017-4C59-B15B-A2B1A4D3BAAC}" type="presOf" srcId="{B1A60F5D-2AD7-4F59-B0CD-C8E85E3213C3}" destId="{AFD7E8E3-C77B-454D-B14A-543FC91A1D4F}" srcOrd="0" destOrd="0" presId="urn:microsoft.com/office/officeart/2005/8/layout/chevron1"/>
    <dgm:cxn modelId="{52D92973-1964-4DC8-A8A9-C1787D58A337}" srcId="{30C9E79B-65F1-4973-A9FE-173E43980F80}" destId="{2EA15946-500B-4628-98DC-9D9EABE5434D}" srcOrd="0" destOrd="0" parTransId="{C31D5D73-1A1D-46BE-9700-72296589476C}" sibTransId="{364C0232-DCAB-4AAA-A5E3-46A147118245}"/>
    <dgm:cxn modelId="{F96948C8-0D54-4C7F-91EF-62DD127C1E75}" type="presOf" srcId="{C8C722C3-4345-435B-9FC4-3D2A12716416}" destId="{E3AEFA20-7775-44ED-97DC-2367B46FF4C9}" srcOrd="0" destOrd="0" presId="urn:microsoft.com/office/officeart/2005/8/layout/chevron1"/>
    <dgm:cxn modelId="{037E7FAD-DE50-4EC1-B121-BB98323D2297}" type="presOf" srcId="{30C9E79B-65F1-4973-A9FE-173E43980F80}" destId="{53C185C7-3080-4BDA-B88C-23F39D5CF9C8}" srcOrd="0" destOrd="0" presId="urn:microsoft.com/office/officeart/2005/8/layout/chevron1"/>
    <dgm:cxn modelId="{B9BC235D-2A86-41ED-942D-23243717CC15}" type="presOf" srcId="{2EA15946-500B-4628-98DC-9D9EABE5434D}" destId="{2A52D719-980F-49E8-8A64-3A12473C6B96}" srcOrd="0" destOrd="0" presId="urn:microsoft.com/office/officeart/2005/8/layout/chevron1"/>
    <dgm:cxn modelId="{8F4D2F92-A9B2-45BC-9132-6227D2F0D028}" srcId="{30C9E79B-65F1-4973-A9FE-173E43980F80}" destId="{B1A60F5D-2AD7-4F59-B0CD-C8E85E3213C3}" srcOrd="2" destOrd="0" parTransId="{DD61B622-21A5-4604-933A-72C32EC939FD}" sibTransId="{FC97B9FF-45D5-42C7-9ABE-9BCB9BD089C5}"/>
    <dgm:cxn modelId="{91846462-AD82-4104-9B43-FBC97915B906}" srcId="{30C9E79B-65F1-4973-A9FE-173E43980F80}" destId="{C8C722C3-4345-435B-9FC4-3D2A12716416}" srcOrd="1" destOrd="0" parTransId="{B13EAA2C-4BF3-4C1D-8D0C-F6BDD1A2529D}" sibTransId="{FB340578-9D20-40D6-8BF5-7D868A1FCE20}"/>
    <dgm:cxn modelId="{1E4B14D5-52D0-4EFA-979E-AF209909B112}" type="presParOf" srcId="{53C185C7-3080-4BDA-B88C-23F39D5CF9C8}" destId="{2A52D719-980F-49E8-8A64-3A12473C6B96}" srcOrd="0" destOrd="0" presId="urn:microsoft.com/office/officeart/2005/8/layout/chevron1"/>
    <dgm:cxn modelId="{BE2A0CBB-8A0F-4B5F-A4B8-051C88233762}" type="presParOf" srcId="{53C185C7-3080-4BDA-B88C-23F39D5CF9C8}" destId="{335A79FD-3F45-4BAE-9BF0-2BCA8259B542}" srcOrd="1" destOrd="0" presId="urn:microsoft.com/office/officeart/2005/8/layout/chevron1"/>
    <dgm:cxn modelId="{CE67E080-75A4-4748-A140-207CD119816B}" type="presParOf" srcId="{53C185C7-3080-4BDA-B88C-23F39D5CF9C8}" destId="{E3AEFA20-7775-44ED-97DC-2367B46FF4C9}" srcOrd="2" destOrd="0" presId="urn:microsoft.com/office/officeart/2005/8/layout/chevron1"/>
    <dgm:cxn modelId="{067A6EB4-EB89-4D7D-8C80-061BBA3F6C91}" type="presParOf" srcId="{53C185C7-3080-4BDA-B88C-23F39D5CF9C8}" destId="{21F744EB-51B9-41E1-9614-BF8377A93763}" srcOrd="3" destOrd="0" presId="urn:microsoft.com/office/officeart/2005/8/layout/chevron1"/>
    <dgm:cxn modelId="{32FA15FD-06E2-406F-9216-8C270BAC2BC2}" type="presParOf" srcId="{53C185C7-3080-4BDA-B88C-23F39D5CF9C8}" destId="{AFD7E8E3-C77B-454D-B14A-543FC91A1D4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0C9E79B-65F1-4973-A9FE-173E43980F80}" type="doc">
      <dgm:prSet loTypeId="urn:microsoft.com/office/officeart/2005/8/layout/chevron1" loCatId="process" qsTypeId="urn:microsoft.com/office/officeart/2005/8/quickstyle/simple5" qsCatId="simple" csTypeId="urn:microsoft.com/office/officeart/2005/8/colors/accent1_2" csCatId="accent1" phldr="1"/>
      <dgm:spPr/>
    </dgm:pt>
    <dgm:pt modelId="{2EA15946-500B-4628-98DC-9D9EABE5434D}">
      <dgm:prSet phldrT="[Text]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nah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C31D5D73-1A1D-46BE-9700-72296589476C}" type="parTrans" cxnId="{52D92973-1964-4DC8-A8A9-C1787D58A337}">
      <dgm:prSet/>
      <dgm:spPr/>
      <dgm:t>
        <a:bodyPr/>
        <a:lstStyle/>
        <a:p>
          <a:endParaRPr lang="cs-CZ"/>
        </a:p>
      </dgm:t>
    </dgm:pt>
    <dgm:pt modelId="{364C0232-DCAB-4AAA-A5E3-46A147118245}" type="sibTrans" cxnId="{52D92973-1964-4DC8-A8A9-C1787D58A337}">
      <dgm:prSet/>
      <dgm:spPr/>
      <dgm:t>
        <a:bodyPr/>
        <a:lstStyle/>
        <a:p>
          <a:endParaRPr lang="cs-CZ"/>
        </a:p>
      </dgm:t>
    </dgm:pt>
    <dgm:pt modelId="{C8C722C3-4345-435B-9FC4-3D2A12716416}">
      <dgm:prSet phldrT="[Text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sz="2800" b="1" dirty="0" smtClean="0">
              <a:solidFill>
                <a:schemeClr val="accent6">
                  <a:lumMod val="50000"/>
                </a:schemeClr>
              </a:solidFill>
            </a:rPr>
            <a:t>näher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B13EAA2C-4BF3-4C1D-8D0C-F6BDD1A2529D}" type="parTrans" cxnId="{91846462-AD82-4104-9B43-FBC97915B906}">
      <dgm:prSet/>
      <dgm:spPr/>
      <dgm:t>
        <a:bodyPr/>
        <a:lstStyle/>
        <a:p>
          <a:endParaRPr lang="cs-CZ"/>
        </a:p>
      </dgm:t>
    </dgm:pt>
    <dgm:pt modelId="{FB340578-9D20-40D6-8BF5-7D868A1FCE20}" type="sibTrans" cxnId="{91846462-AD82-4104-9B43-FBC97915B906}">
      <dgm:prSet/>
      <dgm:spPr/>
      <dgm:t>
        <a:bodyPr/>
        <a:lstStyle/>
        <a:p>
          <a:endParaRPr lang="cs-CZ"/>
        </a:p>
      </dgm:t>
    </dgm:pt>
    <dgm:pt modelId="{B1A60F5D-2AD7-4F59-B0CD-C8E85E3213C3}">
      <dgm:prSet phldrT="[Text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sz="1800" b="1" dirty="0" err="1" smtClean="0">
              <a:solidFill>
                <a:schemeClr val="accent6">
                  <a:lumMod val="50000"/>
                </a:schemeClr>
              </a:solidFill>
            </a:rPr>
            <a:t>der,die,das</a:t>
          </a:r>
          <a:r>
            <a:rPr lang="de-DE" sz="1600" b="1" dirty="0" smtClean="0">
              <a:solidFill>
                <a:schemeClr val="accent6">
                  <a:lumMod val="50000"/>
                </a:schemeClr>
              </a:solidFill>
            </a:rPr>
            <a:t>  </a:t>
          </a:r>
          <a:r>
            <a:rPr lang="de-DE" sz="2800" b="1" dirty="0" smtClean="0">
              <a:solidFill>
                <a:schemeClr val="accent6">
                  <a:lumMod val="50000"/>
                </a:schemeClr>
              </a:solidFill>
            </a:rPr>
            <a:t>nächste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DD61B622-21A5-4604-933A-72C32EC939FD}" type="parTrans" cxnId="{8F4D2F92-A9B2-45BC-9132-6227D2F0D028}">
      <dgm:prSet/>
      <dgm:spPr/>
      <dgm:t>
        <a:bodyPr/>
        <a:lstStyle/>
        <a:p>
          <a:endParaRPr lang="cs-CZ"/>
        </a:p>
      </dgm:t>
    </dgm:pt>
    <dgm:pt modelId="{FC97B9FF-45D5-42C7-9ABE-9BCB9BD089C5}" type="sibTrans" cxnId="{8F4D2F92-A9B2-45BC-9132-6227D2F0D028}">
      <dgm:prSet/>
      <dgm:spPr/>
      <dgm:t>
        <a:bodyPr/>
        <a:lstStyle/>
        <a:p>
          <a:endParaRPr lang="cs-CZ"/>
        </a:p>
      </dgm:t>
    </dgm:pt>
    <dgm:pt modelId="{53C185C7-3080-4BDA-B88C-23F39D5CF9C8}" type="pres">
      <dgm:prSet presAssocID="{30C9E79B-65F1-4973-A9FE-173E43980F80}" presName="Name0" presStyleCnt="0">
        <dgm:presLayoutVars>
          <dgm:dir/>
          <dgm:animLvl val="lvl"/>
          <dgm:resizeHandles val="exact"/>
        </dgm:presLayoutVars>
      </dgm:prSet>
      <dgm:spPr/>
    </dgm:pt>
    <dgm:pt modelId="{2A52D719-980F-49E8-8A64-3A12473C6B96}" type="pres">
      <dgm:prSet presAssocID="{2EA15946-500B-4628-98DC-9D9EABE5434D}" presName="parTxOnly" presStyleLbl="node1" presStyleIdx="0" presStyleCnt="3" custScaleX="6880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A79FD-3F45-4BAE-9BF0-2BCA8259B542}" type="pres">
      <dgm:prSet presAssocID="{364C0232-DCAB-4AAA-A5E3-46A147118245}" presName="parTxOnlySpace" presStyleCnt="0"/>
      <dgm:spPr/>
    </dgm:pt>
    <dgm:pt modelId="{E3AEFA20-7775-44ED-97DC-2367B46FF4C9}" type="pres">
      <dgm:prSet presAssocID="{C8C722C3-4345-435B-9FC4-3D2A12716416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F744EB-51B9-41E1-9614-BF8377A93763}" type="pres">
      <dgm:prSet presAssocID="{FB340578-9D20-40D6-8BF5-7D868A1FCE20}" presName="parTxOnlySpace" presStyleCnt="0"/>
      <dgm:spPr/>
    </dgm:pt>
    <dgm:pt modelId="{AFD7E8E3-C77B-454D-B14A-543FC91A1D4F}" type="pres">
      <dgm:prSet presAssocID="{B1A60F5D-2AD7-4F59-B0CD-C8E85E3213C3}" presName="parTxOnly" presStyleLbl="node1" presStyleIdx="2" presStyleCnt="3" custScaleX="1457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F4D2F92-A9B2-45BC-9132-6227D2F0D028}" srcId="{30C9E79B-65F1-4973-A9FE-173E43980F80}" destId="{B1A60F5D-2AD7-4F59-B0CD-C8E85E3213C3}" srcOrd="2" destOrd="0" parTransId="{DD61B622-21A5-4604-933A-72C32EC939FD}" sibTransId="{FC97B9FF-45D5-42C7-9ABE-9BCB9BD089C5}"/>
    <dgm:cxn modelId="{0CB24EE1-EEF2-411D-984E-E947E7994E46}" type="presOf" srcId="{2EA15946-500B-4628-98DC-9D9EABE5434D}" destId="{2A52D719-980F-49E8-8A64-3A12473C6B96}" srcOrd="0" destOrd="0" presId="urn:microsoft.com/office/officeart/2005/8/layout/chevron1"/>
    <dgm:cxn modelId="{7242CFCB-8C95-42AE-906D-40A1CA9968A5}" type="presOf" srcId="{30C9E79B-65F1-4973-A9FE-173E43980F80}" destId="{53C185C7-3080-4BDA-B88C-23F39D5CF9C8}" srcOrd="0" destOrd="0" presId="urn:microsoft.com/office/officeart/2005/8/layout/chevron1"/>
    <dgm:cxn modelId="{7FFE3486-8334-495C-8B78-13F8486F228D}" type="presOf" srcId="{B1A60F5D-2AD7-4F59-B0CD-C8E85E3213C3}" destId="{AFD7E8E3-C77B-454D-B14A-543FC91A1D4F}" srcOrd="0" destOrd="0" presId="urn:microsoft.com/office/officeart/2005/8/layout/chevron1"/>
    <dgm:cxn modelId="{52D92973-1964-4DC8-A8A9-C1787D58A337}" srcId="{30C9E79B-65F1-4973-A9FE-173E43980F80}" destId="{2EA15946-500B-4628-98DC-9D9EABE5434D}" srcOrd="0" destOrd="0" parTransId="{C31D5D73-1A1D-46BE-9700-72296589476C}" sibTransId="{364C0232-DCAB-4AAA-A5E3-46A147118245}"/>
    <dgm:cxn modelId="{91846462-AD82-4104-9B43-FBC97915B906}" srcId="{30C9E79B-65F1-4973-A9FE-173E43980F80}" destId="{C8C722C3-4345-435B-9FC4-3D2A12716416}" srcOrd="1" destOrd="0" parTransId="{B13EAA2C-4BF3-4C1D-8D0C-F6BDD1A2529D}" sibTransId="{FB340578-9D20-40D6-8BF5-7D868A1FCE20}"/>
    <dgm:cxn modelId="{F86476A3-4608-4CE1-825D-C6C4F0221661}" type="presOf" srcId="{C8C722C3-4345-435B-9FC4-3D2A12716416}" destId="{E3AEFA20-7775-44ED-97DC-2367B46FF4C9}" srcOrd="0" destOrd="0" presId="urn:microsoft.com/office/officeart/2005/8/layout/chevron1"/>
    <dgm:cxn modelId="{1882DFB2-2E12-4083-AA81-05F7A803A112}" type="presParOf" srcId="{53C185C7-3080-4BDA-B88C-23F39D5CF9C8}" destId="{2A52D719-980F-49E8-8A64-3A12473C6B96}" srcOrd="0" destOrd="0" presId="urn:microsoft.com/office/officeart/2005/8/layout/chevron1"/>
    <dgm:cxn modelId="{1CFC6200-1D99-4E7F-96C3-E6D5D4182AAF}" type="presParOf" srcId="{53C185C7-3080-4BDA-B88C-23F39D5CF9C8}" destId="{335A79FD-3F45-4BAE-9BF0-2BCA8259B542}" srcOrd="1" destOrd="0" presId="urn:microsoft.com/office/officeart/2005/8/layout/chevron1"/>
    <dgm:cxn modelId="{D900B331-9CD2-422D-A5C0-DC812FD95B4D}" type="presParOf" srcId="{53C185C7-3080-4BDA-B88C-23F39D5CF9C8}" destId="{E3AEFA20-7775-44ED-97DC-2367B46FF4C9}" srcOrd="2" destOrd="0" presId="urn:microsoft.com/office/officeart/2005/8/layout/chevron1"/>
    <dgm:cxn modelId="{C118F1D7-C28D-4D96-8A6C-1FE4E8DD9826}" type="presParOf" srcId="{53C185C7-3080-4BDA-B88C-23F39D5CF9C8}" destId="{21F744EB-51B9-41E1-9614-BF8377A93763}" srcOrd="3" destOrd="0" presId="urn:microsoft.com/office/officeart/2005/8/layout/chevron1"/>
    <dgm:cxn modelId="{C766C40D-0024-474E-8A36-C65983A8B11B}" type="presParOf" srcId="{53C185C7-3080-4BDA-B88C-23F39D5CF9C8}" destId="{AFD7E8E3-C77B-454D-B14A-543FC91A1D4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0C9E79B-65F1-4973-A9FE-173E43980F80}" type="doc">
      <dgm:prSet loTypeId="urn:microsoft.com/office/officeart/2005/8/layout/chevron1" loCatId="process" qsTypeId="urn:microsoft.com/office/officeart/2005/8/quickstyle/simple5" qsCatId="simple" csTypeId="urn:microsoft.com/office/officeart/2005/8/colors/accent1_2" csCatId="accent1" phldr="1"/>
      <dgm:spPr/>
    </dgm:pt>
    <dgm:pt modelId="{2EA15946-500B-4628-98DC-9D9EABE5434D}">
      <dgm:prSet phldrT="[Text]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b="1" dirty="0" smtClean="0">
              <a:solidFill>
                <a:schemeClr val="accent6">
                  <a:lumMod val="50000"/>
                </a:schemeClr>
              </a:solidFill>
            </a:rPr>
            <a:t>dunkel</a:t>
          </a:r>
          <a:endParaRPr lang="cs-CZ" b="1" dirty="0">
            <a:solidFill>
              <a:schemeClr val="accent6">
                <a:lumMod val="50000"/>
              </a:schemeClr>
            </a:solidFill>
          </a:endParaRPr>
        </a:p>
      </dgm:t>
    </dgm:pt>
    <dgm:pt modelId="{C31D5D73-1A1D-46BE-9700-72296589476C}" type="parTrans" cxnId="{52D92973-1964-4DC8-A8A9-C1787D58A337}">
      <dgm:prSet/>
      <dgm:spPr/>
      <dgm:t>
        <a:bodyPr/>
        <a:lstStyle/>
        <a:p>
          <a:endParaRPr lang="cs-CZ"/>
        </a:p>
      </dgm:t>
    </dgm:pt>
    <dgm:pt modelId="{364C0232-DCAB-4AAA-A5E3-46A147118245}" type="sibTrans" cxnId="{52D92973-1964-4DC8-A8A9-C1787D58A337}">
      <dgm:prSet/>
      <dgm:spPr/>
      <dgm:t>
        <a:bodyPr/>
        <a:lstStyle/>
        <a:p>
          <a:endParaRPr lang="cs-CZ"/>
        </a:p>
      </dgm:t>
    </dgm:pt>
    <dgm:pt modelId="{C8C722C3-4345-435B-9FC4-3D2A12716416}">
      <dgm:prSet phldrT="[Text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sz="2800" b="1" dirty="0" smtClean="0">
              <a:solidFill>
                <a:schemeClr val="accent6">
                  <a:lumMod val="50000"/>
                </a:schemeClr>
              </a:solidFill>
            </a:rPr>
            <a:t>dunkler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B13EAA2C-4BF3-4C1D-8D0C-F6BDD1A2529D}" type="parTrans" cxnId="{91846462-AD82-4104-9B43-FBC97915B906}">
      <dgm:prSet/>
      <dgm:spPr/>
      <dgm:t>
        <a:bodyPr/>
        <a:lstStyle/>
        <a:p>
          <a:endParaRPr lang="cs-CZ"/>
        </a:p>
      </dgm:t>
    </dgm:pt>
    <dgm:pt modelId="{FB340578-9D20-40D6-8BF5-7D868A1FCE20}" type="sibTrans" cxnId="{91846462-AD82-4104-9B43-FBC97915B906}">
      <dgm:prSet/>
      <dgm:spPr/>
      <dgm:t>
        <a:bodyPr/>
        <a:lstStyle/>
        <a:p>
          <a:endParaRPr lang="cs-CZ"/>
        </a:p>
      </dgm:t>
    </dgm:pt>
    <dgm:pt modelId="{B1A60F5D-2AD7-4F59-B0CD-C8E85E3213C3}">
      <dgm:prSet phldrT="[Text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de-DE" sz="1800" b="1" dirty="0" err="1" smtClean="0">
              <a:solidFill>
                <a:schemeClr val="accent6">
                  <a:lumMod val="50000"/>
                </a:schemeClr>
              </a:solidFill>
            </a:rPr>
            <a:t>der,die,das</a:t>
          </a:r>
          <a:r>
            <a:rPr lang="de-DE" sz="1600" b="1" dirty="0" smtClean="0">
              <a:solidFill>
                <a:schemeClr val="accent6">
                  <a:lumMod val="50000"/>
                </a:schemeClr>
              </a:solidFill>
            </a:rPr>
            <a:t>  </a:t>
          </a:r>
          <a:r>
            <a:rPr lang="de-DE" sz="2800" b="1" dirty="0" smtClean="0">
              <a:solidFill>
                <a:schemeClr val="accent6">
                  <a:lumMod val="50000"/>
                </a:schemeClr>
              </a:solidFill>
            </a:rPr>
            <a:t>dunkelste</a:t>
          </a:r>
          <a:endParaRPr lang="cs-CZ" sz="2800" b="1" dirty="0">
            <a:solidFill>
              <a:schemeClr val="accent6">
                <a:lumMod val="50000"/>
              </a:schemeClr>
            </a:solidFill>
          </a:endParaRPr>
        </a:p>
      </dgm:t>
    </dgm:pt>
    <dgm:pt modelId="{DD61B622-21A5-4604-933A-72C32EC939FD}" type="parTrans" cxnId="{8F4D2F92-A9B2-45BC-9132-6227D2F0D028}">
      <dgm:prSet/>
      <dgm:spPr/>
      <dgm:t>
        <a:bodyPr/>
        <a:lstStyle/>
        <a:p>
          <a:endParaRPr lang="cs-CZ"/>
        </a:p>
      </dgm:t>
    </dgm:pt>
    <dgm:pt modelId="{FC97B9FF-45D5-42C7-9ABE-9BCB9BD089C5}" type="sibTrans" cxnId="{8F4D2F92-A9B2-45BC-9132-6227D2F0D028}">
      <dgm:prSet/>
      <dgm:spPr/>
      <dgm:t>
        <a:bodyPr/>
        <a:lstStyle/>
        <a:p>
          <a:endParaRPr lang="cs-CZ"/>
        </a:p>
      </dgm:t>
    </dgm:pt>
    <dgm:pt modelId="{53C185C7-3080-4BDA-B88C-23F39D5CF9C8}" type="pres">
      <dgm:prSet presAssocID="{30C9E79B-65F1-4973-A9FE-173E43980F80}" presName="Name0" presStyleCnt="0">
        <dgm:presLayoutVars>
          <dgm:dir/>
          <dgm:animLvl val="lvl"/>
          <dgm:resizeHandles val="exact"/>
        </dgm:presLayoutVars>
      </dgm:prSet>
      <dgm:spPr/>
    </dgm:pt>
    <dgm:pt modelId="{2A52D719-980F-49E8-8A64-3A12473C6B96}" type="pres">
      <dgm:prSet presAssocID="{2EA15946-500B-4628-98DC-9D9EABE5434D}" presName="parTxOnly" presStyleLbl="node1" presStyleIdx="0" presStyleCnt="3" custScaleX="8194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A79FD-3F45-4BAE-9BF0-2BCA8259B542}" type="pres">
      <dgm:prSet presAssocID="{364C0232-DCAB-4AAA-A5E3-46A147118245}" presName="parTxOnlySpace" presStyleCnt="0"/>
      <dgm:spPr/>
    </dgm:pt>
    <dgm:pt modelId="{E3AEFA20-7775-44ED-97DC-2367B46FF4C9}" type="pres">
      <dgm:prSet presAssocID="{C8C722C3-4345-435B-9FC4-3D2A12716416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1F744EB-51B9-41E1-9614-BF8377A93763}" type="pres">
      <dgm:prSet presAssocID="{FB340578-9D20-40D6-8BF5-7D868A1FCE20}" presName="parTxOnlySpace" presStyleCnt="0"/>
      <dgm:spPr/>
    </dgm:pt>
    <dgm:pt modelId="{AFD7E8E3-C77B-454D-B14A-543FC91A1D4F}" type="pres">
      <dgm:prSet presAssocID="{B1A60F5D-2AD7-4F59-B0CD-C8E85E3213C3}" presName="parTxOnly" presStyleLbl="node1" presStyleIdx="2" presStyleCnt="3" custScaleX="1457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9C9A7BE-411E-41A2-AA1C-A0ACC9687AC8}" type="presOf" srcId="{30C9E79B-65F1-4973-A9FE-173E43980F80}" destId="{53C185C7-3080-4BDA-B88C-23F39D5CF9C8}" srcOrd="0" destOrd="0" presId="urn:microsoft.com/office/officeart/2005/8/layout/chevron1"/>
    <dgm:cxn modelId="{52D92973-1964-4DC8-A8A9-C1787D58A337}" srcId="{30C9E79B-65F1-4973-A9FE-173E43980F80}" destId="{2EA15946-500B-4628-98DC-9D9EABE5434D}" srcOrd="0" destOrd="0" parTransId="{C31D5D73-1A1D-46BE-9700-72296589476C}" sibTransId="{364C0232-DCAB-4AAA-A5E3-46A147118245}"/>
    <dgm:cxn modelId="{BC268401-DE06-459D-ABE2-6A0312EBE2B3}" type="presOf" srcId="{B1A60F5D-2AD7-4F59-B0CD-C8E85E3213C3}" destId="{AFD7E8E3-C77B-454D-B14A-543FC91A1D4F}" srcOrd="0" destOrd="0" presId="urn:microsoft.com/office/officeart/2005/8/layout/chevron1"/>
    <dgm:cxn modelId="{006DE02A-9B92-4ECB-AD39-11F144586EF8}" type="presOf" srcId="{C8C722C3-4345-435B-9FC4-3D2A12716416}" destId="{E3AEFA20-7775-44ED-97DC-2367B46FF4C9}" srcOrd="0" destOrd="0" presId="urn:microsoft.com/office/officeart/2005/8/layout/chevron1"/>
    <dgm:cxn modelId="{8F4D2F92-A9B2-45BC-9132-6227D2F0D028}" srcId="{30C9E79B-65F1-4973-A9FE-173E43980F80}" destId="{B1A60F5D-2AD7-4F59-B0CD-C8E85E3213C3}" srcOrd="2" destOrd="0" parTransId="{DD61B622-21A5-4604-933A-72C32EC939FD}" sibTransId="{FC97B9FF-45D5-42C7-9ABE-9BCB9BD089C5}"/>
    <dgm:cxn modelId="{91846462-AD82-4104-9B43-FBC97915B906}" srcId="{30C9E79B-65F1-4973-A9FE-173E43980F80}" destId="{C8C722C3-4345-435B-9FC4-3D2A12716416}" srcOrd="1" destOrd="0" parTransId="{B13EAA2C-4BF3-4C1D-8D0C-F6BDD1A2529D}" sibTransId="{FB340578-9D20-40D6-8BF5-7D868A1FCE20}"/>
    <dgm:cxn modelId="{ED69B55D-A863-4E28-B601-14441CE59979}" type="presOf" srcId="{2EA15946-500B-4628-98DC-9D9EABE5434D}" destId="{2A52D719-980F-49E8-8A64-3A12473C6B96}" srcOrd="0" destOrd="0" presId="urn:microsoft.com/office/officeart/2005/8/layout/chevron1"/>
    <dgm:cxn modelId="{68193A5D-BEE9-4EA5-8CDD-252965A3565B}" type="presParOf" srcId="{53C185C7-3080-4BDA-B88C-23F39D5CF9C8}" destId="{2A52D719-980F-49E8-8A64-3A12473C6B96}" srcOrd="0" destOrd="0" presId="urn:microsoft.com/office/officeart/2005/8/layout/chevron1"/>
    <dgm:cxn modelId="{9FE57042-7E44-4B1E-9BA0-84267D602CF3}" type="presParOf" srcId="{53C185C7-3080-4BDA-B88C-23F39D5CF9C8}" destId="{335A79FD-3F45-4BAE-9BF0-2BCA8259B542}" srcOrd="1" destOrd="0" presId="urn:microsoft.com/office/officeart/2005/8/layout/chevron1"/>
    <dgm:cxn modelId="{1FD8DB4C-8C60-44CE-9D29-07D5C55EBC15}" type="presParOf" srcId="{53C185C7-3080-4BDA-B88C-23F39D5CF9C8}" destId="{E3AEFA20-7775-44ED-97DC-2367B46FF4C9}" srcOrd="2" destOrd="0" presId="urn:microsoft.com/office/officeart/2005/8/layout/chevron1"/>
    <dgm:cxn modelId="{F099C397-93C7-4E53-818C-D17F84560AB7}" type="presParOf" srcId="{53C185C7-3080-4BDA-B88C-23F39D5CF9C8}" destId="{21F744EB-51B9-41E1-9614-BF8377A93763}" srcOrd="3" destOrd="0" presId="urn:microsoft.com/office/officeart/2005/8/layout/chevron1"/>
    <dgm:cxn modelId="{952016BB-5DBE-4653-B5CF-7650EB7946D0}" type="presParOf" srcId="{53C185C7-3080-4BDA-B88C-23F39D5CF9C8}" destId="{AFD7E8E3-C77B-454D-B14A-543FC91A1D4F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3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C7194D-6876-4092-90E5-C0D04E522E6C}">
      <dsp:nvSpPr>
        <dsp:cNvPr id="0" name=""/>
        <dsp:cNvSpPr/>
      </dsp:nvSpPr>
      <dsp:spPr>
        <a:xfrm>
          <a:off x="2161112" y="1984"/>
          <a:ext cx="1827014" cy="10150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600" b="1" kern="1200" dirty="0" smtClean="0">
              <a:solidFill>
                <a:schemeClr val="tx1"/>
              </a:solidFill>
            </a:rPr>
            <a:t>jung</a:t>
          </a:r>
          <a:endParaRPr lang="cs-CZ" sz="3600" b="1" kern="1200" dirty="0">
            <a:solidFill>
              <a:schemeClr val="tx1"/>
            </a:solidFill>
          </a:endParaRPr>
        </a:p>
      </dsp:txBody>
      <dsp:txXfrm>
        <a:off x="2190841" y="31713"/>
        <a:ext cx="1767556" cy="955549"/>
      </dsp:txXfrm>
    </dsp:sp>
    <dsp:sp modelId="{055CFB30-629C-484B-923F-F0D4D4577EBD}">
      <dsp:nvSpPr>
        <dsp:cNvPr id="0" name=""/>
        <dsp:cNvSpPr/>
      </dsp:nvSpPr>
      <dsp:spPr>
        <a:xfrm rot="5460099">
          <a:off x="2870966" y="1042367"/>
          <a:ext cx="380686" cy="4567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 rot="-5400000">
        <a:off x="2925282" y="1080409"/>
        <a:ext cx="274051" cy="266480"/>
      </dsp:txXfrm>
    </dsp:sp>
    <dsp:sp modelId="{2BD4A713-F2CE-433B-A2D7-653E93B5775D}">
      <dsp:nvSpPr>
        <dsp:cNvPr id="0" name=""/>
        <dsp:cNvSpPr/>
      </dsp:nvSpPr>
      <dsp:spPr>
        <a:xfrm>
          <a:off x="2134492" y="1524496"/>
          <a:ext cx="1827014" cy="10150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419958"/>
                <a:satOff val="-11217"/>
                <a:lumOff val="-2647"/>
                <a:alphaOff val="0"/>
                <a:shade val="51000"/>
                <a:satMod val="130000"/>
              </a:schemeClr>
            </a:gs>
            <a:gs pos="80000">
              <a:schemeClr val="accent4">
                <a:hueOff val="419958"/>
                <a:satOff val="-11217"/>
                <a:lumOff val="-2647"/>
                <a:alphaOff val="0"/>
                <a:shade val="93000"/>
                <a:satMod val="130000"/>
              </a:schemeClr>
            </a:gs>
            <a:gs pos="100000">
              <a:schemeClr val="accent4">
                <a:hueOff val="419958"/>
                <a:satOff val="-11217"/>
                <a:lumOff val="-26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600" b="1" kern="1200" dirty="0" smtClean="0">
              <a:solidFill>
                <a:schemeClr val="tx1"/>
              </a:solidFill>
            </a:rPr>
            <a:t>jünger</a:t>
          </a:r>
          <a:endParaRPr lang="cs-CZ" sz="3600" b="1" kern="1200" dirty="0">
            <a:solidFill>
              <a:schemeClr val="tx1"/>
            </a:solidFill>
          </a:endParaRPr>
        </a:p>
      </dsp:txBody>
      <dsp:txXfrm>
        <a:off x="2164221" y="1554225"/>
        <a:ext cx="1767556" cy="955549"/>
      </dsp:txXfrm>
    </dsp:sp>
    <dsp:sp modelId="{87B1E839-635D-43C1-B9EA-A73C6AD15B58}">
      <dsp:nvSpPr>
        <dsp:cNvPr id="0" name=""/>
        <dsp:cNvSpPr/>
      </dsp:nvSpPr>
      <dsp:spPr>
        <a:xfrm rot="5400000">
          <a:off x="2857686" y="2564879"/>
          <a:ext cx="380627" cy="4567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839916"/>
            <a:satOff val="-22434"/>
            <a:lumOff val="-529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 rot="-5400000">
        <a:off x="2910974" y="2602942"/>
        <a:ext cx="274051" cy="266439"/>
      </dsp:txXfrm>
    </dsp:sp>
    <dsp:sp modelId="{80793BD6-24FB-4CC5-8F24-D4ACB321E842}">
      <dsp:nvSpPr>
        <dsp:cNvPr id="0" name=""/>
        <dsp:cNvSpPr/>
      </dsp:nvSpPr>
      <dsp:spPr>
        <a:xfrm>
          <a:off x="2134492" y="3047007"/>
          <a:ext cx="1827014" cy="10150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839916"/>
                <a:satOff val="-22434"/>
                <a:lumOff val="-5294"/>
                <a:alphaOff val="0"/>
                <a:shade val="51000"/>
                <a:satMod val="130000"/>
              </a:schemeClr>
            </a:gs>
            <a:gs pos="80000">
              <a:schemeClr val="accent4">
                <a:hueOff val="839916"/>
                <a:satOff val="-22434"/>
                <a:lumOff val="-5294"/>
                <a:alphaOff val="0"/>
                <a:shade val="93000"/>
                <a:satMod val="130000"/>
              </a:schemeClr>
            </a:gs>
            <a:gs pos="100000">
              <a:schemeClr val="accent4">
                <a:hueOff val="839916"/>
                <a:satOff val="-22434"/>
                <a:lumOff val="-529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300" kern="1200" dirty="0" err="1" smtClean="0">
              <a:solidFill>
                <a:schemeClr val="tx1"/>
              </a:solidFill>
            </a:rPr>
            <a:t>der,die</a:t>
          </a:r>
          <a:r>
            <a:rPr lang="de-DE" sz="2300" kern="1200" dirty="0" smtClean="0">
              <a:solidFill>
                <a:schemeClr val="tx1"/>
              </a:solidFill>
            </a:rPr>
            <a:t>, das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600" b="1" kern="1200" dirty="0" smtClean="0">
              <a:solidFill>
                <a:schemeClr val="tx1"/>
              </a:solidFill>
            </a:rPr>
            <a:t>jüngste</a:t>
          </a:r>
          <a:endParaRPr lang="cs-CZ" sz="3600" b="1" kern="1200" dirty="0">
            <a:solidFill>
              <a:schemeClr val="tx1"/>
            </a:solidFill>
          </a:endParaRPr>
        </a:p>
      </dsp:txBody>
      <dsp:txXfrm>
        <a:off x="2164221" y="3076736"/>
        <a:ext cx="1767556" cy="9555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D4A713-F2CE-433B-A2D7-653E93B5775D}">
      <dsp:nvSpPr>
        <dsp:cNvPr id="0" name=""/>
        <dsp:cNvSpPr/>
      </dsp:nvSpPr>
      <dsp:spPr>
        <a:xfrm>
          <a:off x="2134492" y="1984"/>
          <a:ext cx="1827014" cy="10150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>
              <a:solidFill>
                <a:schemeClr val="tx1"/>
              </a:solidFill>
            </a:rPr>
            <a:t>a</a:t>
          </a:r>
          <a:r>
            <a:rPr lang="de-DE" sz="3600" b="1" kern="1200" dirty="0" err="1" smtClean="0">
              <a:solidFill>
                <a:schemeClr val="tx1"/>
              </a:solidFill>
            </a:rPr>
            <a:t>lt</a:t>
          </a:r>
          <a:endParaRPr lang="cs-CZ" sz="3600" b="1" kern="1200" dirty="0">
            <a:solidFill>
              <a:schemeClr val="tx1"/>
            </a:solidFill>
          </a:endParaRPr>
        </a:p>
      </dsp:txBody>
      <dsp:txXfrm>
        <a:off x="2164221" y="31713"/>
        <a:ext cx="1767556" cy="955549"/>
      </dsp:txXfrm>
    </dsp:sp>
    <dsp:sp modelId="{87B1E839-635D-43C1-B9EA-A73C6AD15B58}">
      <dsp:nvSpPr>
        <dsp:cNvPr id="0" name=""/>
        <dsp:cNvSpPr/>
      </dsp:nvSpPr>
      <dsp:spPr>
        <a:xfrm rot="5400000">
          <a:off x="2857686" y="1042367"/>
          <a:ext cx="380627" cy="4567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 rot="-5400000">
        <a:off x="2910974" y="1080430"/>
        <a:ext cx="274051" cy="266439"/>
      </dsp:txXfrm>
    </dsp:sp>
    <dsp:sp modelId="{B7C8E785-7F2E-4199-B6E6-596A53E2AF49}">
      <dsp:nvSpPr>
        <dsp:cNvPr id="0" name=""/>
        <dsp:cNvSpPr/>
      </dsp:nvSpPr>
      <dsp:spPr>
        <a:xfrm>
          <a:off x="2134492" y="1524496"/>
          <a:ext cx="1827014" cy="10150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419958"/>
                <a:satOff val="-11217"/>
                <a:lumOff val="-2647"/>
                <a:alphaOff val="0"/>
                <a:shade val="51000"/>
                <a:satMod val="130000"/>
              </a:schemeClr>
            </a:gs>
            <a:gs pos="80000">
              <a:schemeClr val="accent4">
                <a:hueOff val="419958"/>
                <a:satOff val="-11217"/>
                <a:lumOff val="-2647"/>
                <a:alphaOff val="0"/>
                <a:shade val="93000"/>
                <a:satMod val="130000"/>
              </a:schemeClr>
            </a:gs>
            <a:gs pos="100000">
              <a:schemeClr val="accent4">
                <a:hueOff val="419958"/>
                <a:satOff val="-11217"/>
                <a:lumOff val="-26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4400" b="1" kern="1200" smtClean="0">
              <a:solidFill>
                <a:schemeClr val="tx1"/>
              </a:solidFill>
            </a:rPr>
            <a:t>älter</a:t>
          </a:r>
          <a:endParaRPr lang="cs-CZ" sz="4400" b="1" kern="1200" dirty="0">
            <a:solidFill>
              <a:schemeClr val="tx1"/>
            </a:solidFill>
          </a:endParaRPr>
        </a:p>
      </dsp:txBody>
      <dsp:txXfrm>
        <a:off x="2164221" y="1554225"/>
        <a:ext cx="1767556" cy="955549"/>
      </dsp:txXfrm>
    </dsp:sp>
    <dsp:sp modelId="{70D0D3E5-7A36-4902-9470-204DD04A2200}">
      <dsp:nvSpPr>
        <dsp:cNvPr id="0" name=""/>
        <dsp:cNvSpPr/>
      </dsp:nvSpPr>
      <dsp:spPr>
        <a:xfrm rot="5400000">
          <a:off x="2857686" y="2564879"/>
          <a:ext cx="380627" cy="4567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839916"/>
            <a:satOff val="-22434"/>
            <a:lumOff val="-529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 rot="-5400000">
        <a:off x="2910974" y="2602942"/>
        <a:ext cx="274051" cy="266439"/>
      </dsp:txXfrm>
    </dsp:sp>
    <dsp:sp modelId="{80793BD6-24FB-4CC5-8F24-D4ACB321E842}">
      <dsp:nvSpPr>
        <dsp:cNvPr id="0" name=""/>
        <dsp:cNvSpPr/>
      </dsp:nvSpPr>
      <dsp:spPr>
        <a:xfrm>
          <a:off x="2134492" y="3047007"/>
          <a:ext cx="1827014" cy="10150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839916"/>
                <a:satOff val="-22434"/>
                <a:lumOff val="-5294"/>
                <a:alphaOff val="0"/>
                <a:shade val="51000"/>
                <a:satMod val="130000"/>
              </a:schemeClr>
            </a:gs>
            <a:gs pos="80000">
              <a:schemeClr val="accent4">
                <a:hueOff val="839916"/>
                <a:satOff val="-22434"/>
                <a:lumOff val="-5294"/>
                <a:alphaOff val="0"/>
                <a:shade val="93000"/>
                <a:satMod val="130000"/>
              </a:schemeClr>
            </a:gs>
            <a:gs pos="100000">
              <a:schemeClr val="accent4">
                <a:hueOff val="839916"/>
                <a:satOff val="-22434"/>
                <a:lumOff val="-529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300" kern="1200" dirty="0" err="1" smtClean="0">
              <a:solidFill>
                <a:schemeClr val="tx1"/>
              </a:solidFill>
            </a:rPr>
            <a:t>der,die</a:t>
          </a:r>
          <a:r>
            <a:rPr lang="de-DE" sz="2300" kern="1200" dirty="0" smtClean="0">
              <a:solidFill>
                <a:schemeClr val="tx1"/>
              </a:solidFill>
            </a:rPr>
            <a:t>, das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600" b="1" kern="1200" dirty="0" smtClean="0">
              <a:solidFill>
                <a:schemeClr val="tx1"/>
              </a:solidFill>
            </a:rPr>
            <a:t>älteste</a:t>
          </a:r>
          <a:endParaRPr lang="cs-CZ" sz="3600" b="1" kern="1200" dirty="0">
            <a:solidFill>
              <a:schemeClr val="tx1"/>
            </a:solidFill>
          </a:endParaRPr>
        </a:p>
      </dsp:txBody>
      <dsp:txXfrm>
        <a:off x="2164221" y="3076736"/>
        <a:ext cx="1767556" cy="9555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2D719-980F-49E8-8A64-3A12473C6B96}">
      <dsp:nvSpPr>
        <dsp:cNvPr id="0" name=""/>
        <dsp:cNvSpPr/>
      </dsp:nvSpPr>
      <dsp:spPr>
        <a:xfrm>
          <a:off x="1582" y="702406"/>
          <a:ext cx="1698054" cy="98722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4016" tIns="41339" rIns="41339" bIns="41339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100" b="1" kern="1200" dirty="0" smtClean="0">
              <a:solidFill>
                <a:schemeClr val="accent6">
                  <a:lumMod val="50000"/>
                </a:schemeClr>
              </a:solidFill>
            </a:rPr>
            <a:t>gut</a:t>
          </a:r>
          <a:endParaRPr lang="cs-CZ" sz="31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95195" y="702406"/>
        <a:ext cx="710828" cy="987226"/>
      </dsp:txXfrm>
    </dsp:sp>
    <dsp:sp modelId="{E3AEFA20-7775-44ED-97DC-2367B46FF4C9}">
      <dsp:nvSpPr>
        <dsp:cNvPr id="0" name=""/>
        <dsp:cNvSpPr/>
      </dsp:nvSpPr>
      <dsp:spPr>
        <a:xfrm>
          <a:off x="1452830" y="702406"/>
          <a:ext cx="2468067" cy="98722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4016" tIns="41339" rIns="41339" bIns="41339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100" b="1" kern="1200" dirty="0" smtClean="0">
              <a:solidFill>
                <a:schemeClr val="accent6">
                  <a:lumMod val="50000"/>
                </a:schemeClr>
              </a:solidFill>
            </a:rPr>
            <a:t>besser</a:t>
          </a:r>
          <a:endParaRPr lang="cs-CZ" sz="31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1946443" y="702406"/>
        <a:ext cx="1480841" cy="987226"/>
      </dsp:txXfrm>
    </dsp:sp>
    <dsp:sp modelId="{AFD7E8E3-C77B-454D-B14A-543FC91A1D4F}">
      <dsp:nvSpPr>
        <dsp:cNvPr id="0" name=""/>
        <dsp:cNvSpPr/>
      </dsp:nvSpPr>
      <dsp:spPr>
        <a:xfrm>
          <a:off x="3674091" y="702406"/>
          <a:ext cx="3597133" cy="98722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4016" tIns="41339" rIns="41339" bIns="41339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100" b="1" kern="1200" dirty="0" smtClean="0">
              <a:solidFill>
                <a:schemeClr val="accent6">
                  <a:lumMod val="50000"/>
                </a:schemeClr>
              </a:solidFill>
            </a:rPr>
            <a:t>am besten</a:t>
          </a:r>
          <a:endParaRPr lang="cs-CZ" sz="31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167704" y="702406"/>
        <a:ext cx="2609907" cy="9872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2D719-980F-49E8-8A64-3A12473C6B96}">
      <dsp:nvSpPr>
        <dsp:cNvPr id="0" name=""/>
        <dsp:cNvSpPr/>
      </dsp:nvSpPr>
      <dsp:spPr>
        <a:xfrm>
          <a:off x="1567" y="707293"/>
          <a:ext cx="1681242" cy="97745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1" kern="1200" dirty="0" smtClean="0">
              <a:solidFill>
                <a:schemeClr val="accent6">
                  <a:lumMod val="50000"/>
                </a:schemeClr>
              </a:solidFill>
            </a:rPr>
            <a:t>gern</a:t>
          </a:r>
          <a:endParaRPr lang="cs-CZ" sz="24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90293" y="707293"/>
        <a:ext cx="703790" cy="977452"/>
      </dsp:txXfrm>
    </dsp:sp>
    <dsp:sp modelId="{E3AEFA20-7775-44ED-97DC-2367B46FF4C9}">
      <dsp:nvSpPr>
        <dsp:cNvPr id="0" name=""/>
        <dsp:cNvSpPr/>
      </dsp:nvSpPr>
      <dsp:spPr>
        <a:xfrm>
          <a:off x="1438446" y="707293"/>
          <a:ext cx="2443630" cy="97745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lieber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1927172" y="707293"/>
        <a:ext cx="1466178" cy="977452"/>
      </dsp:txXfrm>
    </dsp:sp>
    <dsp:sp modelId="{AFD7E8E3-C77B-454D-B14A-543FC91A1D4F}">
      <dsp:nvSpPr>
        <dsp:cNvPr id="0" name=""/>
        <dsp:cNvSpPr/>
      </dsp:nvSpPr>
      <dsp:spPr>
        <a:xfrm>
          <a:off x="3637714" y="707293"/>
          <a:ext cx="3561518" cy="977452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am </a:t>
          </a:r>
          <a:r>
            <a:rPr lang="de-DE" sz="2800" b="1" kern="1200" dirty="0" err="1" smtClean="0">
              <a:solidFill>
                <a:schemeClr val="accent6">
                  <a:lumMod val="50000"/>
                </a:schemeClr>
              </a:solidFill>
            </a:rPr>
            <a:t>li</a:t>
          </a:r>
          <a:r>
            <a:rPr lang="cs-CZ" sz="2800" b="1" kern="1200" dirty="0" smtClean="0">
              <a:solidFill>
                <a:schemeClr val="accent6">
                  <a:lumMod val="50000"/>
                </a:schemeClr>
              </a:solidFill>
            </a:rPr>
            <a:t>e</a:t>
          </a:r>
          <a:r>
            <a:rPr lang="de-DE" sz="2800" b="1" kern="1200" dirty="0" err="1" smtClean="0">
              <a:solidFill>
                <a:schemeClr val="accent6">
                  <a:lumMod val="50000"/>
                </a:schemeClr>
              </a:solidFill>
            </a:rPr>
            <a:t>bsten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126440" y="707293"/>
        <a:ext cx="2584066" cy="9774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2D719-980F-49E8-8A64-3A12473C6B96}">
      <dsp:nvSpPr>
        <dsp:cNvPr id="0" name=""/>
        <dsp:cNvSpPr/>
      </dsp:nvSpPr>
      <dsp:spPr>
        <a:xfrm>
          <a:off x="1535" y="717068"/>
          <a:ext cx="1647617" cy="95790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6015" tIns="38672" rIns="38672" bIns="38672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900" b="1" kern="1200" dirty="0" smtClean="0">
              <a:solidFill>
                <a:schemeClr val="accent6">
                  <a:lumMod val="50000"/>
                </a:schemeClr>
              </a:solidFill>
            </a:rPr>
            <a:t>oft</a:t>
          </a:r>
          <a:endParaRPr lang="cs-CZ" sz="29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80487" y="717068"/>
        <a:ext cx="689714" cy="957903"/>
      </dsp:txXfrm>
    </dsp:sp>
    <dsp:sp modelId="{E3AEFA20-7775-44ED-97DC-2367B46FF4C9}">
      <dsp:nvSpPr>
        <dsp:cNvPr id="0" name=""/>
        <dsp:cNvSpPr/>
      </dsp:nvSpPr>
      <dsp:spPr>
        <a:xfrm>
          <a:off x="1409677" y="717068"/>
          <a:ext cx="2394758" cy="95790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6015" tIns="38672" rIns="38672" bIns="38672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900" b="1" kern="1200" dirty="0" smtClean="0">
              <a:solidFill>
                <a:schemeClr val="accent6">
                  <a:lumMod val="50000"/>
                </a:schemeClr>
              </a:solidFill>
            </a:rPr>
            <a:t>häufiger</a:t>
          </a:r>
          <a:endParaRPr lang="cs-CZ" sz="29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1888629" y="717068"/>
        <a:ext cx="1436855" cy="957903"/>
      </dsp:txXfrm>
    </dsp:sp>
    <dsp:sp modelId="{AFD7E8E3-C77B-454D-B14A-543FC91A1D4F}">
      <dsp:nvSpPr>
        <dsp:cNvPr id="0" name=""/>
        <dsp:cNvSpPr/>
      </dsp:nvSpPr>
      <dsp:spPr>
        <a:xfrm>
          <a:off x="3564959" y="717068"/>
          <a:ext cx="3490288" cy="95790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6015" tIns="38672" rIns="38672" bIns="38672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900" b="1" kern="1200" dirty="0" smtClean="0">
              <a:solidFill>
                <a:schemeClr val="accent6">
                  <a:lumMod val="50000"/>
                </a:schemeClr>
              </a:solidFill>
            </a:rPr>
            <a:t>am häufigsten</a:t>
          </a:r>
          <a:endParaRPr lang="cs-CZ" sz="29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043911" y="717068"/>
        <a:ext cx="2532385" cy="95790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2D719-980F-49E8-8A64-3A12473C6B96}">
      <dsp:nvSpPr>
        <dsp:cNvPr id="0" name=""/>
        <dsp:cNvSpPr/>
      </dsp:nvSpPr>
      <dsp:spPr>
        <a:xfrm>
          <a:off x="1535" y="717068"/>
          <a:ext cx="1647617" cy="95790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1" kern="1200" dirty="0" smtClean="0">
              <a:solidFill>
                <a:schemeClr val="accent6">
                  <a:lumMod val="50000"/>
                </a:schemeClr>
              </a:solidFill>
            </a:rPr>
            <a:t>bald</a:t>
          </a:r>
          <a:endParaRPr lang="cs-CZ" sz="24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80487" y="717068"/>
        <a:ext cx="689714" cy="957903"/>
      </dsp:txXfrm>
    </dsp:sp>
    <dsp:sp modelId="{E3AEFA20-7775-44ED-97DC-2367B46FF4C9}">
      <dsp:nvSpPr>
        <dsp:cNvPr id="0" name=""/>
        <dsp:cNvSpPr/>
      </dsp:nvSpPr>
      <dsp:spPr>
        <a:xfrm>
          <a:off x="1409677" y="717068"/>
          <a:ext cx="2394758" cy="95790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1" kern="1200" dirty="0" smtClean="0">
              <a:solidFill>
                <a:schemeClr val="accent6">
                  <a:lumMod val="50000"/>
                </a:schemeClr>
              </a:solidFill>
            </a:rPr>
            <a:t>früher</a:t>
          </a:r>
          <a:endParaRPr lang="cs-CZ" sz="24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1888629" y="717068"/>
        <a:ext cx="1436855" cy="957903"/>
      </dsp:txXfrm>
    </dsp:sp>
    <dsp:sp modelId="{AFD7E8E3-C77B-454D-B14A-543FC91A1D4F}">
      <dsp:nvSpPr>
        <dsp:cNvPr id="0" name=""/>
        <dsp:cNvSpPr/>
      </dsp:nvSpPr>
      <dsp:spPr>
        <a:xfrm>
          <a:off x="3564959" y="717068"/>
          <a:ext cx="3490288" cy="95790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1" kern="1200" dirty="0" smtClean="0">
              <a:solidFill>
                <a:schemeClr val="accent6">
                  <a:lumMod val="50000"/>
                </a:schemeClr>
              </a:solidFill>
            </a:rPr>
            <a:t>am frühesten</a:t>
          </a:r>
          <a:endParaRPr lang="cs-CZ" sz="24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043911" y="717068"/>
        <a:ext cx="2532385" cy="95790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2D719-980F-49E8-8A64-3A12473C6B96}">
      <dsp:nvSpPr>
        <dsp:cNvPr id="0" name=""/>
        <dsp:cNvSpPr/>
      </dsp:nvSpPr>
      <dsp:spPr>
        <a:xfrm>
          <a:off x="1582" y="702406"/>
          <a:ext cx="1698054" cy="987226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24016" tIns="41339" rIns="41339" bIns="41339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100" b="1" kern="1200" dirty="0" smtClean="0">
              <a:solidFill>
                <a:schemeClr val="accent6">
                  <a:lumMod val="50000"/>
                </a:schemeClr>
              </a:solidFill>
            </a:rPr>
            <a:t>gut</a:t>
          </a:r>
          <a:endParaRPr lang="cs-CZ" sz="31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95195" y="702406"/>
        <a:ext cx="710828" cy="987226"/>
      </dsp:txXfrm>
    </dsp:sp>
    <dsp:sp modelId="{E3AEFA20-7775-44ED-97DC-2367B46FF4C9}">
      <dsp:nvSpPr>
        <dsp:cNvPr id="0" name=""/>
        <dsp:cNvSpPr/>
      </dsp:nvSpPr>
      <dsp:spPr>
        <a:xfrm>
          <a:off x="1452830" y="702406"/>
          <a:ext cx="2468067" cy="987226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24016" tIns="41339" rIns="41339" bIns="41339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100" b="1" kern="1200" dirty="0" smtClean="0">
              <a:solidFill>
                <a:schemeClr val="accent6">
                  <a:lumMod val="50000"/>
                </a:schemeClr>
              </a:solidFill>
            </a:rPr>
            <a:t>besser</a:t>
          </a:r>
          <a:endParaRPr lang="cs-CZ" sz="31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1946443" y="702406"/>
        <a:ext cx="1480841" cy="987226"/>
      </dsp:txXfrm>
    </dsp:sp>
    <dsp:sp modelId="{AFD7E8E3-C77B-454D-B14A-543FC91A1D4F}">
      <dsp:nvSpPr>
        <dsp:cNvPr id="0" name=""/>
        <dsp:cNvSpPr/>
      </dsp:nvSpPr>
      <dsp:spPr>
        <a:xfrm>
          <a:off x="3674091" y="702406"/>
          <a:ext cx="3597133" cy="987226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b="1" kern="1200" dirty="0" err="1" smtClean="0">
              <a:solidFill>
                <a:schemeClr val="accent6">
                  <a:lumMod val="50000"/>
                </a:schemeClr>
              </a:solidFill>
            </a:rPr>
            <a:t>der,die,das</a:t>
          </a:r>
          <a:r>
            <a:rPr lang="de-DE" sz="1600" b="1" kern="1200" dirty="0" smtClean="0">
              <a:solidFill>
                <a:schemeClr val="accent6">
                  <a:lumMod val="50000"/>
                </a:schemeClr>
              </a:solidFill>
            </a:rPr>
            <a:t>  </a:t>
          </a: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beste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167704" y="702406"/>
        <a:ext cx="2609907" cy="98722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2D719-980F-49E8-8A64-3A12473C6B96}">
      <dsp:nvSpPr>
        <dsp:cNvPr id="0" name=""/>
        <dsp:cNvSpPr/>
      </dsp:nvSpPr>
      <dsp:spPr>
        <a:xfrm>
          <a:off x="292" y="716611"/>
          <a:ext cx="1860968" cy="958817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20015" tIns="40005" rIns="40005" bIns="40005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000" b="1" kern="1200" dirty="0" smtClean="0">
              <a:solidFill>
                <a:schemeClr val="accent6">
                  <a:lumMod val="50000"/>
                </a:schemeClr>
              </a:solidFill>
            </a:rPr>
            <a:t>groß</a:t>
          </a:r>
          <a:endParaRPr lang="cs-CZ" sz="30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79701" y="716611"/>
        <a:ext cx="902151" cy="958817"/>
      </dsp:txXfrm>
    </dsp:sp>
    <dsp:sp modelId="{E3AEFA20-7775-44ED-97DC-2367B46FF4C9}">
      <dsp:nvSpPr>
        <dsp:cNvPr id="0" name=""/>
        <dsp:cNvSpPr/>
      </dsp:nvSpPr>
      <dsp:spPr>
        <a:xfrm>
          <a:off x="1621556" y="716611"/>
          <a:ext cx="2397043" cy="958817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größer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2100965" y="716611"/>
        <a:ext cx="1438226" cy="958817"/>
      </dsp:txXfrm>
    </dsp:sp>
    <dsp:sp modelId="{AFD7E8E3-C77B-454D-B14A-543FC91A1D4F}">
      <dsp:nvSpPr>
        <dsp:cNvPr id="0" name=""/>
        <dsp:cNvSpPr/>
      </dsp:nvSpPr>
      <dsp:spPr>
        <a:xfrm>
          <a:off x="3778896" y="716611"/>
          <a:ext cx="3493619" cy="958817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b="1" kern="1200" dirty="0" err="1" smtClean="0">
              <a:solidFill>
                <a:schemeClr val="accent6">
                  <a:lumMod val="50000"/>
                </a:schemeClr>
              </a:solidFill>
            </a:rPr>
            <a:t>der,die,das</a:t>
          </a:r>
          <a:r>
            <a:rPr lang="de-DE" sz="1600" b="1" kern="1200" dirty="0" smtClean="0">
              <a:solidFill>
                <a:schemeClr val="accent6">
                  <a:lumMod val="50000"/>
                </a:schemeClr>
              </a:solidFill>
            </a:rPr>
            <a:t>  </a:t>
          </a: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größte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258305" y="716611"/>
        <a:ext cx="2534802" cy="95881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2D719-980F-49E8-8A64-3A12473C6B96}">
      <dsp:nvSpPr>
        <dsp:cNvPr id="0" name=""/>
        <dsp:cNvSpPr/>
      </dsp:nvSpPr>
      <dsp:spPr>
        <a:xfrm>
          <a:off x="1535" y="717068"/>
          <a:ext cx="1647617" cy="95790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viel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80487" y="717068"/>
        <a:ext cx="689714" cy="957903"/>
      </dsp:txXfrm>
    </dsp:sp>
    <dsp:sp modelId="{E3AEFA20-7775-44ED-97DC-2367B46FF4C9}">
      <dsp:nvSpPr>
        <dsp:cNvPr id="0" name=""/>
        <dsp:cNvSpPr/>
      </dsp:nvSpPr>
      <dsp:spPr>
        <a:xfrm>
          <a:off x="1409677" y="717068"/>
          <a:ext cx="2394758" cy="95790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mehr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1888629" y="717068"/>
        <a:ext cx="1436855" cy="957903"/>
      </dsp:txXfrm>
    </dsp:sp>
    <dsp:sp modelId="{AFD7E8E3-C77B-454D-B14A-543FC91A1D4F}">
      <dsp:nvSpPr>
        <dsp:cNvPr id="0" name=""/>
        <dsp:cNvSpPr/>
      </dsp:nvSpPr>
      <dsp:spPr>
        <a:xfrm>
          <a:off x="3564959" y="717068"/>
          <a:ext cx="3490288" cy="957903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am meisten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043911" y="717068"/>
        <a:ext cx="2532385" cy="95790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2D719-980F-49E8-8A64-3A12473C6B96}">
      <dsp:nvSpPr>
        <dsp:cNvPr id="0" name=""/>
        <dsp:cNvSpPr/>
      </dsp:nvSpPr>
      <dsp:spPr>
        <a:xfrm>
          <a:off x="290" y="681739"/>
          <a:ext cx="1769150" cy="1028561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92012" tIns="30671" rIns="30671" bIns="30671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300" b="1" kern="1200" dirty="0" smtClean="0">
              <a:solidFill>
                <a:schemeClr val="accent6">
                  <a:lumMod val="50000"/>
                </a:schemeClr>
              </a:solidFill>
            </a:rPr>
            <a:t>hoch</a:t>
          </a:r>
          <a:endParaRPr lang="cs-CZ" sz="23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514571" y="681739"/>
        <a:ext cx="740589" cy="1028561"/>
      </dsp:txXfrm>
    </dsp:sp>
    <dsp:sp modelId="{E3AEFA20-7775-44ED-97DC-2367B46FF4C9}">
      <dsp:nvSpPr>
        <dsp:cNvPr id="0" name=""/>
        <dsp:cNvSpPr/>
      </dsp:nvSpPr>
      <dsp:spPr>
        <a:xfrm>
          <a:off x="1512301" y="681739"/>
          <a:ext cx="2341622" cy="1028561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höher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2026582" y="681739"/>
        <a:ext cx="1313061" cy="1028561"/>
      </dsp:txXfrm>
    </dsp:sp>
    <dsp:sp modelId="{AFD7E8E3-C77B-454D-B14A-543FC91A1D4F}">
      <dsp:nvSpPr>
        <dsp:cNvPr id="0" name=""/>
        <dsp:cNvSpPr/>
      </dsp:nvSpPr>
      <dsp:spPr>
        <a:xfrm>
          <a:off x="3596783" y="681739"/>
          <a:ext cx="3747742" cy="1028561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b="1" kern="1200" dirty="0" err="1" smtClean="0">
              <a:solidFill>
                <a:schemeClr val="accent6">
                  <a:lumMod val="50000"/>
                </a:schemeClr>
              </a:solidFill>
            </a:rPr>
            <a:t>der,die,das</a:t>
          </a:r>
          <a:r>
            <a:rPr lang="de-DE" sz="1600" b="1" kern="1200" dirty="0" smtClean="0">
              <a:solidFill>
                <a:schemeClr val="accent6">
                  <a:lumMod val="50000"/>
                </a:schemeClr>
              </a:solidFill>
            </a:rPr>
            <a:t>  </a:t>
          </a: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höchste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111064" y="681739"/>
        <a:ext cx="2719181" cy="102856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2D719-980F-49E8-8A64-3A12473C6B96}">
      <dsp:nvSpPr>
        <dsp:cNvPr id="0" name=""/>
        <dsp:cNvSpPr/>
      </dsp:nvSpPr>
      <dsp:spPr>
        <a:xfrm>
          <a:off x="1614" y="692632"/>
          <a:ext cx="1731679" cy="1006775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nah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505002" y="692632"/>
        <a:ext cx="724904" cy="1006775"/>
      </dsp:txXfrm>
    </dsp:sp>
    <dsp:sp modelId="{E3AEFA20-7775-44ED-97DC-2367B46FF4C9}">
      <dsp:nvSpPr>
        <dsp:cNvPr id="0" name=""/>
        <dsp:cNvSpPr/>
      </dsp:nvSpPr>
      <dsp:spPr>
        <a:xfrm>
          <a:off x="1481599" y="692632"/>
          <a:ext cx="2516939" cy="1006775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näher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1984987" y="692632"/>
        <a:ext cx="1510164" cy="1006775"/>
      </dsp:txXfrm>
    </dsp:sp>
    <dsp:sp modelId="{AFD7E8E3-C77B-454D-B14A-543FC91A1D4F}">
      <dsp:nvSpPr>
        <dsp:cNvPr id="0" name=""/>
        <dsp:cNvSpPr/>
      </dsp:nvSpPr>
      <dsp:spPr>
        <a:xfrm>
          <a:off x="3746845" y="692632"/>
          <a:ext cx="3668364" cy="1006775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b="1" kern="1200" dirty="0" err="1" smtClean="0">
              <a:solidFill>
                <a:schemeClr val="accent6">
                  <a:lumMod val="50000"/>
                </a:schemeClr>
              </a:solidFill>
            </a:rPr>
            <a:t>der,die,das</a:t>
          </a:r>
          <a:r>
            <a:rPr lang="de-DE" sz="1600" b="1" kern="1200" dirty="0" smtClean="0">
              <a:solidFill>
                <a:schemeClr val="accent6">
                  <a:lumMod val="50000"/>
                </a:schemeClr>
              </a:solidFill>
            </a:rPr>
            <a:t>  </a:t>
          </a: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nächste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250233" y="692632"/>
        <a:ext cx="2661589" cy="100677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52D719-980F-49E8-8A64-3A12473C6B96}">
      <dsp:nvSpPr>
        <dsp:cNvPr id="0" name=""/>
        <dsp:cNvSpPr/>
      </dsp:nvSpPr>
      <dsp:spPr>
        <a:xfrm>
          <a:off x="3269" y="723713"/>
          <a:ext cx="1935180" cy="944612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1" kern="1200" dirty="0" smtClean="0">
              <a:solidFill>
                <a:schemeClr val="accent6">
                  <a:lumMod val="50000"/>
                </a:schemeClr>
              </a:solidFill>
            </a:rPr>
            <a:t>dunkel</a:t>
          </a:r>
          <a:endParaRPr lang="cs-CZ" sz="24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75575" y="723713"/>
        <a:ext cx="990568" cy="944612"/>
      </dsp:txXfrm>
    </dsp:sp>
    <dsp:sp modelId="{E3AEFA20-7775-44ED-97DC-2367B46FF4C9}">
      <dsp:nvSpPr>
        <dsp:cNvPr id="0" name=""/>
        <dsp:cNvSpPr/>
      </dsp:nvSpPr>
      <dsp:spPr>
        <a:xfrm>
          <a:off x="1702297" y="723713"/>
          <a:ext cx="2361531" cy="944612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dunkler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2174603" y="723713"/>
        <a:ext cx="1416919" cy="944612"/>
      </dsp:txXfrm>
    </dsp:sp>
    <dsp:sp modelId="{AFD7E8E3-C77B-454D-B14A-543FC91A1D4F}">
      <dsp:nvSpPr>
        <dsp:cNvPr id="0" name=""/>
        <dsp:cNvSpPr/>
      </dsp:nvSpPr>
      <dsp:spPr>
        <a:xfrm>
          <a:off x="3827676" y="723713"/>
          <a:ext cx="3441861" cy="944612"/>
        </a:xfrm>
        <a:prstGeom prst="chevron">
          <a:avLst/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b="1" kern="1200" dirty="0" err="1" smtClean="0">
              <a:solidFill>
                <a:schemeClr val="accent6">
                  <a:lumMod val="50000"/>
                </a:schemeClr>
              </a:solidFill>
            </a:rPr>
            <a:t>der,die,das</a:t>
          </a:r>
          <a:r>
            <a:rPr lang="de-DE" sz="1600" b="1" kern="1200" dirty="0" smtClean="0">
              <a:solidFill>
                <a:schemeClr val="accent6">
                  <a:lumMod val="50000"/>
                </a:schemeClr>
              </a:solidFill>
            </a:rPr>
            <a:t>  </a:t>
          </a:r>
          <a:r>
            <a:rPr lang="de-DE" sz="2800" b="1" kern="1200" dirty="0" smtClean="0">
              <a:solidFill>
                <a:schemeClr val="accent6">
                  <a:lumMod val="50000"/>
                </a:schemeClr>
              </a:solidFill>
            </a:rPr>
            <a:t>dunkelste</a:t>
          </a:r>
          <a:endParaRPr lang="cs-CZ" sz="2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299982" y="723713"/>
        <a:ext cx="2497249" cy="9446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BF346C-DF14-466C-8D88-A7C02E4152D2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D69CD0-74F6-4524-952A-60CB5E00C32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914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29625F-400E-44F0-A986-061EE07A9ADE}" type="slidenum">
              <a:rPr lang="de-DE" smtClean="0"/>
              <a:pPr/>
              <a:t>1</a:t>
            </a:fld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D10571-61DB-4B79-933C-AC03ED97D9EA}" type="slidenum">
              <a:rPr lang="de-DE" smtClean="0"/>
              <a:pPr/>
              <a:t>2</a:t>
            </a:fld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9449F5-F0F4-441A-AA47-2A2E32FE5DC6}" type="slidenum">
              <a:rPr lang="de-DE" smtClean="0"/>
              <a:pPr/>
              <a:t>3</a:t>
            </a:fld>
            <a:endParaRPr lang="de-D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D69CD0-74F6-4524-952A-60CB5E00C32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D69CD0-74F6-4524-952A-60CB5E00C32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D69CD0-74F6-4524-952A-60CB5E00C32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D69CD0-74F6-4524-952A-60CB5E00C32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D69CD0-74F6-4524-952A-60CB5E00C32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D69CD0-74F6-4524-952A-60CB5E00C326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D69CD0-74F6-4524-952A-60CB5E00C326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D69CD0-74F6-4524-952A-60CB5E00C326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FAD2BB-BC3E-48EF-B6FD-6414375048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  <p:sldLayoutId id="2147483983" r:id="rId3"/>
    <p:sldLayoutId id="2147483984" r:id="rId4"/>
    <p:sldLayoutId id="2147483985" r:id="rId5"/>
    <p:sldLayoutId id="2147483986" r:id="rId6"/>
    <p:sldLayoutId id="2147483987" r:id="rId7"/>
    <p:sldLayoutId id="2147483988" r:id="rId8"/>
    <p:sldLayoutId id="2147483989" r:id="rId9"/>
    <p:sldLayoutId id="2147483990" r:id="rId10"/>
    <p:sldLayoutId id="2147483991" r:id="rId11"/>
    <p:sldLayoutId id="2147483992" r:id="rId12"/>
  </p:sldLayoutIdLst>
  <p:transition>
    <p:sndAc>
      <p:stSnd>
        <p:snd r:embed="rId14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ffice.microsoft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audio" Target="../media/audio1.wav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5" Type="http://schemas.openxmlformats.org/officeDocument/2006/relationships/image" Target="../media/image10.gif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18" Type="http://schemas.microsoft.com/office/2007/relationships/diagramDrawing" Target="../diagrams/drawing5.xml"/><Relationship Id="rId3" Type="http://schemas.openxmlformats.org/officeDocument/2006/relationships/audio" Target="../media/audio1.wav"/><Relationship Id="rId21" Type="http://schemas.openxmlformats.org/officeDocument/2006/relationships/diagramQuickStyle" Target="../diagrams/quickStyle6.xml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17" Type="http://schemas.openxmlformats.org/officeDocument/2006/relationships/diagramColors" Target="../diagrams/colors5.xml"/><Relationship Id="rId2" Type="http://schemas.openxmlformats.org/officeDocument/2006/relationships/notesSlide" Target="../notesSlides/notesSlide7.xml"/><Relationship Id="rId16" Type="http://schemas.openxmlformats.org/officeDocument/2006/relationships/diagramQuickStyle" Target="../diagrams/quickStyle5.xml"/><Relationship Id="rId20" Type="http://schemas.openxmlformats.org/officeDocument/2006/relationships/diagramLayout" Target="../diagrams/layout6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3.xml"/><Relationship Id="rId15" Type="http://schemas.openxmlformats.org/officeDocument/2006/relationships/diagramLayout" Target="../diagrams/layout5.xml"/><Relationship Id="rId23" Type="http://schemas.microsoft.com/office/2007/relationships/diagramDrawing" Target="../diagrams/drawing6.xml"/><Relationship Id="rId10" Type="http://schemas.openxmlformats.org/officeDocument/2006/relationships/diagramLayout" Target="../diagrams/layout4.xml"/><Relationship Id="rId19" Type="http://schemas.openxmlformats.org/officeDocument/2006/relationships/diagramData" Target="../diagrams/data6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Relationship Id="rId14" Type="http://schemas.openxmlformats.org/officeDocument/2006/relationships/diagramData" Target="../diagrams/data5.xml"/><Relationship Id="rId22" Type="http://schemas.openxmlformats.org/officeDocument/2006/relationships/diagramColors" Target="../diagrams/colors6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13" Type="http://schemas.microsoft.com/office/2007/relationships/diagramDrawing" Target="../diagrams/drawing8.xml"/><Relationship Id="rId18" Type="http://schemas.microsoft.com/office/2007/relationships/diagramDrawing" Target="../diagrams/drawing9.xml"/><Relationship Id="rId26" Type="http://schemas.openxmlformats.org/officeDocument/2006/relationships/diagramQuickStyle" Target="../diagrams/quickStyle11.xml"/><Relationship Id="rId3" Type="http://schemas.openxmlformats.org/officeDocument/2006/relationships/audio" Target="../media/audio1.wav"/><Relationship Id="rId21" Type="http://schemas.openxmlformats.org/officeDocument/2006/relationships/diagramQuickStyle" Target="../diagrams/quickStyle10.xml"/><Relationship Id="rId7" Type="http://schemas.openxmlformats.org/officeDocument/2006/relationships/diagramColors" Target="../diagrams/colors7.xml"/><Relationship Id="rId12" Type="http://schemas.openxmlformats.org/officeDocument/2006/relationships/diagramColors" Target="../diagrams/colors8.xml"/><Relationship Id="rId17" Type="http://schemas.openxmlformats.org/officeDocument/2006/relationships/diagramColors" Target="../diagrams/colors9.xml"/><Relationship Id="rId25" Type="http://schemas.openxmlformats.org/officeDocument/2006/relationships/diagramLayout" Target="../diagrams/layout11.xml"/><Relationship Id="rId33" Type="http://schemas.microsoft.com/office/2007/relationships/diagramDrawing" Target="../diagrams/drawing12.xml"/><Relationship Id="rId2" Type="http://schemas.openxmlformats.org/officeDocument/2006/relationships/notesSlide" Target="../notesSlides/notesSlide8.xml"/><Relationship Id="rId16" Type="http://schemas.openxmlformats.org/officeDocument/2006/relationships/diagramQuickStyle" Target="../diagrams/quickStyle9.xml"/><Relationship Id="rId20" Type="http://schemas.openxmlformats.org/officeDocument/2006/relationships/diagramLayout" Target="../diagrams/layout10.xml"/><Relationship Id="rId29" Type="http://schemas.openxmlformats.org/officeDocument/2006/relationships/diagramData" Target="../diagrams/data1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7.xml"/><Relationship Id="rId11" Type="http://schemas.openxmlformats.org/officeDocument/2006/relationships/diagramQuickStyle" Target="../diagrams/quickStyle8.xml"/><Relationship Id="rId24" Type="http://schemas.openxmlformats.org/officeDocument/2006/relationships/diagramData" Target="../diagrams/data11.xml"/><Relationship Id="rId32" Type="http://schemas.openxmlformats.org/officeDocument/2006/relationships/diagramColors" Target="../diagrams/colors12.xml"/><Relationship Id="rId5" Type="http://schemas.openxmlformats.org/officeDocument/2006/relationships/diagramLayout" Target="../diagrams/layout7.xml"/><Relationship Id="rId15" Type="http://schemas.openxmlformats.org/officeDocument/2006/relationships/diagramLayout" Target="../diagrams/layout9.xml"/><Relationship Id="rId23" Type="http://schemas.microsoft.com/office/2007/relationships/diagramDrawing" Target="../diagrams/drawing10.xml"/><Relationship Id="rId28" Type="http://schemas.microsoft.com/office/2007/relationships/diagramDrawing" Target="../diagrams/drawing11.xml"/><Relationship Id="rId10" Type="http://schemas.openxmlformats.org/officeDocument/2006/relationships/diagramLayout" Target="../diagrams/layout8.xml"/><Relationship Id="rId19" Type="http://schemas.openxmlformats.org/officeDocument/2006/relationships/diagramData" Target="../diagrams/data10.xml"/><Relationship Id="rId31" Type="http://schemas.openxmlformats.org/officeDocument/2006/relationships/diagramQuickStyle" Target="../diagrams/quickStyle12.xml"/><Relationship Id="rId4" Type="http://schemas.openxmlformats.org/officeDocument/2006/relationships/diagramData" Target="../diagrams/data7.xml"/><Relationship Id="rId9" Type="http://schemas.openxmlformats.org/officeDocument/2006/relationships/diagramData" Target="../diagrams/data8.xml"/><Relationship Id="rId14" Type="http://schemas.openxmlformats.org/officeDocument/2006/relationships/diagramData" Target="../diagrams/data9.xml"/><Relationship Id="rId22" Type="http://schemas.openxmlformats.org/officeDocument/2006/relationships/diagramColors" Target="../diagrams/colors10.xml"/><Relationship Id="rId27" Type="http://schemas.openxmlformats.org/officeDocument/2006/relationships/diagramColors" Target="../diagrams/colors11.xml"/><Relationship Id="rId30" Type="http://schemas.openxmlformats.org/officeDocument/2006/relationships/diagramLayout" Target="../diagrams/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gif"/><Relationship Id="rId5" Type="http://schemas.openxmlformats.org/officeDocument/2006/relationships/image" Target="../media/image3.wmf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www.nemeckagramatika.wz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3"/>
          <p:cNvSpPr txBox="1">
            <a:spLocks/>
          </p:cNvSpPr>
          <p:nvPr/>
        </p:nvSpPr>
        <p:spPr bwMode="auto">
          <a:xfrm>
            <a:off x="539750" y="333375"/>
            <a:ext cx="8135938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cs-CZ" sz="2800" b="1" kern="0" dirty="0">
                <a:latin typeface="Times New Roman" pitchFamily="18" charset="0"/>
                <a:ea typeface="+mj-ea"/>
                <a:cs typeface="Times New Roman" pitchFamily="18" charset="0"/>
              </a:rPr>
              <a:t>Název školy: </a:t>
            </a:r>
            <a: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  <a:t>ZŠ Klášterec nad Ohří, Krátká 676</a:t>
            </a:r>
            <a:b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cs-CZ" sz="2800" b="1" kern="0" dirty="0">
                <a:latin typeface="Times New Roman" pitchFamily="18" charset="0"/>
                <a:ea typeface="+mj-ea"/>
                <a:cs typeface="Times New Roman" pitchFamily="18" charset="0"/>
              </a:rPr>
              <a:t>Autor: </a:t>
            </a:r>
            <a:r>
              <a:rPr lang="cs-CZ" sz="2800" b="1" i="1" kern="0" dirty="0">
                <a:latin typeface="Times New Roman" pitchFamily="18" charset="0"/>
                <a:ea typeface="+mj-ea"/>
                <a:cs typeface="Times New Roman" pitchFamily="18" charset="0"/>
              </a:rPr>
              <a:t>Mgr. Soňa Strnadová</a:t>
            </a:r>
            <a: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cs-CZ" sz="2800" kern="0" dirty="0">
                <a:latin typeface="Times New Roman" pitchFamily="18" charset="0"/>
                <a:ea typeface="+mj-ea"/>
                <a:cs typeface="Times New Roman" pitchFamily="18" charset="0"/>
              </a:rPr>
              <a:t>Název materiálu: </a:t>
            </a:r>
            <a:r>
              <a:rPr lang="cs-CZ" sz="2800" i="1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VY_32_INOVACE_16_34_Německý </a:t>
            </a:r>
            <a:r>
              <a:rPr lang="cs-CZ" sz="2800" i="1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jazyk_stupňování přídavných jmen_příslovcí</a:t>
            </a:r>
            <a: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cs-CZ" sz="2800" kern="0" dirty="0">
                <a:latin typeface="Times New Roman" pitchFamily="18" charset="0"/>
                <a:ea typeface="+mj-ea"/>
                <a:cs typeface="Times New Roman" pitchFamily="18" charset="0"/>
              </a:rPr>
              <a:t>Číslo projektu: CZ.1.07/1.4.00/21.1115 </a:t>
            </a:r>
            <a:br>
              <a:rPr lang="cs-CZ" sz="2800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cs-CZ" sz="2800" kern="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Podnadpis 4"/>
          <p:cNvSpPr txBox="1">
            <a:spLocks/>
          </p:cNvSpPr>
          <p:nvPr/>
        </p:nvSpPr>
        <p:spPr bwMode="auto">
          <a:xfrm>
            <a:off x="467544" y="4293096"/>
            <a:ext cx="8135937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Tx/>
              <a:buNone/>
              <a:defRPr/>
            </a:pPr>
            <a:r>
              <a:rPr lang="cs-CZ" sz="2800" b="1" kern="0" dirty="0">
                <a:latin typeface="Times New Roman" pitchFamily="18" charset="0"/>
                <a:cs typeface="Times New Roman" pitchFamily="18" charset="0"/>
              </a:rPr>
              <a:t>Anotace: </a:t>
            </a:r>
          </a:p>
          <a:p>
            <a:pPr marL="342900" indent="-342900" algn="ctr" eaLnBrk="0" hangingPunct="0">
              <a:defRPr/>
            </a:pPr>
            <a:r>
              <a:rPr lang="cs-CZ" sz="2400" b="1" i="1" kern="0" dirty="0">
                <a:latin typeface="Times New Roman" pitchFamily="18" charset="0"/>
                <a:cs typeface="Times New Roman" pitchFamily="18" charset="0"/>
              </a:rPr>
              <a:t>Prezentace je určena </a:t>
            </a:r>
            <a:r>
              <a:rPr lang="cs-CZ" sz="2400" b="1" i="1" kern="0" dirty="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cs-CZ" sz="2400" b="1" i="1" kern="0" dirty="0">
                <a:latin typeface="Times New Roman" pitchFamily="18" charset="0"/>
                <a:cs typeface="Times New Roman" pitchFamily="18" charset="0"/>
              </a:rPr>
              <a:t>opakování německé </a:t>
            </a:r>
            <a:r>
              <a:rPr lang="cs-CZ" sz="2400" b="1" i="1" kern="0" dirty="0" smtClean="0">
                <a:latin typeface="Times New Roman" pitchFamily="18" charset="0"/>
                <a:cs typeface="Times New Roman" pitchFamily="18" charset="0"/>
              </a:rPr>
              <a:t>gramatiky, stupňování přídavných jmen a příslovcí – II. stupeň ZŠ.</a:t>
            </a:r>
            <a:endParaRPr lang="cs-CZ" sz="2400" b="1" i="1" kern="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hangingPunct="0">
              <a:defRPr/>
            </a:pPr>
            <a:endParaRPr lang="cs-CZ" sz="2800" kern="0" dirty="0">
              <a:latin typeface="+mn-lt"/>
            </a:endParaRPr>
          </a:p>
        </p:txBody>
      </p:sp>
      <p:pic>
        <p:nvPicPr>
          <p:cNvPr id="9" name="obrázek 1" descr="Logo%20školy"/>
          <p:cNvPicPr>
            <a:picLocks noGrp="1" noChangeArrowheads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987824" y="2780928"/>
            <a:ext cx="3167302" cy="1907863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Obrázek 6" descr="OPVK_hor_zakladni_logolink_RGB_cz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5896099"/>
            <a:ext cx="4386696" cy="961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>
              <a:defRPr/>
            </a:pPr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entury" pitchFamily="18" charset="0"/>
              </a:rPr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www.office.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microsoft.com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vlastní kresby a fotografie autorky prezentace</a:t>
            </a:r>
          </a:p>
          <a:p>
            <a:pPr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není-li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uvedeno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jinak,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 materiál dílem autorky podle učebních osnov odpovídajících ŠVP vyučovaných podle učebnic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Tx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LENČOVÁ Irena, ŠVECOVÁ Lenka, PLESCHINGER Petra,</a:t>
            </a:r>
          </a:p>
          <a:p>
            <a:pPr marL="0" indent="0">
              <a:buFontTx/>
              <a:buNone/>
              <a:defRPr/>
            </a:pPr>
            <a:r>
              <a:rPr lang="de-DE" sz="2400" i="1" dirty="0" smtClean="0">
                <a:latin typeface="Times New Roman" pitchFamily="18" charset="0"/>
                <a:cs typeface="Times New Roman" pitchFamily="18" charset="0"/>
              </a:rPr>
              <a:t>Spaß mit Max, n</a:t>
            </a: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ěmčina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pro 2. stupeň základních škol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[učebnice]. Dotisk1. vydání. © Nakladatelství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Fraus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Plzeň 2003.</a:t>
            </a:r>
          </a:p>
          <a:p>
            <a:pPr marL="0" indent="0">
              <a:buFontTx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ISBN 80-7238-241-1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Tx/>
              <a:buNone/>
              <a:defRPr/>
            </a:pP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>
              <a:defRPr/>
            </a:pPr>
            <a:r>
              <a:rPr lang="cs-CZ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Práce s prezentací: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16832"/>
            <a:ext cx="8137152" cy="3529111"/>
          </a:xfrm>
        </p:spPr>
        <p:txBody>
          <a:bodyPr>
            <a:normAutofit fontScale="62500" lnSpcReduction="20000"/>
          </a:bodyPr>
          <a:lstStyle/>
          <a:p>
            <a:pPr>
              <a:defRPr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Vyučující s žáky opakuje gramatické učivo:  stupňování přídavných jmen a příslovcí.</a:t>
            </a:r>
          </a:p>
          <a:p>
            <a:pPr>
              <a:defRPr/>
            </a:pP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Následně žáci učivo samostatně procvičují.</a:t>
            </a:r>
          </a:p>
          <a:p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DUM ověřen dne 18. května 2012</a:t>
            </a:r>
          </a:p>
          <a:p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DUM zveřejněn na: http://dumy.</a:t>
            </a:r>
            <a:r>
              <a:rPr lang="cs-CZ" sz="3400" dirty="0" err="1" smtClean="0">
                <a:latin typeface="Times New Roman" pitchFamily="18" charset="0"/>
                <a:cs typeface="Times New Roman" pitchFamily="18" charset="0"/>
              </a:rPr>
              <a:t>cz</a:t>
            </a: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3400" dirty="0" err="1" smtClean="0">
                <a:latin typeface="Times New Roman" pitchFamily="18" charset="0"/>
                <a:cs typeface="Times New Roman" pitchFamily="18" charset="0"/>
              </a:rPr>
              <a:t>materialy</a:t>
            </a: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3400" dirty="0" err="1" smtClean="0">
                <a:latin typeface="Times New Roman" pitchFamily="18" charset="0"/>
                <a:cs typeface="Times New Roman" pitchFamily="18" charset="0"/>
              </a:rPr>
              <a:t>prehled</a:t>
            </a: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defRPr/>
            </a:pPr>
            <a:endParaRPr lang="cs-CZ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Motivace:</a:t>
            </a:r>
          </a:p>
          <a:p>
            <a:pPr>
              <a:buNone/>
              <a:defRPr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Hallo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ich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bin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ein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Hund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hei</a:t>
            </a:r>
            <a:r>
              <a:rPr lang="de-DE" sz="2600" dirty="0" err="1" smtClean="0">
                <a:latin typeface="Times New Roman" pitchFamily="18" charset="0"/>
                <a:cs typeface="Times New Roman" pitchFamily="18" charset="0"/>
              </a:rPr>
              <a:t>ße</a:t>
            </a:r>
            <a:r>
              <a:rPr lang="de-DE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Charlie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und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komme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aus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Deutschland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Tx/>
              <a:buNone/>
              <a:defRPr/>
            </a:pPr>
            <a:endParaRPr lang="cs-CZ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  <a:defRPr/>
            </a:pP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FontTx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   </a:t>
            </a:r>
          </a:p>
        </p:txBody>
      </p:sp>
      <p:pic>
        <p:nvPicPr>
          <p:cNvPr id="4" name="Picture 16" descr="MCj03255560000%5b1%5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524328" y="4941168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láček 5"/>
          <p:cNvSpPr/>
          <p:nvPr/>
        </p:nvSpPr>
        <p:spPr>
          <a:xfrm>
            <a:off x="467544" y="4725144"/>
            <a:ext cx="6192688" cy="1440160"/>
          </a:xfrm>
          <a:prstGeom prst="cloudCallout">
            <a:avLst>
              <a:gd name="adj1" fmla="val 63702"/>
              <a:gd name="adj2" fmla="val 796"/>
            </a:avLst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ln w="1905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Ověř si, zda umíš stupňování přídavných jmen a příslovcí.  Klikni myší a objeví se správné řešení.</a:t>
            </a:r>
            <a:endParaRPr lang="cs-CZ" b="1" dirty="0">
              <a:ln w="1905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10243" grpId="0" uiExpand="1" build="p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0" y="188640"/>
            <a:ext cx="9155360" cy="114300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Stupňování přídavných jmen a příslovcí</a:t>
            </a:r>
            <a:endParaRPr lang="cs-CZ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Obrázek 6" descr="C:\Documents and Settings\Strnadova\Plocha\hry\FFF\Piggi\Piggi b\P1010731.JPG"/>
          <p:cNvPicPr/>
          <p:nvPr/>
        </p:nvPicPr>
        <p:blipFill>
          <a:blip r:embed="rId4" cstate="print"/>
          <a:srcRect l="10356" t="2400" r="35094" b="61066"/>
          <a:stretch>
            <a:fillRect/>
          </a:stretch>
        </p:blipFill>
        <p:spPr bwMode="auto">
          <a:xfrm>
            <a:off x="539552" y="4941168"/>
            <a:ext cx="1639629" cy="145666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8" name="Obrázek 7" descr="C:\Documents and Settings\Strnadova\Plocha\hry\FFF\Piggi\Piggi b\P1010731.JPG"/>
          <p:cNvPicPr/>
          <p:nvPr/>
        </p:nvPicPr>
        <p:blipFill>
          <a:blip r:embed="rId5" cstate="print"/>
          <a:srcRect l="10356" t="2400" r="35094" b="61066"/>
          <a:stretch>
            <a:fillRect/>
          </a:stretch>
        </p:blipFill>
        <p:spPr bwMode="auto">
          <a:xfrm>
            <a:off x="3203848" y="3645024"/>
            <a:ext cx="2160240" cy="196071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9" name="Obrázek 8" descr="C:\Documents and Settings\Strnadova\Plocha\hry\FFF\Piggi\Piggi b\P1010731.JPG"/>
          <p:cNvPicPr/>
          <p:nvPr/>
        </p:nvPicPr>
        <p:blipFill>
          <a:blip r:embed="rId6" cstate="print"/>
          <a:srcRect l="10356" t="2400" r="35094" b="61066"/>
          <a:stretch>
            <a:fillRect/>
          </a:stretch>
        </p:blipFill>
        <p:spPr bwMode="auto">
          <a:xfrm>
            <a:off x="6228184" y="2060848"/>
            <a:ext cx="2736304" cy="239276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0" name="Obdélník 9"/>
          <p:cNvSpPr/>
          <p:nvPr/>
        </p:nvSpPr>
        <p:spPr>
          <a:xfrm>
            <a:off x="-1044624" y="1628800"/>
            <a:ext cx="76328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00500" lvl="8" indent="-342900">
              <a:buBlip>
                <a:blip r:embed="rId7"/>
              </a:buBlip>
              <a:defRPr/>
            </a:pPr>
            <a:r>
              <a:rPr lang="cs-CZ" sz="3200" b="1" dirty="0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der (</a:t>
            </a:r>
            <a:r>
              <a:rPr lang="cs-CZ" sz="3200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die</a:t>
            </a:r>
            <a:r>
              <a:rPr lang="cs-CZ" sz="3200" b="1" dirty="0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  <a:r>
              <a:rPr lang="cs-CZ" sz="3200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das</a:t>
            </a:r>
            <a:r>
              <a:rPr lang="cs-CZ" sz="3200" b="1" dirty="0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 </a:t>
            </a:r>
            <a:r>
              <a:rPr lang="cs-CZ" sz="3200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</a:t>
            </a:r>
            <a:r>
              <a:rPr lang="en-US" sz="3200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öß</a:t>
            </a:r>
            <a:r>
              <a:rPr lang="cs-CZ" sz="3200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</a:t>
            </a:r>
            <a:endParaRPr lang="cs-CZ" sz="3200" b="1" dirty="0" smtClean="0">
              <a:solidFill>
                <a:srgbClr val="5B391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543300" lvl="7" indent="-342900">
              <a:buBlip>
                <a:blip r:embed="rId7"/>
              </a:buBlip>
              <a:defRPr/>
            </a:pPr>
            <a:endParaRPr lang="de-DE" sz="3200" b="1" dirty="0" smtClean="0">
              <a:solidFill>
                <a:srgbClr val="5B391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086100" lvl="6" indent="-342900">
              <a:buBlip>
                <a:blip r:embed="rId7"/>
              </a:buBlip>
              <a:defRPr/>
            </a:pPr>
            <a:r>
              <a:rPr lang="cs-CZ" sz="3200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</a:t>
            </a:r>
            <a:r>
              <a:rPr lang="en-US" sz="3200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öß</a:t>
            </a:r>
            <a:r>
              <a:rPr lang="cs-CZ" sz="3200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er</a:t>
            </a:r>
            <a:endParaRPr lang="cs-CZ" sz="3200" b="1" dirty="0" smtClean="0">
              <a:solidFill>
                <a:srgbClr val="5B391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086100" lvl="6" indent="-342900">
              <a:buBlip>
                <a:blip r:embed="rId7"/>
              </a:buBlip>
              <a:defRPr/>
            </a:pPr>
            <a:endParaRPr lang="cs-CZ" sz="3200" b="1" dirty="0" smtClean="0">
              <a:solidFill>
                <a:srgbClr val="5B391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2171700" lvl="4" indent="-342900">
              <a:buBlip>
                <a:blip r:embed="rId7"/>
              </a:buBlip>
              <a:defRPr/>
            </a:pPr>
            <a:r>
              <a:rPr lang="cs-CZ" sz="3200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</a:t>
            </a:r>
            <a:r>
              <a:rPr lang="en-US" sz="3200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öß</a:t>
            </a:r>
            <a:r>
              <a:rPr lang="cs-CZ" sz="3200" b="1" dirty="0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marL="4000500" lvl="8" indent="-342900">
              <a:buBlip>
                <a:blip r:embed="rId7"/>
              </a:buBlip>
              <a:defRPr/>
            </a:pPr>
            <a:endParaRPr lang="cs-CZ" sz="3200" b="1" dirty="0" smtClean="0">
              <a:solidFill>
                <a:srgbClr val="5B391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" name="AutoShape 13"/>
          <p:cNvSpPr>
            <a:spLocks noChangeArrowheads="1"/>
          </p:cNvSpPr>
          <p:nvPr/>
        </p:nvSpPr>
        <p:spPr bwMode="auto">
          <a:xfrm rot="237955">
            <a:off x="5581693" y="5195275"/>
            <a:ext cx="1176672" cy="783050"/>
          </a:xfrm>
          <a:prstGeom prst="cloudCallout">
            <a:avLst>
              <a:gd name="adj1" fmla="val 144666"/>
              <a:gd name="adj2" fmla="val 8119"/>
            </a:avLst>
          </a:prstGeom>
          <a:solidFill>
            <a:srgbClr val="0DA30D"/>
          </a:soli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342900" indent="-342900" algn="ctr">
              <a:buFontTx/>
              <a:buNone/>
            </a:pPr>
            <a:r>
              <a:rPr lang="cs-CZ" sz="2000" dirty="0" err="1" smtClean="0">
                <a:solidFill>
                  <a:schemeClr val="tx1"/>
                </a:solidFill>
              </a:rPr>
              <a:t>hmm</a:t>
            </a:r>
            <a:endParaRPr lang="de-DE" sz="20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100393" y="5428064"/>
            <a:ext cx="1043608" cy="1066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/>
        </p:nvGraphicFramePr>
        <p:xfrm>
          <a:off x="2123728" y="184482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Obláček 11"/>
          <p:cNvSpPr/>
          <p:nvPr/>
        </p:nvSpPr>
        <p:spPr>
          <a:xfrm>
            <a:off x="755576" y="260648"/>
            <a:ext cx="4248472" cy="1512168"/>
          </a:xfrm>
          <a:prstGeom prst="cloudCallout">
            <a:avLst>
              <a:gd name="adj1" fmla="val -18278"/>
              <a:gd name="adj2" fmla="val 81237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Wau, i</a:t>
            </a:r>
            <a:r>
              <a:rPr lang="cs-CZ" sz="2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ch </a:t>
            </a:r>
            <a:r>
              <a:rPr lang="cs-CZ" sz="2000" b="1" dirty="0" err="1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bin</a:t>
            </a:r>
            <a:r>
              <a:rPr lang="cs-CZ" sz="2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 der</a:t>
            </a:r>
            <a:r>
              <a:rPr lang="de-DE" sz="2000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 größte und der schönste.</a:t>
            </a:r>
            <a:endParaRPr lang="cs-CZ" sz="2000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graphicFrame>
        <p:nvGraphicFramePr>
          <p:cNvPr id="13" name="Diagram 12"/>
          <p:cNvGraphicFramePr/>
          <p:nvPr/>
        </p:nvGraphicFramePr>
        <p:xfrm>
          <a:off x="4427984" y="184482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pSp>
        <p:nvGrpSpPr>
          <p:cNvPr id="15" name="Skupina 14"/>
          <p:cNvGrpSpPr/>
          <p:nvPr/>
        </p:nvGrpSpPr>
        <p:grpSpPr>
          <a:xfrm>
            <a:off x="827584" y="5842993"/>
            <a:ext cx="1827014" cy="1015007"/>
            <a:chOff x="2160235" y="0"/>
            <a:chExt cx="1827014" cy="101500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6" name="Zaoblený obdélník 15"/>
            <p:cNvSpPr/>
            <p:nvPr/>
          </p:nvSpPr>
          <p:spPr>
            <a:xfrm>
              <a:off x="2160235" y="0"/>
              <a:ext cx="1827014" cy="1015007"/>
            </a:xfrm>
            <a:prstGeom prst="roundRect">
              <a:avLst>
                <a:gd name="adj" fmla="val 10000"/>
              </a:avLst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2189964" y="29729"/>
              <a:ext cx="1767556" cy="95554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800" b="1" kern="1200" dirty="0" smtClean="0">
                  <a:solidFill>
                    <a:schemeClr val="tx1"/>
                  </a:solidFill>
                </a:rPr>
                <a:t>nejmladší</a:t>
              </a:r>
              <a:endParaRPr lang="cs-CZ" sz="28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755576" y="5842993"/>
            <a:ext cx="1827014" cy="1015007"/>
            <a:chOff x="2160235" y="0"/>
            <a:chExt cx="1827014" cy="101500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9" name="Zaoblený obdélník 18"/>
            <p:cNvSpPr/>
            <p:nvPr/>
          </p:nvSpPr>
          <p:spPr>
            <a:xfrm>
              <a:off x="2160235" y="0"/>
              <a:ext cx="1827014" cy="1015007"/>
            </a:xfrm>
            <a:prstGeom prst="roundRect">
              <a:avLst>
                <a:gd name="adj" fmla="val 10000"/>
              </a:avLst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2189964" y="29729"/>
              <a:ext cx="1767556" cy="95554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600" b="1" kern="1200" dirty="0" smtClean="0">
                  <a:solidFill>
                    <a:schemeClr val="tx1"/>
                  </a:solidFill>
                </a:rPr>
                <a:t>mladší</a:t>
              </a:r>
              <a:endParaRPr lang="cs-CZ" sz="36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755576" y="5842993"/>
            <a:ext cx="1827014" cy="1015007"/>
            <a:chOff x="2160235" y="0"/>
            <a:chExt cx="1827014" cy="101500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2" name="Zaoblený obdélník 21"/>
            <p:cNvSpPr/>
            <p:nvPr/>
          </p:nvSpPr>
          <p:spPr>
            <a:xfrm>
              <a:off x="2160235" y="0"/>
              <a:ext cx="1827014" cy="1015007"/>
            </a:xfrm>
            <a:prstGeom prst="roundRect">
              <a:avLst>
                <a:gd name="adj" fmla="val 10000"/>
              </a:avLst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Zaoblený obdélník 4"/>
            <p:cNvSpPr/>
            <p:nvPr/>
          </p:nvSpPr>
          <p:spPr>
            <a:xfrm>
              <a:off x="2189964" y="29729"/>
              <a:ext cx="1767556" cy="95554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600" b="1" kern="1200" dirty="0" smtClean="0">
                  <a:solidFill>
                    <a:schemeClr val="tx1"/>
                  </a:solidFill>
                </a:rPr>
                <a:t>mladý</a:t>
              </a:r>
              <a:endParaRPr lang="cs-CZ" sz="36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755576" y="5842993"/>
            <a:ext cx="1827014" cy="1015007"/>
            <a:chOff x="2160235" y="0"/>
            <a:chExt cx="1827014" cy="101500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5" name="Zaoblený obdélník 24"/>
            <p:cNvSpPr/>
            <p:nvPr/>
          </p:nvSpPr>
          <p:spPr>
            <a:xfrm>
              <a:off x="2160235" y="0"/>
              <a:ext cx="1827014" cy="1015007"/>
            </a:xfrm>
            <a:prstGeom prst="roundRect">
              <a:avLst>
                <a:gd name="adj" fmla="val 10000"/>
              </a:avLst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Zaoblený obdélník 4"/>
            <p:cNvSpPr/>
            <p:nvPr/>
          </p:nvSpPr>
          <p:spPr>
            <a:xfrm>
              <a:off x="2189964" y="29729"/>
              <a:ext cx="1767556" cy="95554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200" b="1" kern="1200" dirty="0" smtClean="0">
                  <a:solidFill>
                    <a:schemeClr val="tx1"/>
                  </a:solidFill>
                </a:rPr>
                <a:t>nejstarší</a:t>
              </a:r>
              <a:endParaRPr lang="cs-CZ" sz="32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683568" y="5842993"/>
            <a:ext cx="1869293" cy="1015007"/>
            <a:chOff x="2189964" y="0"/>
            <a:chExt cx="1869293" cy="101500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1" name="Zaoblený obdélník 30"/>
            <p:cNvSpPr/>
            <p:nvPr/>
          </p:nvSpPr>
          <p:spPr>
            <a:xfrm>
              <a:off x="2232243" y="0"/>
              <a:ext cx="1827014" cy="1015007"/>
            </a:xfrm>
            <a:prstGeom prst="roundRect">
              <a:avLst>
                <a:gd name="adj" fmla="val 10000"/>
              </a:avLst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Zaoblený obdélník 4"/>
            <p:cNvSpPr/>
            <p:nvPr/>
          </p:nvSpPr>
          <p:spPr>
            <a:xfrm>
              <a:off x="2189964" y="29729"/>
              <a:ext cx="1767556" cy="95554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3600" b="1" kern="1200" dirty="0" err="1" smtClean="0">
                  <a:solidFill>
                    <a:schemeClr val="tx1"/>
                  </a:solidFill>
                </a:rPr>
                <a:t>star</a:t>
              </a:r>
              <a:r>
                <a:rPr lang="cs-CZ" sz="3600" b="1" kern="1200" dirty="0" smtClean="0">
                  <a:solidFill>
                    <a:schemeClr val="tx1"/>
                  </a:solidFill>
                </a:rPr>
                <a:t>ý</a:t>
              </a:r>
              <a:endParaRPr lang="cs-CZ" sz="36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755576" y="5842993"/>
            <a:ext cx="1827014" cy="1015007"/>
            <a:chOff x="2160235" y="0"/>
            <a:chExt cx="1827014" cy="101500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8" name="Zaoblený obdélník 27"/>
            <p:cNvSpPr/>
            <p:nvPr/>
          </p:nvSpPr>
          <p:spPr>
            <a:xfrm>
              <a:off x="2160235" y="0"/>
              <a:ext cx="1827014" cy="1015007"/>
            </a:xfrm>
            <a:prstGeom prst="roundRect">
              <a:avLst>
                <a:gd name="adj" fmla="val 10000"/>
              </a:avLst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Zaoblený obdélník 4"/>
            <p:cNvSpPr/>
            <p:nvPr/>
          </p:nvSpPr>
          <p:spPr>
            <a:xfrm>
              <a:off x="2189964" y="29729"/>
              <a:ext cx="1767556" cy="95554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600" b="1" kern="1200" dirty="0" smtClean="0">
                  <a:solidFill>
                    <a:schemeClr val="tx1"/>
                  </a:solidFill>
                </a:rPr>
                <a:t>starší</a:t>
              </a:r>
              <a:endParaRPr lang="cs-CZ" sz="3600" b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35" name="Zaoblený obdélník 34"/>
          <p:cNvSpPr/>
          <p:nvPr/>
        </p:nvSpPr>
        <p:spPr>
          <a:xfrm>
            <a:off x="683568" y="5842993"/>
            <a:ext cx="1971030" cy="1015007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839916"/>
              <a:satOff val="-22434"/>
              <a:lumOff val="-5294"/>
              <a:alphaOff val="0"/>
            </a:schemeClr>
          </a:fillRef>
          <a:effectRef idx="2">
            <a:schemeClr val="accent4">
              <a:hueOff val="839916"/>
              <a:satOff val="-22434"/>
              <a:lumOff val="-5294"/>
              <a:alphaOff val="0"/>
            </a:schemeClr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b="1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řešení</a:t>
            </a:r>
            <a:endParaRPr lang="cs-CZ" b="1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3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1988840"/>
            <a:ext cx="1440160" cy="1210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843808" y="5085184"/>
            <a:ext cx="116205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6" name="Obláček 35"/>
          <p:cNvSpPr/>
          <p:nvPr/>
        </p:nvSpPr>
        <p:spPr>
          <a:xfrm>
            <a:off x="467544" y="3861048"/>
            <a:ext cx="2520280" cy="1440160"/>
          </a:xfrm>
          <a:prstGeom prst="cloudCallout">
            <a:avLst>
              <a:gd name="adj1" fmla="val 39623"/>
              <a:gd name="adj2" fmla="val 39116"/>
            </a:avLst>
          </a:prstGeom>
          <a:solidFill>
            <a:schemeClr val="bg1">
              <a:lumMod val="75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Klikni myší a přelož.</a:t>
            </a:r>
            <a:endParaRPr lang="cs-CZ" b="1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923 -0.12118 L 0.38854 -0.5827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00" y="-2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62 -0.08973 L 0.38055 -0.3626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00" y="-13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705 -0.06892 L 0.37257 -0.14223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00" y="-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16 6.19796E-7 L 0.63837 -0.58279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00" y="-29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923 -0.05828 L 0.63263 -0.36263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00" y="-1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923 -0.05851 L 0.63263 -0.13182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00" y="-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12" grpId="0" animBg="1"/>
      <p:bldGraphic spid="13" grpId="0">
        <p:bldAsOne/>
      </p:bldGraphic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r>
              <a:rPr lang="cs-CZ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sch</a:t>
            </a:r>
            <a:r>
              <a:rPr lang="de-DE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nell</a:t>
            </a:r>
            <a:r>
              <a:rPr lang="cs-CZ" b="1" dirty="0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– </a:t>
            </a:r>
            <a:r>
              <a:rPr lang="cs-CZ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sch</a:t>
            </a:r>
            <a:r>
              <a:rPr lang="de-DE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neller</a:t>
            </a:r>
            <a:r>
              <a:rPr lang="cs-CZ" b="1" dirty="0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- </a:t>
            </a:r>
            <a:r>
              <a:rPr lang="cs-CZ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am</a:t>
            </a:r>
            <a:r>
              <a:rPr lang="cs-CZ" b="1" dirty="0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 </a:t>
            </a:r>
            <a:r>
              <a:rPr lang="cs-CZ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sch</a:t>
            </a:r>
            <a:r>
              <a:rPr lang="de-DE" b="1" dirty="0" err="1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>nellsten</a:t>
            </a:r>
            <a:r>
              <a:rPr lang="cs-CZ" b="1" dirty="0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  <a:t/>
            </a:r>
            <a:br>
              <a:rPr lang="cs-CZ" b="1" dirty="0" smtClean="0">
                <a:solidFill>
                  <a:srgbClr val="5B391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charset="0"/>
              </a:rPr>
            </a:br>
            <a:endParaRPr lang="cs-CZ" dirty="0"/>
          </a:p>
        </p:txBody>
      </p:sp>
      <p:pic>
        <p:nvPicPr>
          <p:cNvPr id="1026" name="Picture 2" descr="C:\Users\Uzivatel\Documents\Fotografie\Strnadovi\Pepa 07 2010\P101043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827584" y="4005064"/>
            <a:ext cx="3384376" cy="2539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9" descr="C:\Users\Uzivatel\Documents\Fotografie\Strnadovi\Pigoušové\Piggi II\P1000103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 cstate="print"/>
          <a:stretch>
            <a:fillRect/>
          </a:stretch>
        </p:blipFill>
        <p:spPr bwMode="auto">
          <a:xfrm>
            <a:off x="4788024" y="1232602"/>
            <a:ext cx="3456384" cy="25101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7" name="Picture 3" descr="C:\Users\Uzivatel\Documents\Fotografie\Strnadovi\Pepa 07 2010\P1010433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6" cstate="print"/>
          <a:stretch>
            <a:fillRect/>
          </a:stretch>
        </p:blipFill>
        <p:spPr bwMode="auto">
          <a:xfrm>
            <a:off x="827584" y="1196752"/>
            <a:ext cx="3355299" cy="25140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coolSlant"/>
            <a:contourClr>
              <a:srgbClr val="969696"/>
            </a:contourClr>
          </a:sp3d>
        </p:spPr>
      </p:pic>
      <p:sp>
        <p:nvSpPr>
          <p:cNvPr id="17" name="TextovéPole 16"/>
          <p:cNvSpPr txBox="1"/>
          <p:nvPr/>
        </p:nvSpPr>
        <p:spPr>
          <a:xfrm>
            <a:off x="4788024" y="4077072"/>
            <a:ext cx="3456384" cy="2485787"/>
          </a:xfrm>
          <a:prstGeom prst="roundRect">
            <a:avLst/>
          </a:prstGeom>
          <a:solidFill>
            <a:srgbClr val="33CC33"/>
          </a:solidFill>
          <a:effectLst>
            <a:glow rad="1016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800" b="1" dirty="0" smtClean="0">
                <a:solidFill>
                  <a:schemeClr val="tx1"/>
                </a:solidFill>
              </a:rPr>
              <a:t>Der Igel läuft schnell, die Katze läuft schneller, aber der Hund läuft am schnellsten.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r>
              <a:rPr lang="de-DE" b="1" u="sng" dirty="0" err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Nepravidelné</a:t>
            </a:r>
            <a:r>
              <a:rPr lang="de-DE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s</a:t>
            </a:r>
            <a:r>
              <a:rPr lang="cs-CZ" b="1" u="sng" dirty="0" err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tupňování</a:t>
            </a:r>
            <a:r>
              <a:rPr lang="cs-CZ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de-DE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de-DE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cs-CZ" sz="2200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přídavných jmen a příslovcí - překládej</a:t>
            </a:r>
            <a:endParaRPr lang="cs-CZ" sz="2200" dirty="0"/>
          </a:p>
        </p:txBody>
      </p:sp>
      <p:graphicFrame>
        <p:nvGraphicFramePr>
          <p:cNvPr id="8" name="Diagram 7"/>
          <p:cNvGraphicFramePr/>
          <p:nvPr/>
        </p:nvGraphicFramePr>
        <p:xfrm>
          <a:off x="251520" y="1052736"/>
          <a:ext cx="7272808" cy="23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1" name="Diagram 10"/>
          <p:cNvGraphicFramePr/>
          <p:nvPr/>
        </p:nvGraphicFramePr>
        <p:xfrm>
          <a:off x="323528" y="2204864"/>
          <a:ext cx="7200800" cy="23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3" name="Diagram 12"/>
          <p:cNvGraphicFramePr/>
          <p:nvPr/>
        </p:nvGraphicFramePr>
        <p:xfrm>
          <a:off x="323528" y="3356992"/>
          <a:ext cx="7056784" cy="23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pSp>
        <p:nvGrpSpPr>
          <p:cNvPr id="28" name="Skupina 27"/>
          <p:cNvGrpSpPr/>
          <p:nvPr/>
        </p:nvGrpSpPr>
        <p:grpSpPr>
          <a:xfrm>
            <a:off x="7668344" y="2852936"/>
            <a:ext cx="1152128" cy="1008112"/>
            <a:chOff x="2544291" y="3054738"/>
            <a:chExt cx="948157" cy="1008112"/>
          </a:xfrm>
          <a:scene3d>
            <a:camera prst="orthographicFront"/>
            <a:lightRig rig="flat" dir="t"/>
          </a:scene3d>
        </p:grpSpPr>
        <p:sp>
          <p:nvSpPr>
            <p:cNvPr id="29" name="Elipsa 28"/>
            <p:cNvSpPr/>
            <p:nvPr/>
          </p:nvSpPr>
          <p:spPr>
            <a:xfrm>
              <a:off x="2544291" y="3054738"/>
              <a:ext cx="948157" cy="1008112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559909"/>
                <a:satOff val="30431"/>
                <a:lumOff val="-5621"/>
                <a:alphaOff val="0"/>
              </a:schemeClr>
            </a:fillRef>
            <a:effectRef idx="2">
              <a:schemeClr val="accent5">
                <a:hueOff val="-559909"/>
                <a:satOff val="30431"/>
                <a:lumOff val="-562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cs-CZ" sz="2000" b="1" dirty="0" smtClean="0"/>
                <a:t>rád</a:t>
              </a:r>
              <a:endParaRPr lang="cs-CZ" sz="2000" b="1" dirty="0"/>
            </a:p>
          </p:txBody>
        </p:sp>
        <p:sp>
          <p:nvSpPr>
            <p:cNvPr id="30" name="Elipsa 4"/>
            <p:cNvSpPr/>
            <p:nvPr/>
          </p:nvSpPr>
          <p:spPr>
            <a:xfrm>
              <a:off x="2691824" y="3202271"/>
              <a:ext cx="712351" cy="71235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200" kern="1200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7740352" y="4077072"/>
            <a:ext cx="1152128" cy="1008112"/>
            <a:chOff x="2544291" y="3054738"/>
            <a:chExt cx="1080120" cy="1007417"/>
          </a:xfrm>
          <a:scene3d>
            <a:camera prst="orthographicFront"/>
            <a:lightRig rig="flat" dir="t"/>
          </a:scene3d>
        </p:grpSpPr>
        <p:sp>
          <p:nvSpPr>
            <p:cNvPr id="35" name="Elipsa 34"/>
            <p:cNvSpPr/>
            <p:nvPr/>
          </p:nvSpPr>
          <p:spPr>
            <a:xfrm>
              <a:off x="2544291" y="3054738"/>
              <a:ext cx="1080120" cy="1007417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559909"/>
                <a:satOff val="30431"/>
                <a:lumOff val="-5621"/>
                <a:alphaOff val="0"/>
              </a:schemeClr>
            </a:fillRef>
            <a:effectRef idx="2">
              <a:schemeClr val="accent5">
                <a:hueOff val="-559909"/>
                <a:satOff val="30431"/>
                <a:lumOff val="-562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cs-CZ" sz="2000" b="1" dirty="0" smtClean="0"/>
                <a:t>často</a:t>
              </a:r>
              <a:endParaRPr lang="cs-CZ" sz="2000" b="1" dirty="0"/>
            </a:p>
          </p:txBody>
        </p:sp>
        <p:sp>
          <p:nvSpPr>
            <p:cNvPr id="36" name="Elipsa 4"/>
            <p:cNvSpPr/>
            <p:nvPr/>
          </p:nvSpPr>
          <p:spPr>
            <a:xfrm>
              <a:off x="2691824" y="3202271"/>
              <a:ext cx="712351" cy="71235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200" kern="1200"/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7740352" y="5301208"/>
            <a:ext cx="1152128" cy="936104"/>
            <a:chOff x="2544291" y="3054738"/>
            <a:chExt cx="1080120" cy="1007417"/>
          </a:xfrm>
          <a:scene3d>
            <a:camera prst="orthographicFront"/>
            <a:lightRig rig="flat" dir="t"/>
          </a:scene3d>
        </p:grpSpPr>
        <p:sp>
          <p:nvSpPr>
            <p:cNvPr id="38" name="Elipsa 37"/>
            <p:cNvSpPr/>
            <p:nvPr/>
          </p:nvSpPr>
          <p:spPr>
            <a:xfrm>
              <a:off x="2544291" y="3054738"/>
              <a:ext cx="1080120" cy="1007417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559909"/>
                <a:satOff val="30431"/>
                <a:lumOff val="-5621"/>
                <a:alphaOff val="0"/>
              </a:schemeClr>
            </a:fillRef>
            <a:effectRef idx="2">
              <a:schemeClr val="accent5">
                <a:hueOff val="-559909"/>
                <a:satOff val="30431"/>
                <a:lumOff val="-562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cs-CZ" sz="2000" b="1" dirty="0" smtClean="0"/>
                <a:t>brzy</a:t>
              </a:r>
              <a:endParaRPr lang="cs-CZ" sz="2000" b="1" dirty="0"/>
            </a:p>
          </p:txBody>
        </p:sp>
        <p:sp>
          <p:nvSpPr>
            <p:cNvPr id="39" name="Elipsa 4"/>
            <p:cNvSpPr/>
            <p:nvPr/>
          </p:nvSpPr>
          <p:spPr>
            <a:xfrm>
              <a:off x="2691824" y="3202271"/>
              <a:ext cx="712351" cy="71235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200" kern="1200"/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7668344" y="1628800"/>
            <a:ext cx="1152128" cy="1007417"/>
            <a:chOff x="2472283" y="3054738"/>
            <a:chExt cx="1152128" cy="1007417"/>
          </a:xfrm>
          <a:scene3d>
            <a:camera prst="orthographicFront"/>
            <a:lightRig rig="flat" dir="t"/>
          </a:scene3d>
        </p:grpSpPr>
        <p:sp>
          <p:nvSpPr>
            <p:cNvPr id="41" name="Elipsa 40"/>
            <p:cNvSpPr/>
            <p:nvPr/>
          </p:nvSpPr>
          <p:spPr>
            <a:xfrm>
              <a:off x="2472283" y="3054738"/>
              <a:ext cx="1152128" cy="1007417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559909"/>
                <a:satOff val="30431"/>
                <a:lumOff val="-5621"/>
                <a:alphaOff val="0"/>
              </a:schemeClr>
            </a:fillRef>
            <a:effectRef idx="2">
              <a:schemeClr val="accent5">
                <a:hueOff val="-559909"/>
                <a:satOff val="30431"/>
                <a:lumOff val="-562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cs-CZ" sz="2000" b="1" dirty="0" smtClean="0"/>
                <a:t>dobře</a:t>
              </a:r>
              <a:endParaRPr lang="cs-CZ" sz="2000" b="1" dirty="0"/>
            </a:p>
          </p:txBody>
        </p:sp>
        <p:sp>
          <p:nvSpPr>
            <p:cNvPr id="42" name="Elipsa 4"/>
            <p:cNvSpPr/>
            <p:nvPr/>
          </p:nvSpPr>
          <p:spPr>
            <a:xfrm>
              <a:off x="2691824" y="3202271"/>
              <a:ext cx="712351" cy="71235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200" kern="1200"/>
            </a:p>
          </p:txBody>
        </p:sp>
      </p:grpSp>
      <p:graphicFrame>
        <p:nvGraphicFramePr>
          <p:cNvPr id="43" name="Diagram 42"/>
          <p:cNvGraphicFramePr/>
          <p:nvPr/>
        </p:nvGraphicFramePr>
        <p:xfrm>
          <a:off x="323528" y="4465960"/>
          <a:ext cx="7056784" cy="23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AsOne/>
      </p:bldGraphic>
      <p:bldGraphic spid="11" grpId="0">
        <p:bldAsOne/>
      </p:bldGraphic>
      <p:bldGraphic spid="13" grpId="0">
        <p:bldAsOne/>
      </p:bldGraphic>
      <p:bldGraphic spid="43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/>
        </p:nvGraphicFramePr>
        <p:xfrm>
          <a:off x="323528" y="2924944"/>
          <a:ext cx="7272808" cy="23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0" name="Diagram 9"/>
          <p:cNvGraphicFramePr/>
          <p:nvPr/>
        </p:nvGraphicFramePr>
        <p:xfrm>
          <a:off x="251520" y="5085184"/>
          <a:ext cx="7272808" cy="23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12" name="Diagram 11"/>
          <p:cNvGraphicFramePr/>
          <p:nvPr/>
        </p:nvGraphicFramePr>
        <p:xfrm>
          <a:off x="323528" y="-387424"/>
          <a:ext cx="7056784" cy="23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pSp>
        <p:nvGrpSpPr>
          <p:cNvPr id="13" name="Skupina 12"/>
          <p:cNvGrpSpPr/>
          <p:nvPr/>
        </p:nvGrpSpPr>
        <p:grpSpPr>
          <a:xfrm>
            <a:off x="7740352" y="332656"/>
            <a:ext cx="1224136" cy="1007417"/>
            <a:chOff x="2544291" y="3054738"/>
            <a:chExt cx="1007417" cy="1007417"/>
          </a:xfrm>
          <a:scene3d>
            <a:camera prst="orthographicFront"/>
            <a:lightRig rig="flat" dir="t"/>
          </a:scene3d>
        </p:grpSpPr>
        <p:sp>
          <p:nvSpPr>
            <p:cNvPr id="14" name="Elipsa 13"/>
            <p:cNvSpPr/>
            <p:nvPr/>
          </p:nvSpPr>
          <p:spPr>
            <a:xfrm>
              <a:off x="2544291" y="3054738"/>
              <a:ext cx="1007417" cy="1007417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-559909"/>
                <a:satOff val="30431"/>
                <a:lumOff val="-5621"/>
                <a:alphaOff val="0"/>
              </a:schemeClr>
            </a:fillRef>
            <a:effectRef idx="2">
              <a:schemeClr val="accent5">
                <a:hueOff val="-559909"/>
                <a:satOff val="30431"/>
                <a:lumOff val="-562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cs-CZ" b="1" dirty="0" smtClean="0"/>
                <a:t>hodně</a:t>
              </a:r>
              <a:endParaRPr lang="cs-CZ" b="1" dirty="0"/>
            </a:p>
          </p:txBody>
        </p:sp>
        <p:sp>
          <p:nvSpPr>
            <p:cNvPr id="15" name="Elipsa 4"/>
            <p:cNvSpPr/>
            <p:nvPr/>
          </p:nvSpPr>
          <p:spPr>
            <a:xfrm>
              <a:off x="2691824" y="3202271"/>
              <a:ext cx="712351" cy="71235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200" kern="1200"/>
            </a:p>
          </p:txBody>
        </p:sp>
      </p:grpSp>
      <p:graphicFrame>
        <p:nvGraphicFramePr>
          <p:cNvPr id="16" name="Diagram 15"/>
          <p:cNvGraphicFramePr/>
          <p:nvPr/>
        </p:nvGraphicFramePr>
        <p:xfrm>
          <a:off x="251520" y="692696"/>
          <a:ext cx="7344816" cy="23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graphicFrame>
        <p:nvGraphicFramePr>
          <p:cNvPr id="17" name="Diagram 16"/>
          <p:cNvGraphicFramePr/>
          <p:nvPr/>
        </p:nvGraphicFramePr>
        <p:xfrm>
          <a:off x="251520" y="1772816"/>
          <a:ext cx="7416824" cy="23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4" r:lo="rId25" r:qs="rId26" r:cs="rId27"/>
          </a:graphicData>
        </a:graphic>
      </p:graphicFrame>
      <p:graphicFrame>
        <p:nvGraphicFramePr>
          <p:cNvPr id="18" name="Diagram 17"/>
          <p:cNvGraphicFramePr/>
          <p:nvPr/>
        </p:nvGraphicFramePr>
        <p:xfrm>
          <a:off x="251520" y="4005064"/>
          <a:ext cx="7272808" cy="23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9" r:lo="rId30" r:qs="rId31" r:cs="rId32"/>
          </a:graphicData>
        </a:graphic>
      </p:graphicFrame>
      <p:sp>
        <p:nvSpPr>
          <p:cNvPr id="19" name="Elipsa 18"/>
          <p:cNvSpPr/>
          <p:nvPr/>
        </p:nvSpPr>
        <p:spPr>
          <a:xfrm>
            <a:off x="7740352" y="1484784"/>
            <a:ext cx="1251248" cy="93610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vysoký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7740352" y="2564904"/>
            <a:ext cx="1251248" cy="93610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blízký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7740352" y="3645024"/>
            <a:ext cx="1251248" cy="93610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dobrý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7668344" y="5921896"/>
            <a:ext cx="1251248" cy="93610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velký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7668344" y="4797152"/>
            <a:ext cx="1251248" cy="93610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tmavý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Graphic spid="10" grpId="0">
        <p:bldAsOne/>
      </p:bldGraphic>
      <p:bldGraphic spid="12" grpId="0">
        <p:bldAsOne/>
      </p:bldGraphic>
      <p:bldGraphic spid="16" grpId="0">
        <p:bldAsOne/>
      </p:bldGraphic>
      <p:bldGraphic spid="17" grpId="0">
        <p:bldAsOne/>
      </p:bldGraphic>
      <p:bldGraphic spid="18" grpId="0">
        <p:bldAsOne/>
      </p:bldGraphic>
      <p:bldP spid="19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Procvičuj</a:t>
            </a:r>
            <a:r>
              <a:rPr lang="de-DE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cs-CZ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de-DE" sz="2000" b="1" u="sng" dirty="0" err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</a:t>
            </a:r>
            <a:r>
              <a:rPr lang="cs-CZ" sz="2000" b="1" u="sng" dirty="0" err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rávný</a:t>
            </a:r>
            <a:r>
              <a:rPr lang="cs-CZ" sz="2000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překlad skrývá obrázek s kočkou</a:t>
            </a:r>
            <a:endParaRPr lang="cs-CZ" sz="2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79512" y="1772816"/>
            <a:ext cx="3960440" cy="3539430"/>
          </a:xfrm>
          <a:prstGeom prst="rect">
            <a:avLst/>
          </a:prstGeom>
          <a:solidFill>
            <a:srgbClr val="33CC33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Běží tak rychle jako já.</a:t>
            </a:r>
          </a:p>
          <a:p>
            <a:r>
              <a:rPr lang="cs-CZ" sz="2800" b="1" dirty="0" smtClean="0"/>
              <a:t>Skáče rychleji než já.</a:t>
            </a:r>
          </a:p>
          <a:p>
            <a:r>
              <a:rPr lang="cs-CZ" sz="2800" b="1" dirty="0" smtClean="0"/>
              <a:t>Běží nejrychleji ze všech.</a:t>
            </a:r>
          </a:p>
          <a:p>
            <a:r>
              <a:rPr lang="cs-CZ" sz="2800" b="1" dirty="0" smtClean="0"/>
              <a:t>Umí běhat rychleji než já.</a:t>
            </a:r>
          </a:p>
          <a:p>
            <a:r>
              <a:rPr lang="cs-CZ" sz="2800" b="1" dirty="0" smtClean="0"/>
              <a:t>To</a:t>
            </a:r>
            <a:r>
              <a:rPr lang="en-US" sz="2800" b="1" dirty="0" smtClean="0"/>
              <a:t> </a:t>
            </a:r>
            <a:r>
              <a:rPr lang="cs-CZ" sz="2800" b="1" dirty="0" smtClean="0"/>
              <a:t>je starší bratr Evy</a:t>
            </a:r>
            <a:r>
              <a:rPr lang="en-US" sz="2800" b="1" dirty="0" smtClean="0"/>
              <a:t>.</a:t>
            </a:r>
            <a:r>
              <a:rPr lang="cs-CZ" sz="2800" b="1" dirty="0" smtClean="0"/>
              <a:t> </a:t>
            </a:r>
          </a:p>
          <a:p>
            <a:r>
              <a:rPr lang="cs-CZ" sz="2800" b="1" dirty="0" smtClean="0"/>
              <a:t>Ona je starší než já.</a:t>
            </a:r>
          </a:p>
          <a:p>
            <a:r>
              <a:rPr lang="cs-CZ" sz="2800" b="1" dirty="0" smtClean="0"/>
              <a:t>Mám nyní více času.</a:t>
            </a:r>
          </a:p>
          <a:p>
            <a:r>
              <a:rPr lang="cs-CZ" sz="2800" b="1" dirty="0" smtClean="0"/>
              <a:t>Většina dětí jde do kina.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283968" y="1772816"/>
            <a:ext cx="4680520" cy="352839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err="1" smtClean="0"/>
              <a:t>Er</a:t>
            </a:r>
            <a:r>
              <a:rPr lang="cs-CZ" sz="2400" b="1" dirty="0" smtClean="0"/>
              <a:t> l</a:t>
            </a:r>
            <a:r>
              <a:rPr lang="de-DE" sz="2400" b="1" dirty="0" smtClean="0"/>
              <a:t>ä</a:t>
            </a:r>
            <a:r>
              <a:rPr lang="cs-CZ" sz="2400" b="1" dirty="0" err="1" smtClean="0"/>
              <a:t>uft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so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schnell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wie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ich</a:t>
            </a:r>
            <a:r>
              <a:rPr lang="cs-CZ" sz="2400" b="1" dirty="0" smtClean="0"/>
              <a:t>.</a:t>
            </a:r>
          </a:p>
          <a:p>
            <a:r>
              <a:rPr lang="cs-CZ" sz="2400" b="1" dirty="0" err="1" smtClean="0"/>
              <a:t>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springt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schneller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als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ich</a:t>
            </a:r>
            <a:r>
              <a:rPr lang="cs-CZ" sz="2400" b="1" dirty="0" smtClean="0"/>
              <a:t>.</a:t>
            </a:r>
          </a:p>
          <a:p>
            <a:r>
              <a:rPr lang="cs-CZ" sz="2400" b="1" dirty="0" err="1" smtClean="0"/>
              <a:t>Er</a:t>
            </a:r>
            <a:r>
              <a:rPr lang="cs-CZ" sz="2400" b="1" dirty="0" smtClean="0"/>
              <a:t> l</a:t>
            </a:r>
            <a:r>
              <a:rPr lang="de-DE" sz="2400" b="1" dirty="0" smtClean="0"/>
              <a:t>ä</a:t>
            </a:r>
            <a:r>
              <a:rPr lang="cs-CZ" sz="2400" b="1" dirty="0" err="1" smtClean="0"/>
              <a:t>uft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am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schnellsten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von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allen</a:t>
            </a:r>
            <a:r>
              <a:rPr lang="cs-CZ" sz="2400" b="1" dirty="0" smtClean="0"/>
              <a:t>.</a:t>
            </a:r>
          </a:p>
          <a:p>
            <a:r>
              <a:rPr lang="cs-CZ" sz="2400" b="1" dirty="0" err="1" smtClean="0"/>
              <a:t>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kann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schneller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als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ich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laufen</a:t>
            </a:r>
            <a:r>
              <a:rPr lang="cs-CZ" sz="2400" b="1" dirty="0" smtClean="0"/>
              <a:t>.</a:t>
            </a:r>
          </a:p>
          <a:p>
            <a:r>
              <a:rPr lang="cs-CZ" sz="2400" b="1" dirty="0" err="1" smtClean="0"/>
              <a:t>Das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ist</a:t>
            </a:r>
            <a:r>
              <a:rPr lang="cs-CZ" sz="2400" b="1" dirty="0" smtClean="0"/>
              <a:t> der </a:t>
            </a:r>
            <a:r>
              <a:rPr lang="de-DE" sz="2400" b="1" dirty="0" err="1" smtClean="0"/>
              <a:t>ä</a:t>
            </a:r>
            <a:r>
              <a:rPr lang="cs-CZ" sz="2400" b="1" dirty="0" err="1" smtClean="0"/>
              <a:t>ltere</a:t>
            </a:r>
            <a:r>
              <a:rPr lang="cs-CZ" sz="2400" b="1" dirty="0" smtClean="0"/>
              <a:t> </a:t>
            </a:r>
            <a:r>
              <a:rPr lang="de-DE" sz="2400" b="1" dirty="0" smtClean="0"/>
              <a:t>B</a:t>
            </a:r>
            <a:r>
              <a:rPr lang="cs-CZ" sz="2400" b="1" dirty="0" err="1" smtClean="0"/>
              <a:t>ruder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von</a:t>
            </a:r>
            <a:r>
              <a:rPr lang="cs-CZ" sz="2400" b="1" dirty="0" smtClean="0"/>
              <a:t> Eva.</a:t>
            </a:r>
          </a:p>
          <a:p>
            <a:r>
              <a:rPr lang="cs-CZ" sz="2400" b="1" dirty="0" err="1" smtClean="0"/>
              <a:t>Sie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ist</a:t>
            </a:r>
            <a:r>
              <a:rPr lang="cs-CZ" sz="2400" b="1" dirty="0" smtClean="0"/>
              <a:t> </a:t>
            </a:r>
            <a:r>
              <a:rPr lang="de-DE" sz="2400" b="1" dirty="0" smtClean="0"/>
              <a:t>ä</a:t>
            </a:r>
            <a:r>
              <a:rPr lang="cs-CZ" sz="2400" b="1" dirty="0" err="1" smtClean="0"/>
              <a:t>lter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als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ich</a:t>
            </a:r>
            <a:r>
              <a:rPr lang="cs-CZ" sz="2400" b="1" dirty="0" smtClean="0"/>
              <a:t>.</a:t>
            </a:r>
          </a:p>
          <a:p>
            <a:r>
              <a:rPr lang="cs-CZ" sz="2400" b="1" dirty="0" err="1" smtClean="0"/>
              <a:t>Ich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habe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jetzt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mehr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Zeit</a:t>
            </a:r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Die </a:t>
            </a:r>
            <a:r>
              <a:rPr lang="cs-CZ" sz="2400" b="1" dirty="0" err="1" smtClean="0"/>
              <a:t>meisten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Kinder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gehen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ins</a:t>
            </a:r>
            <a:r>
              <a:rPr lang="cs-CZ" sz="2400" b="1" dirty="0" smtClean="0"/>
              <a:t> Kino.</a:t>
            </a:r>
          </a:p>
          <a:p>
            <a:endParaRPr lang="cs-CZ" sz="2400" b="1" dirty="0"/>
          </a:p>
        </p:txBody>
      </p:sp>
      <p:pic>
        <p:nvPicPr>
          <p:cNvPr id="2051" name="Picture 3" descr="C:\Users\Uzivatel\Documents\Fotografie\Strnadovi\Drnda a další zvířata\Drnda (2)\P1010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844824"/>
            <a:ext cx="4488498" cy="3384376"/>
          </a:xfrm>
          <a:prstGeom prst="rect">
            <a:avLst/>
          </a:prstGeom>
          <a:noFill/>
        </p:spPr>
      </p:pic>
      <p:pic>
        <p:nvPicPr>
          <p:cNvPr id="26" name="Picture 16" descr="MCj03255560000%5b1%5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948264" y="620688"/>
            <a:ext cx="720353" cy="720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3501008"/>
            <a:ext cx="762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Hledej protiklady </a:t>
            </a:r>
            <a:r>
              <a:rPr lang="cs-CZ" sz="2000" b="1" u="sng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(nevíš-li, klikni myší)</a:t>
            </a:r>
            <a:endParaRPr lang="cs-CZ" sz="2000" dirty="0"/>
          </a:p>
        </p:txBody>
      </p:sp>
      <p:sp>
        <p:nvSpPr>
          <p:cNvPr id="8" name="Zaoblený obdélník 7"/>
          <p:cNvSpPr/>
          <p:nvPr/>
        </p:nvSpPr>
        <p:spPr>
          <a:xfrm>
            <a:off x="251520" y="1556792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3.</a:t>
            </a:r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schneller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7308304" y="5517232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langsamer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67544" y="4005064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4. </a:t>
            </a:r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mehr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660232" y="1268760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5. </a:t>
            </a:r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schlecht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683568" y="5445224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weniger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1331640" y="2708920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2. </a:t>
            </a:r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länger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771800" y="5517232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kürzer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2915816" y="1412776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1. </a:t>
            </a:r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krank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5364088" y="3717032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8. </a:t>
            </a:r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heller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7308304" y="4077072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dunkler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3707904" y="2852936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6. </a:t>
            </a:r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größer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7020272" y="2852936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kleiner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5220072" y="2132856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7. </a:t>
            </a:r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dicker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5436096" y="5517232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dünner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6" name="Picture 4" descr="MCj03255560000%5b1%5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0" y="2420888"/>
            <a:ext cx="1955097" cy="2016621"/>
          </a:xfrm>
          <a:prstGeom prst="rect">
            <a:avLst/>
          </a:prstGeom>
          <a:noFill/>
        </p:spPr>
      </p:pic>
      <p:sp>
        <p:nvSpPr>
          <p:cNvPr id="27" name="Obláček 26"/>
          <p:cNvSpPr/>
          <p:nvPr/>
        </p:nvSpPr>
        <p:spPr>
          <a:xfrm>
            <a:off x="2987824" y="1988840"/>
            <a:ext cx="2232248" cy="720080"/>
          </a:xfrm>
          <a:prstGeom prst="cloudCallout">
            <a:avLst>
              <a:gd name="adj1" fmla="val -81775"/>
              <a:gd name="adj2" fmla="val 101251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/>
              <a:t>Richtig oder falsch?</a:t>
            </a:r>
            <a:endParaRPr lang="cs-CZ" dirty="0"/>
          </a:p>
        </p:txBody>
      </p:sp>
      <p:sp>
        <p:nvSpPr>
          <p:cNvPr id="23" name="Zaoblený obdélník 22"/>
          <p:cNvSpPr/>
          <p:nvPr/>
        </p:nvSpPr>
        <p:spPr>
          <a:xfrm>
            <a:off x="2267744" y="3861048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gesund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4067944" y="4509120"/>
            <a:ext cx="1440160" cy="648072"/>
          </a:xfrm>
          <a:prstGeom prst="roundRect">
            <a:avLst/>
          </a:prstGeom>
          <a:solidFill>
            <a:srgbClr val="66FF3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accent6">
                    <a:lumMod val="50000"/>
                  </a:schemeClr>
                </a:solidFill>
              </a:rPr>
              <a:t>gut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0.03677 L -0.07083 0.361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" y="1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4741 L 0.15763 0.4144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" y="1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3 0.05759 L 0.7717 0.582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" y="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.03677 L 0.02361 0.2150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" y="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.01573 L -0.28351 0.4669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" y="2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101 0.00532 L 0.36233 0.0053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5759 L 0.02378 0.4981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" y="2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0.00531 L 0.21267 0.0578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3" grpId="0" animBg="1"/>
      <p:bldP spid="15" grpId="0" animBg="1"/>
      <p:bldP spid="18" grpId="0" animBg="1"/>
      <p:bldP spid="19" grpId="0" animBg="1"/>
      <p:bldP spid="21" grpId="0" animBg="1"/>
      <p:bldP spid="24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4"/>
          </p:cNvPr>
          <p:cNvSpPr/>
          <p:nvPr/>
        </p:nvSpPr>
        <p:spPr>
          <a:xfrm>
            <a:off x="2411760" y="2852936"/>
            <a:ext cx="4248472" cy="1440160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</a:rPr>
              <a:t>Přehled německé gramatiky</a:t>
            </a:r>
            <a:endParaRPr lang="cs-CZ" sz="2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</TotalTime>
  <Words>473</Words>
  <Application>Microsoft Office PowerPoint</Application>
  <PresentationFormat>Předvádění na obrazovce (4:3)</PresentationFormat>
  <Paragraphs>137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Použité zdroje:</vt:lpstr>
      <vt:lpstr>Práce s prezentací:</vt:lpstr>
      <vt:lpstr>Stupňování přídavných jmen a příslovcí</vt:lpstr>
      <vt:lpstr>Prezentace aplikace PowerPoint</vt:lpstr>
      <vt:lpstr>schnell– schneller- am schnellsten </vt:lpstr>
      <vt:lpstr>Nepravidelné stupňování  přídavných jmen a příslovcí - překládej</vt:lpstr>
      <vt:lpstr>Prezentace aplikace PowerPoint</vt:lpstr>
      <vt:lpstr>Procvičuj  správný překlad skrývá obrázek s kočkou</vt:lpstr>
      <vt:lpstr>Hledej protiklady (nevíš-li, klikni myší)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User</cp:lastModifiedBy>
  <cp:revision>40</cp:revision>
  <dcterms:created xsi:type="dcterms:W3CDTF">2012-04-07T18:47:28Z</dcterms:created>
  <dcterms:modified xsi:type="dcterms:W3CDTF">2012-06-11T13:20:50Z</dcterms:modified>
</cp:coreProperties>
</file>