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58" r:id="rId3"/>
    <p:sldId id="259" r:id="rId4"/>
    <p:sldId id="260" r:id="rId5"/>
    <p:sldId id="263" r:id="rId6"/>
    <p:sldId id="261" r:id="rId7"/>
    <p:sldId id="262" r:id="rId8"/>
    <p:sldId id="264" r:id="rId9"/>
    <p:sldId id="265"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7" d="100"/>
          <a:sy n="107" d="100"/>
        </p:scale>
        <p:origin x="-8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C54913-E3BA-48EB-A222-0FEA5CB3971D}" type="doc">
      <dgm:prSet loTypeId="urn:microsoft.com/office/officeart/2005/8/layout/default#1" loCatId="list" qsTypeId="urn:microsoft.com/office/officeart/2005/8/quickstyle/3d7" qsCatId="3D" csTypeId="urn:microsoft.com/office/officeart/2005/8/colors/accent1_2" csCatId="accent1" phldr="1"/>
      <dgm:spPr/>
      <dgm:t>
        <a:bodyPr/>
        <a:lstStyle/>
        <a:p>
          <a:endParaRPr lang="cs-CZ"/>
        </a:p>
      </dgm:t>
    </dgm:pt>
    <dgm:pt modelId="{AAFB6224-7632-41FD-9913-80F9982E2759}">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2800" b="1" cap="none" spc="0" smtClean="0">
              <a:ln w="12700">
                <a:solidFill>
                  <a:schemeClr val="tx2">
                    <a:satMod val="155000"/>
                  </a:schemeClr>
                </a:solidFill>
                <a:prstDash val="solid"/>
              </a:ln>
              <a:solidFill>
                <a:schemeClr val="tx1"/>
              </a:solidFill>
              <a:effectLst/>
            </a:rPr>
            <a:t>ich </a:t>
          </a:r>
          <a:r>
            <a:rPr lang="de-DE" sz="2800" b="1" cap="none" spc="0" dirty="0" smtClean="0">
              <a:ln w="12700">
                <a:solidFill>
                  <a:schemeClr val="tx2">
                    <a:satMod val="155000"/>
                  </a:schemeClr>
                </a:solidFill>
                <a:prstDash val="solid"/>
              </a:ln>
              <a:solidFill>
                <a:schemeClr val="tx1"/>
              </a:solidFill>
              <a:effectLst/>
            </a:rPr>
            <a:t>will</a:t>
          </a:r>
        </a:p>
        <a:p>
          <a:r>
            <a:rPr lang="de-DE" sz="2800" b="1" cap="none" spc="0" dirty="0" smtClean="0">
              <a:ln w="12700">
                <a:solidFill>
                  <a:schemeClr val="tx2">
                    <a:satMod val="155000"/>
                  </a:schemeClr>
                </a:solidFill>
                <a:prstDash val="solid"/>
              </a:ln>
              <a:solidFill>
                <a:schemeClr val="tx1"/>
              </a:solidFill>
              <a:effectLst/>
            </a:rPr>
            <a:t>du willst</a:t>
          </a:r>
        </a:p>
        <a:p>
          <a:r>
            <a:rPr lang="de-DE" sz="2800" b="1" cap="none" spc="0" dirty="0" smtClean="0">
              <a:ln w="12700">
                <a:solidFill>
                  <a:schemeClr val="tx2">
                    <a:satMod val="155000"/>
                  </a:schemeClr>
                </a:solidFill>
                <a:prstDash val="solid"/>
              </a:ln>
              <a:solidFill>
                <a:schemeClr val="tx1"/>
              </a:solidFill>
              <a:effectLst/>
            </a:rPr>
            <a:t>er will</a:t>
          </a:r>
          <a:endParaRPr lang="cs-CZ" sz="2800" b="1" cap="none" spc="0" dirty="0">
            <a:ln w="12700">
              <a:solidFill>
                <a:schemeClr val="tx2">
                  <a:satMod val="155000"/>
                </a:schemeClr>
              </a:solidFill>
              <a:prstDash val="solid"/>
            </a:ln>
            <a:solidFill>
              <a:schemeClr val="tx1"/>
            </a:solidFill>
            <a:effectLst/>
          </a:endParaRPr>
        </a:p>
      </dgm:t>
    </dgm:pt>
    <dgm:pt modelId="{0B5395BC-5B55-4454-A553-605D675CFB8F}" type="parTrans" cxnId="{21895DF1-B124-46E1-B0B8-11D8380E7ADB}">
      <dgm:prSet/>
      <dgm:spPr/>
      <dgm:t>
        <a:bodyPr/>
        <a:lstStyle/>
        <a:p>
          <a:endParaRPr lang="cs-CZ"/>
        </a:p>
      </dgm:t>
    </dgm:pt>
    <dgm:pt modelId="{C307AD22-D59F-4F28-B6F9-F75F317A2350}" type="sibTrans" cxnId="{21895DF1-B124-46E1-B0B8-11D8380E7ADB}">
      <dgm:prSet/>
      <dgm:spPr/>
      <dgm:t>
        <a:bodyPr/>
        <a:lstStyle/>
        <a:p>
          <a:endParaRPr lang="cs-CZ"/>
        </a:p>
      </dgm:t>
    </dgm:pt>
    <dgm:pt modelId="{CAED5A4D-57FD-4C25-8CD9-6DB7D0C4CA25}">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2800" b="1" cap="none" spc="0" dirty="0" smtClean="0">
              <a:ln w="12700">
                <a:solidFill>
                  <a:schemeClr val="tx2">
                    <a:satMod val="155000"/>
                  </a:schemeClr>
                </a:solidFill>
                <a:prstDash val="solid"/>
              </a:ln>
              <a:solidFill>
                <a:schemeClr val="tx1"/>
              </a:solidFill>
              <a:effectLst/>
            </a:rPr>
            <a:t>ich kann</a:t>
          </a:r>
        </a:p>
        <a:p>
          <a:r>
            <a:rPr lang="de-DE" sz="2800" b="1" cap="none" spc="0" dirty="0" smtClean="0">
              <a:ln w="12700">
                <a:solidFill>
                  <a:schemeClr val="tx2">
                    <a:satMod val="155000"/>
                  </a:schemeClr>
                </a:solidFill>
                <a:prstDash val="solid"/>
              </a:ln>
              <a:solidFill>
                <a:schemeClr val="tx1"/>
              </a:solidFill>
              <a:effectLst/>
            </a:rPr>
            <a:t>du kannst</a:t>
          </a:r>
        </a:p>
        <a:p>
          <a:r>
            <a:rPr lang="de-DE" sz="2800" b="1" cap="none" spc="0" dirty="0" smtClean="0">
              <a:ln w="12700">
                <a:solidFill>
                  <a:schemeClr val="tx2">
                    <a:satMod val="155000"/>
                  </a:schemeClr>
                </a:solidFill>
                <a:prstDash val="solid"/>
              </a:ln>
              <a:solidFill>
                <a:schemeClr val="tx1"/>
              </a:solidFill>
              <a:effectLst/>
            </a:rPr>
            <a:t>er kann</a:t>
          </a:r>
          <a:endParaRPr lang="cs-CZ" sz="2800" b="1" cap="none" spc="0" dirty="0">
            <a:ln w="12700">
              <a:solidFill>
                <a:schemeClr val="tx2">
                  <a:satMod val="155000"/>
                </a:schemeClr>
              </a:solidFill>
              <a:prstDash val="solid"/>
            </a:ln>
            <a:solidFill>
              <a:schemeClr val="tx1"/>
            </a:solidFill>
            <a:effectLst/>
          </a:endParaRPr>
        </a:p>
      </dgm:t>
    </dgm:pt>
    <dgm:pt modelId="{3003DABB-DE9A-4650-B620-83D7D40B5590}" type="parTrans" cxnId="{4D1F0CAF-B327-4FDC-8ADF-83D5091A51E4}">
      <dgm:prSet/>
      <dgm:spPr/>
      <dgm:t>
        <a:bodyPr/>
        <a:lstStyle/>
        <a:p>
          <a:endParaRPr lang="cs-CZ"/>
        </a:p>
      </dgm:t>
    </dgm:pt>
    <dgm:pt modelId="{AAF9F1BB-CBDB-4D11-B8CB-16D5CA3C3490}" type="sibTrans" cxnId="{4D1F0CAF-B327-4FDC-8ADF-83D5091A51E4}">
      <dgm:prSet/>
      <dgm:spPr/>
      <dgm:t>
        <a:bodyPr/>
        <a:lstStyle/>
        <a:p>
          <a:endParaRPr lang="cs-CZ"/>
        </a:p>
      </dgm:t>
    </dgm:pt>
    <dgm:pt modelId="{F8C447D9-4D65-453B-8E84-8FD044502EC2}">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2800" b="1" cap="none" spc="0" dirty="0" smtClean="0">
              <a:ln w="12700">
                <a:solidFill>
                  <a:schemeClr val="tx2">
                    <a:satMod val="155000"/>
                  </a:schemeClr>
                </a:solidFill>
                <a:prstDash val="solid"/>
              </a:ln>
              <a:solidFill>
                <a:schemeClr val="tx1"/>
              </a:solidFill>
              <a:effectLst/>
            </a:rPr>
            <a:t>ich muss</a:t>
          </a:r>
        </a:p>
        <a:p>
          <a:r>
            <a:rPr lang="de-DE" sz="2800" b="1" cap="none" spc="0" dirty="0" smtClean="0">
              <a:ln w="12700">
                <a:solidFill>
                  <a:schemeClr val="tx2">
                    <a:satMod val="155000"/>
                  </a:schemeClr>
                </a:solidFill>
                <a:prstDash val="solid"/>
              </a:ln>
              <a:solidFill>
                <a:schemeClr val="tx1"/>
              </a:solidFill>
              <a:effectLst/>
            </a:rPr>
            <a:t>du musst</a:t>
          </a:r>
        </a:p>
        <a:p>
          <a:r>
            <a:rPr lang="de-DE" sz="2800" b="1" cap="none" spc="0" dirty="0" smtClean="0">
              <a:ln w="12700">
                <a:solidFill>
                  <a:schemeClr val="tx2">
                    <a:satMod val="155000"/>
                  </a:schemeClr>
                </a:solidFill>
                <a:prstDash val="solid"/>
              </a:ln>
              <a:solidFill>
                <a:schemeClr val="tx1"/>
              </a:solidFill>
              <a:effectLst/>
            </a:rPr>
            <a:t>er muss</a:t>
          </a:r>
          <a:endParaRPr lang="cs-CZ" sz="2800" b="1" cap="none" spc="0" dirty="0">
            <a:ln w="12700">
              <a:solidFill>
                <a:schemeClr val="tx2">
                  <a:satMod val="155000"/>
                </a:schemeClr>
              </a:solidFill>
              <a:prstDash val="solid"/>
            </a:ln>
            <a:solidFill>
              <a:schemeClr val="tx1"/>
            </a:solidFill>
            <a:effectLst/>
          </a:endParaRPr>
        </a:p>
      </dgm:t>
    </dgm:pt>
    <dgm:pt modelId="{8A9DA536-67AE-4139-91EF-DC3A4C0D69D6}" type="parTrans" cxnId="{C0B98061-8131-46A4-92D7-6A7E7E1E579D}">
      <dgm:prSet/>
      <dgm:spPr/>
      <dgm:t>
        <a:bodyPr/>
        <a:lstStyle/>
        <a:p>
          <a:endParaRPr lang="cs-CZ"/>
        </a:p>
      </dgm:t>
    </dgm:pt>
    <dgm:pt modelId="{600CD582-B518-4B99-A14A-60CBF0597E83}" type="sibTrans" cxnId="{C0B98061-8131-46A4-92D7-6A7E7E1E579D}">
      <dgm:prSet/>
      <dgm:spPr/>
      <dgm:t>
        <a:bodyPr/>
        <a:lstStyle/>
        <a:p>
          <a:endParaRPr lang="cs-CZ"/>
        </a:p>
      </dgm:t>
    </dgm:pt>
    <dgm:pt modelId="{20425C4B-1144-4C97-A860-501BB8A87B8F}">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2800" b="1" cap="none" spc="0" dirty="0" smtClean="0">
              <a:ln w="12700">
                <a:solidFill>
                  <a:schemeClr val="tx2">
                    <a:satMod val="155000"/>
                  </a:schemeClr>
                </a:solidFill>
                <a:prstDash val="solid"/>
              </a:ln>
              <a:solidFill>
                <a:schemeClr val="tx1"/>
              </a:solidFill>
              <a:effectLst/>
            </a:rPr>
            <a:t>ich darf</a:t>
          </a:r>
        </a:p>
        <a:p>
          <a:r>
            <a:rPr lang="de-DE" sz="2800" b="1" cap="none" spc="0" dirty="0" smtClean="0">
              <a:ln w="12700">
                <a:solidFill>
                  <a:schemeClr val="tx2">
                    <a:satMod val="155000"/>
                  </a:schemeClr>
                </a:solidFill>
                <a:prstDash val="solid"/>
              </a:ln>
              <a:solidFill>
                <a:schemeClr val="tx1"/>
              </a:solidFill>
              <a:effectLst/>
            </a:rPr>
            <a:t>du darfst</a:t>
          </a:r>
        </a:p>
        <a:p>
          <a:r>
            <a:rPr lang="de-DE" sz="2800" b="1" cap="none" spc="0" dirty="0" smtClean="0">
              <a:ln w="12700">
                <a:solidFill>
                  <a:schemeClr val="tx2">
                    <a:satMod val="155000"/>
                  </a:schemeClr>
                </a:solidFill>
                <a:prstDash val="solid"/>
              </a:ln>
              <a:solidFill>
                <a:schemeClr val="tx1"/>
              </a:solidFill>
              <a:effectLst/>
            </a:rPr>
            <a:t>er darf</a:t>
          </a:r>
          <a:endParaRPr lang="cs-CZ" sz="2800" b="1" cap="none" spc="0" dirty="0">
            <a:ln w="12700">
              <a:solidFill>
                <a:schemeClr val="tx2">
                  <a:satMod val="155000"/>
                </a:schemeClr>
              </a:solidFill>
              <a:prstDash val="solid"/>
            </a:ln>
            <a:solidFill>
              <a:schemeClr val="tx1"/>
            </a:solidFill>
            <a:effectLst/>
          </a:endParaRPr>
        </a:p>
      </dgm:t>
    </dgm:pt>
    <dgm:pt modelId="{3FE85305-C469-4CC7-B7AD-ECF76B1E2AF2}" type="parTrans" cxnId="{B06A7BA8-1DF7-4F47-8F84-E5214B56243C}">
      <dgm:prSet/>
      <dgm:spPr/>
      <dgm:t>
        <a:bodyPr/>
        <a:lstStyle/>
        <a:p>
          <a:endParaRPr lang="cs-CZ"/>
        </a:p>
      </dgm:t>
    </dgm:pt>
    <dgm:pt modelId="{70D66638-1977-4195-A876-61D2CB32226C}" type="sibTrans" cxnId="{B06A7BA8-1DF7-4F47-8F84-E5214B56243C}">
      <dgm:prSet/>
      <dgm:spPr/>
      <dgm:t>
        <a:bodyPr/>
        <a:lstStyle/>
        <a:p>
          <a:endParaRPr lang="cs-CZ"/>
        </a:p>
      </dgm:t>
    </dgm:pt>
    <dgm:pt modelId="{63515082-F54F-4DAF-8732-BD1FA3B64DBA}">
      <dgm:prSe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2800" b="1" cap="none" spc="0" dirty="0" smtClean="0">
              <a:ln w="12700">
                <a:solidFill>
                  <a:schemeClr val="tx2">
                    <a:satMod val="155000"/>
                  </a:schemeClr>
                </a:solidFill>
                <a:prstDash val="solid"/>
              </a:ln>
              <a:solidFill>
                <a:schemeClr val="tx1"/>
              </a:solidFill>
              <a:effectLst/>
            </a:rPr>
            <a:t>ich mag</a:t>
          </a:r>
        </a:p>
        <a:p>
          <a:r>
            <a:rPr lang="de-DE" sz="2800" b="1" cap="none" spc="0" dirty="0" smtClean="0">
              <a:ln w="12700">
                <a:solidFill>
                  <a:schemeClr val="tx2">
                    <a:satMod val="155000"/>
                  </a:schemeClr>
                </a:solidFill>
                <a:prstDash val="solid"/>
              </a:ln>
              <a:solidFill>
                <a:schemeClr val="tx1"/>
              </a:solidFill>
              <a:effectLst/>
            </a:rPr>
            <a:t>du magst</a:t>
          </a:r>
        </a:p>
        <a:p>
          <a:r>
            <a:rPr lang="de-DE" sz="2800" b="1" cap="none" spc="0" dirty="0" smtClean="0">
              <a:ln w="12700">
                <a:solidFill>
                  <a:schemeClr val="tx2">
                    <a:satMod val="155000"/>
                  </a:schemeClr>
                </a:solidFill>
                <a:prstDash val="solid"/>
              </a:ln>
              <a:solidFill>
                <a:schemeClr val="tx1"/>
              </a:solidFill>
              <a:effectLst/>
            </a:rPr>
            <a:t>er mag</a:t>
          </a:r>
          <a:endParaRPr lang="cs-CZ" sz="2800" b="1" cap="none" spc="0" dirty="0">
            <a:ln w="12700">
              <a:solidFill>
                <a:schemeClr val="tx2">
                  <a:satMod val="155000"/>
                </a:schemeClr>
              </a:solidFill>
              <a:prstDash val="solid"/>
            </a:ln>
            <a:solidFill>
              <a:schemeClr val="tx1"/>
            </a:solidFill>
            <a:effectLst/>
          </a:endParaRPr>
        </a:p>
      </dgm:t>
    </dgm:pt>
    <dgm:pt modelId="{70008964-F29C-45D5-A195-B0EEB31DE501}" type="parTrans" cxnId="{3D3E4E9A-FE3D-4E11-A179-B1D2F8DC9F27}">
      <dgm:prSet/>
      <dgm:spPr/>
      <dgm:t>
        <a:bodyPr/>
        <a:lstStyle/>
        <a:p>
          <a:endParaRPr lang="cs-CZ"/>
        </a:p>
      </dgm:t>
    </dgm:pt>
    <dgm:pt modelId="{875BA89B-80C5-4965-A200-C0896B190EA7}" type="sibTrans" cxnId="{3D3E4E9A-FE3D-4E11-A179-B1D2F8DC9F27}">
      <dgm:prSet/>
      <dgm:spPr/>
      <dgm:t>
        <a:bodyPr/>
        <a:lstStyle/>
        <a:p>
          <a:endParaRPr lang="cs-CZ"/>
        </a:p>
      </dgm:t>
    </dgm:pt>
    <dgm:pt modelId="{BFA1960A-76B4-41B0-B79D-59E46B7C82E0}">
      <dgm:prSet phldrT="[Text]" custT="1"/>
      <dgm:spPr/>
      <dgm:t>
        <a:bodyPr>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r>
            <a:rPr lang="de-DE" sz="2800" b="1" cap="none" spc="0" dirty="0" smtClean="0">
              <a:ln w="12700">
                <a:solidFill>
                  <a:schemeClr val="tx2">
                    <a:satMod val="155000"/>
                  </a:schemeClr>
                </a:solidFill>
                <a:prstDash val="solid"/>
              </a:ln>
              <a:solidFill>
                <a:schemeClr val="tx1"/>
              </a:solidFill>
              <a:effectLst/>
            </a:rPr>
            <a:t>ich soll</a:t>
          </a:r>
        </a:p>
        <a:p>
          <a:r>
            <a:rPr lang="de-DE" sz="2800" b="1" cap="none" spc="0" dirty="0" smtClean="0">
              <a:ln w="12700">
                <a:solidFill>
                  <a:schemeClr val="tx2">
                    <a:satMod val="155000"/>
                  </a:schemeClr>
                </a:solidFill>
                <a:prstDash val="solid"/>
              </a:ln>
              <a:solidFill>
                <a:schemeClr val="tx1"/>
              </a:solidFill>
              <a:effectLst/>
            </a:rPr>
            <a:t>du sollst</a:t>
          </a:r>
        </a:p>
        <a:p>
          <a:r>
            <a:rPr lang="de-DE" sz="2800" b="1" cap="none" spc="0" dirty="0" smtClean="0">
              <a:ln w="12700">
                <a:solidFill>
                  <a:schemeClr val="tx2">
                    <a:satMod val="155000"/>
                  </a:schemeClr>
                </a:solidFill>
                <a:prstDash val="solid"/>
              </a:ln>
              <a:solidFill>
                <a:schemeClr val="tx1"/>
              </a:solidFill>
              <a:effectLst/>
            </a:rPr>
            <a:t>er soll</a:t>
          </a:r>
          <a:endParaRPr lang="cs-CZ" sz="2800" b="1" cap="none" spc="0" dirty="0">
            <a:ln w="12700">
              <a:solidFill>
                <a:schemeClr val="tx2">
                  <a:satMod val="155000"/>
                </a:schemeClr>
              </a:solidFill>
              <a:prstDash val="solid"/>
            </a:ln>
            <a:solidFill>
              <a:schemeClr val="tx1"/>
            </a:solidFill>
            <a:effectLst/>
          </a:endParaRPr>
        </a:p>
      </dgm:t>
    </dgm:pt>
    <dgm:pt modelId="{01DEF1AE-69DB-4333-86E5-1B36EBEC9993}" type="sibTrans" cxnId="{72DE994D-4D4F-49B2-BC3A-9E8D3D03318C}">
      <dgm:prSet/>
      <dgm:spPr/>
      <dgm:t>
        <a:bodyPr/>
        <a:lstStyle/>
        <a:p>
          <a:endParaRPr lang="cs-CZ"/>
        </a:p>
      </dgm:t>
    </dgm:pt>
    <dgm:pt modelId="{10B792E1-B130-4687-B553-3DD33C402903}" type="parTrans" cxnId="{72DE994D-4D4F-49B2-BC3A-9E8D3D03318C}">
      <dgm:prSet/>
      <dgm:spPr/>
      <dgm:t>
        <a:bodyPr/>
        <a:lstStyle/>
        <a:p>
          <a:endParaRPr lang="cs-CZ"/>
        </a:p>
      </dgm:t>
    </dgm:pt>
    <dgm:pt modelId="{5358E45D-6145-437E-9A42-B4DBFBBCA8EE}" type="pres">
      <dgm:prSet presAssocID="{94C54913-E3BA-48EB-A222-0FEA5CB3971D}" presName="diagram" presStyleCnt="0">
        <dgm:presLayoutVars>
          <dgm:dir/>
          <dgm:resizeHandles val="exact"/>
        </dgm:presLayoutVars>
      </dgm:prSet>
      <dgm:spPr/>
      <dgm:t>
        <a:bodyPr/>
        <a:lstStyle/>
        <a:p>
          <a:endParaRPr lang="cs-CZ"/>
        </a:p>
      </dgm:t>
    </dgm:pt>
    <dgm:pt modelId="{442368E6-F20C-4B02-A3BB-A30DFE10A92A}" type="pres">
      <dgm:prSet presAssocID="{BFA1960A-76B4-41B0-B79D-59E46B7C82E0}" presName="node" presStyleLbl="node1" presStyleIdx="0" presStyleCnt="6" custLinFactNeighborY="2427">
        <dgm:presLayoutVars>
          <dgm:bulletEnabled val="1"/>
        </dgm:presLayoutVars>
      </dgm:prSet>
      <dgm:spPr/>
      <dgm:t>
        <a:bodyPr/>
        <a:lstStyle/>
        <a:p>
          <a:endParaRPr lang="cs-CZ"/>
        </a:p>
      </dgm:t>
    </dgm:pt>
    <dgm:pt modelId="{53067D30-C531-4C16-9D19-37BF6FAAE5D1}" type="pres">
      <dgm:prSet presAssocID="{01DEF1AE-69DB-4333-86E5-1B36EBEC9993}" presName="sibTrans" presStyleCnt="0"/>
      <dgm:spPr/>
    </dgm:pt>
    <dgm:pt modelId="{AE018C8E-70C0-4912-8559-357A49479AF3}" type="pres">
      <dgm:prSet presAssocID="{AAFB6224-7632-41FD-9913-80F9982E2759}" presName="node" presStyleLbl="node1" presStyleIdx="1" presStyleCnt="6">
        <dgm:presLayoutVars>
          <dgm:bulletEnabled val="1"/>
        </dgm:presLayoutVars>
      </dgm:prSet>
      <dgm:spPr/>
      <dgm:t>
        <a:bodyPr/>
        <a:lstStyle/>
        <a:p>
          <a:endParaRPr lang="cs-CZ"/>
        </a:p>
      </dgm:t>
    </dgm:pt>
    <dgm:pt modelId="{359DAF3D-937D-48DE-9CA9-871A74BB0CAF}" type="pres">
      <dgm:prSet presAssocID="{C307AD22-D59F-4F28-B6F9-F75F317A2350}" presName="sibTrans" presStyleCnt="0"/>
      <dgm:spPr/>
    </dgm:pt>
    <dgm:pt modelId="{A02C1D97-CD8F-44D9-933E-9CEE1DEFC462}" type="pres">
      <dgm:prSet presAssocID="{CAED5A4D-57FD-4C25-8CD9-6DB7D0C4CA25}" presName="node" presStyleLbl="node1" presStyleIdx="2" presStyleCnt="6">
        <dgm:presLayoutVars>
          <dgm:bulletEnabled val="1"/>
        </dgm:presLayoutVars>
      </dgm:prSet>
      <dgm:spPr/>
      <dgm:t>
        <a:bodyPr/>
        <a:lstStyle/>
        <a:p>
          <a:endParaRPr lang="cs-CZ"/>
        </a:p>
      </dgm:t>
    </dgm:pt>
    <dgm:pt modelId="{38AD31E9-7122-40CD-AA52-D14A1E17DD85}" type="pres">
      <dgm:prSet presAssocID="{AAF9F1BB-CBDB-4D11-B8CB-16D5CA3C3490}" presName="sibTrans" presStyleCnt="0"/>
      <dgm:spPr/>
    </dgm:pt>
    <dgm:pt modelId="{5FB785A8-4BD8-4690-B835-C29CFE652BEA}" type="pres">
      <dgm:prSet presAssocID="{F8C447D9-4D65-453B-8E84-8FD044502EC2}" presName="node" presStyleLbl="node1" presStyleIdx="3" presStyleCnt="6" custLinFactNeighborX="-1111" custLinFactNeighborY="326">
        <dgm:presLayoutVars>
          <dgm:bulletEnabled val="1"/>
        </dgm:presLayoutVars>
      </dgm:prSet>
      <dgm:spPr/>
      <dgm:t>
        <a:bodyPr/>
        <a:lstStyle/>
        <a:p>
          <a:endParaRPr lang="cs-CZ"/>
        </a:p>
      </dgm:t>
    </dgm:pt>
    <dgm:pt modelId="{41171B8F-4B92-43F8-A8BC-E34FB4F17448}" type="pres">
      <dgm:prSet presAssocID="{600CD582-B518-4B99-A14A-60CBF0597E83}" presName="sibTrans" presStyleCnt="0"/>
      <dgm:spPr/>
    </dgm:pt>
    <dgm:pt modelId="{93A2F398-9F53-44AE-BB7F-1919E4E3D5C5}" type="pres">
      <dgm:prSet presAssocID="{20425C4B-1144-4C97-A860-501BB8A87B8F}" presName="node" presStyleLbl="node1" presStyleIdx="4" presStyleCnt="6" custLinFactNeighborX="-688" custLinFactNeighborY="326">
        <dgm:presLayoutVars>
          <dgm:bulletEnabled val="1"/>
        </dgm:presLayoutVars>
      </dgm:prSet>
      <dgm:spPr/>
      <dgm:t>
        <a:bodyPr/>
        <a:lstStyle/>
        <a:p>
          <a:endParaRPr lang="cs-CZ"/>
        </a:p>
      </dgm:t>
    </dgm:pt>
    <dgm:pt modelId="{1BE6D326-069B-4283-B54F-8659C7859711}" type="pres">
      <dgm:prSet presAssocID="{70D66638-1977-4195-A876-61D2CB32226C}" presName="sibTrans" presStyleCnt="0"/>
      <dgm:spPr/>
    </dgm:pt>
    <dgm:pt modelId="{A0CD9164-DC0A-4816-8A4C-F14D9E52E92A}" type="pres">
      <dgm:prSet presAssocID="{63515082-F54F-4DAF-8732-BD1FA3B64DBA}" presName="node" presStyleLbl="node1" presStyleIdx="5" presStyleCnt="6">
        <dgm:presLayoutVars>
          <dgm:bulletEnabled val="1"/>
        </dgm:presLayoutVars>
      </dgm:prSet>
      <dgm:spPr/>
      <dgm:t>
        <a:bodyPr/>
        <a:lstStyle/>
        <a:p>
          <a:endParaRPr lang="cs-CZ"/>
        </a:p>
      </dgm:t>
    </dgm:pt>
  </dgm:ptLst>
  <dgm:cxnLst>
    <dgm:cxn modelId="{0075F61A-CF4F-44D5-823E-03DCEEEAFFEF}" type="presOf" srcId="{63515082-F54F-4DAF-8732-BD1FA3B64DBA}" destId="{A0CD9164-DC0A-4816-8A4C-F14D9E52E92A}" srcOrd="0" destOrd="0" presId="urn:microsoft.com/office/officeart/2005/8/layout/default#1"/>
    <dgm:cxn modelId="{6C19CFBF-FB87-41E2-96AF-D0BE825C9E04}" type="presOf" srcId="{BFA1960A-76B4-41B0-B79D-59E46B7C82E0}" destId="{442368E6-F20C-4B02-A3BB-A30DFE10A92A}" srcOrd="0" destOrd="0" presId="urn:microsoft.com/office/officeart/2005/8/layout/default#1"/>
    <dgm:cxn modelId="{4D1F0CAF-B327-4FDC-8ADF-83D5091A51E4}" srcId="{94C54913-E3BA-48EB-A222-0FEA5CB3971D}" destId="{CAED5A4D-57FD-4C25-8CD9-6DB7D0C4CA25}" srcOrd="2" destOrd="0" parTransId="{3003DABB-DE9A-4650-B620-83D7D40B5590}" sibTransId="{AAF9F1BB-CBDB-4D11-B8CB-16D5CA3C3490}"/>
    <dgm:cxn modelId="{C059C299-6D89-42A4-9836-99E8FA0937CC}" type="presOf" srcId="{AAFB6224-7632-41FD-9913-80F9982E2759}" destId="{AE018C8E-70C0-4912-8559-357A49479AF3}" srcOrd="0" destOrd="0" presId="urn:microsoft.com/office/officeart/2005/8/layout/default#1"/>
    <dgm:cxn modelId="{72DE994D-4D4F-49B2-BC3A-9E8D3D03318C}" srcId="{94C54913-E3BA-48EB-A222-0FEA5CB3971D}" destId="{BFA1960A-76B4-41B0-B79D-59E46B7C82E0}" srcOrd="0" destOrd="0" parTransId="{10B792E1-B130-4687-B553-3DD33C402903}" sibTransId="{01DEF1AE-69DB-4333-86E5-1B36EBEC9993}"/>
    <dgm:cxn modelId="{EBB578F5-7926-4668-A8FF-D575E496395C}" type="presOf" srcId="{F8C447D9-4D65-453B-8E84-8FD044502EC2}" destId="{5FB785A8-4BD8-4690-B835-C29CFE652BEA}" srcOrd="0" destOrd="0" presId="urn:microsoft.com/office/officeart/2005/8/layout/default#1"/>
    <dgm:cxn modelId="{A7685D82-E3D5-41E6-9F7A-6A86AE5CF2FE}" type="presOf" srcId="{CAED5A4D-57FD-4C25-8CD9-6DB7D0C4CA25}" destId="{A02C1D97-CD8F-44D9-933E-9CEE1DEFC462}" srcOrd="0" destOrd="0" presId="urn:microsoft.com/office/officeart/2005/8/layout/default#1"/>
    <dgm:cxn modelId="{B06A7BA8-1DF7-4F47-8F84-E5214B56243C}" srcId="{94C54913-E3BA-48EB-A222-0FEA5CB3971D}" destId="{20425C4B-1144-4C97-A860-501BB8A87B8F}" srcOrd="4" destOrd="0" parTransId="{3FE85305-C469-4CC7-B7AD-ECF76B1E2AF2}" sibTransId="{70D66638-1977-4195-A876-61D2CB32226C}"/>
    <dgm:cxn modelId="{3D3E4E9A-FE3D-4E11-A179-B1D2F8DC9F27}" srcId="{94C54913-E3BA-48EB-A222-0FEA5CB3971D}" destId="{63515082-F54F-4DAF-8732-BD1FA3B64DBA}" srcOrd="5" destOrd="0" parTransId="{70008964-F29C-45D5-A195-B0EEB31DE501}" sibTransId="{875BA89B-80C5-4965-A200-C0896B190EA7}"/>
    <dgm:cxn modelId="{0B7163A0-A731-4C4D-A417-5E5D4BB8739A}" type="presOf" srcId="{20425C4B-1144-4C97-A860-501BB8A87B8F}" destId="{93A2F398-9F53-44AE-BB7F-1919E4E3D5C5}" srcOrd="0" destOrd="0" presId="urn:microsoft.com/office/officeart/2005/8/layout/default#1"/>
    <dgm:cxn modelId="{95A7CA0A-D33E-4D58-BBFA-F1538D774B5C}" type="presOf" srcId="{94C54913-E3BA-48EB-A222-0FEA5CB3971D}" destId="{5358E45D-6145-437E-9A42-B4DBFBBCA8EE}" srcOrd="0" destOrd="0" presId="urn:microsoft.com/office/officeart/2005/8/layout/default#1"/>
    <dgm:cxn modelId="{C0B98061-8131-46A4-92D7-6A7E7E1E579D}" srcId="{94C54913-E3BA-48EB-A222-0FEA5CB3971D}" destId="{F8C447D9-4D65-453B-8E84-8FD044502EC2}" srcOrd="3" destOrd="0" parTransId="{8A9DA536-67AE-4139-91EF-DC3A4C0D69D6}" sibTransId="{600CD582-B518-4B99-A14A-60CBF0597E83}"/>
    <dgm:cxn modelId="{21895DF1-B124-46E1-B0B8-11D8380E7ADB}" srcId="{94C54913-E3BA-48EB-A222-0FEA5CB3971D}" destId="{AAFB6224-7632-41FD-9913-80F9982E2759}" srcOrd="1" destOrd="0" parTransId="{0B5395BC-5B55-4454-A553-605D675CFB8F}" sibTransId="{C307AD22-D59F-4F28-B6F9-F75F317A2350}"/>
    <dgm:cxn modelId="{3844BB07-DC23-4182-8F46-C2A9AE9E2B1C}" type="presParOf" srcId="{5358E45D-6145-437E-9A42-B4DBFBBCA8EE}" destId="{442368E6-F20C-4B02-A3BB-A30DFE10A92A}" srcOrd="0" destOrd="0" presId="urn:microsoft.com/office/officeart/2005/8/layout/default#1"/>
    <dgm:cxn modelId="{61FD1081-7CEB-44CC-804E-08A41AE52095}" type="presParOf" srcId="{5358E45D-6145-437E-9A42-B4DBFBBCA8EE}" destId="{53067D30-C531-4C16-9D19-37BF6FAAE5D1}" srcOrd="1" destOrd="0" presId="urn:microsoft.com/office/officeart/2005/8/layout/default#1"/>
    <dgm:cxn modelId="{D1A6B3EB-3EBA-4CB0-9B57-F723B1931EC6}" type="presParOf" srcId="{5358E45D-6145-437E-9A42-B4DBFBBCA8EE}" destId="{AE018C8E-70C0-4912-8559-357A49479AF3}" srcOrd="2" destOrd="0" presId="urn:microsoft.com/office/officeart/2005/8/layout/default#1"/>
    <dgm:cxn modelId="{942804E1-BB19-403B-A996-7FF82E3446FF}" type="presParOf" srcId="{5358E45D-6145-437E-9A42-B4DBFBBCA8EE}" destId="{359DAF3D-937D-48DE-9CA9-871A74BB0CAF}" srcOrd="3" destOrd="0" presId="urn:microsoft.com/office/officeart/2005/8/layout/default#1"/>
    <dgm:cxn modelId="{18FA36FD-6764-4C31-9E58-303CCCA9E418}" type="presParOf" srcId="{5358E45D-6145-437E-9A42-B4DBFBBCA8EE}" destId="{A02C1D97-CD8F-44D9-933E-9CEE1DEFC462}" srcOrd="4" destOrd="0" presId="urn:microsoft.com/office/officeart/2005/8/layout/default#1"/>
    <dgm:cxn modelId="{1343108A-DDF6-48CB-A76F-10C6864EC9F6}" type="presParOf" srcId="{5358E45D-6145-437E-9A42-B4DBFBBCA8EE}" destId="{38AD31E9-7122-40CD-AA52-D14A1E17DD85}" srcOrd="5" destOrd="0" presId="urn:microsoft.com/office/officeart/2005/8/layout/default#1"/>
    <dgm:cxn modelId="{0BD1BBAE-A711-4AAF-BFA6-82657C4BC6CA}" type="presParOf" srcId="{5358E45D-6145-437E-9A42-B4DBFBBCA8EE}" destId="{5FB785A8-4BD8-4690-B835-C29CFE652BEA}" srcOrd="6" destOrd="0" presId="urn:microsoft.com/office/officeart/2005/8/layout/default#1"/>
    <dgm:cxn modelId="{3F1F7960-841A-4DD3-8A15-EDB7470CAF69}" type="presParOf" srcId="{5358E45D-6145-437E-9A42-B4DBFBBCA8EE}" destId="{41171B8F-4B92-43F8-A8BC-E34FB4F17448}" srcOrd="7" destOrd="0" presId="urn:microsoft.com/office/officeart/2005/8/layout/default#1"/>
    <dgm:cxn modelId="{DF4FD9DF-5FC3-48FE-BE04-31820F4A3EA3}" type="presParOf" srcId="{5358E45D-6145-437E-9A42-B4DBFBBCA8EE}" destId="{93A2F398-9F53-44AE-BB7F-1919E4E3D5C5}" srcOrd="8" destOrd="0" presId="urn:microsoft.com/office/officeart/2005/8/layout/default#1"/>
    <dgm:cxn modelId="{F26BD74F-0064-434C-B820-D4D1E64B77DA}" type="presParOf" srcId="{5358E45D-6145-437E-9A42-B4DBFBBCA8EE}" destId="{1BE6D326-069B-4283-B54F-8659C7859711}" srcOrd="9" destOrd="0" presId="urn:microsoft.com/office/officeart/2005/8/layout/default#1"/>
    <dgm:cxn modelId="{0041C6BF-5858-44A6-A92C-76062E4ECE01}" type="presParOf" srcId="{5358E45D-6145-437E-9A42-B4DBFBBCA8EE}" destId="{A0CD9164-DC0A-4816-8A4C-F14D9E52E92A}" srcOrd="10" destOrd="0" presId="urn:microsoft.com/office/officeart/2005/8/layout/defaul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5F0819-930E-45DA-B164-86D1857E46C5}" type="doc">
      <dgm:prSet loTypeId="urn:microsoft.com/office/officeart/2005/8/layout/default#2" loCatId="list" qsTypeId="urn:microsoft.com/office/officeart/2005/8/quickstyle/3d7" qsCatId="3D" csTypeId="urn:microsoft.com/office/officeart/2005/8/colors/accent1_2" csCatId="accent1" phldr="1"/>
      <dgm:spPr/>
      <dgm:t>
        <a:bodyPr/>
        <a:lstStyle/>
        <a:p>
          <a:endParaRPr lang="cs-CZ"/>
        </a:p>
      </dgm:t>
    </dgm:pt>
    <dgm:pt modelId="{154C2F57-A626-48C4-AB66-E98E99BE0519}">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40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sollen</a:t>
          </a:r>
          <a:endParaRPr lang="cs-CZ" sz="40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gm:t>
    </dgm:pt>
    <dgm:pt modelId="{D368CF3C-A678-4DAA-90DD-F7CF021691E2}" type="parTrans" cxnId="{F8B4BD23-BFB0-4BEC-83CB-6256F47CD076}">
      <dgm:prSet/>
      <dgm:spPr/>
      <dgm:t>
        <a:bodyPr/>
        <a:lstStyle/>
        <a:p>
          <a:endParaRPr lang="cs-CZ"/>
        </a:p>
      </dgm:t>
    </dgm:pt>
    <dgm:pt modelId="{2CFB5D37-4597-405F-B38D-BACC607D2228}" type="sibTrans" cxnId="{F8B4BD23-BFB0-4BEC-83CB-6256F47CD076}">
      <dgm:prSet/>
      <dgm:spPr/>
      <dgm:t>
        <a:bodyPr/>
        <a:lstStyle/>
        <a:p>
          <a:endParaRPr lang="cs-CZ"/>
        </a:p>
      </dgm:t>
    </dgm:pt>
    <dgm:pt modelId="{1098E616-2704-42FB-A69F-800CD1028B66}">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36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wollen</a:t>
          </a:r>
          <a:endParaRPr lang="cs-CZ" sz="36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gm:t>
    </dgm:pt>
    <dgm:pt modelId="{30B0D91B-6DD7-413C-B555-3C2107326257}" type="parTrans" cxnId="{C3AC7881-7633-446C-B5DE-FF5F8EF99BF8}">
      <dgm:prSet/>
      <dgm:spPr/>
      <dgm:t>
        <a:bodyPr/>
        <a:lstStyle/>
        <a:p>
          <a:endParaRPr lang="cs-CZ"/>
        </a:p>
      </dgm:t>
    </dgm:pt>
    <dgm:pt modelId="{3A2AFBB9-D0F1-4A62-8EFD-167B118CFB46}" type="sibTrans" cxnId="{C3AC7881-7633-446C-B5DE-FF5F8EF99BF8}">
      <dgm:prSet/>
      <dgm:spPr/>
      <dgm:t>
        <a:bodyPr/>
        <a:lstStyle/>
        <a:p>
          <a:endParaRPr lang="cs-CZ"/>
        </a:p>
      </dgm:t>
    </dgm:pt>
    <dgm:pt modelId="{031601F0-DECD-4CEF-BE30-33391746B453}">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40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müsse</a:t>
          </a:r>
          <a:r>
            <a:rPr lang="de-DE" sz="32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n</a:t>
          </a:r>
          <a:endParaRPr lang="cs-CZ" sz="32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gm:t>
    </dgm:pt>
    <dgm:pt modelId="{0B825D73-7D02-4649-B385-7CA5332A7917}" type="parTrans" cxnId="{57C535B0-F39B-4F4D-8E68-E9207D2F485B}">
      <dgm:prSet/>
      <dgm:spPr/>
      <dgm:t>
        <a:bodyPr/>
        <a:lstStyle/>
        <a:p>
          <a:endParaRPr lang="cs-CZ"/>
        </a:p>
      </dgm:t>
    </dgm:pt>
    <dgm:pt modelId="{31FBA19B-49BA-48D3-A709-3F1DB571795E}" type="sibTrans" cxnId="{57C535B0-F39B-4F4D-8E68-E9207D2F485B}">
      <dgm:prSet/>
      <dgm:spPr/>
      <dgm:t>
        <a:bodyPr/>
        <a:lstStyle/>
        <a:p>
          <a:endParaRPr lang="cs-CZ"/>
        </a:p>
      </dgm:t>
    </dgm:pt>
    <dgm:pt modelId="{E7BF2253-82B9-4838-B722-7BAC18C99FA9}">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40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dürfen</a:t>
          </a:r>
          <a:endParaRPr lang="cs-CZ" sz="40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gm:t>
    </dgm:pt>
    <dgm:pt modelId="{AAD21825-8D89-478C-AEC4-D229B627A627}" type="parTrans" cxnId="{F22A5B46-C04D-4CD3-96E8-539DF52DC780}">
      <dgm:prSet/>
      <dgm:spPr/>
      <dgm:t>
        <a:bodyPr/>
        <a:lstStyle/>
        <a:p>
          <a:endParaRPr lang="cs-CZ"/>
        </a:p>
      </dgm:t>
    </dgm:pt>
    <dgm:pt modelId="{AE0BCC7F-F541-4E3B-9D6E-536F9D9C2793}" type="sibTrans" cxnId="{F22A5B46-C04D-4CD3-96E8-539DF52DC780}">
      <dgm:prSet/>
      <dgm:spPr/>
      <dgm:t>
        <a:bodyPr/>
        <a:lstStyle/>
        <a:p>
          <a:endParaRPr lang="cs-CZ"/>
        </a:p>
      </dgm:t>
    </dgm:pt>
    <dgm:pt modelId="{07E52FD7-C20D-44D0-B26B-130A6FF4F208}">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40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mögen</a:t>
          </a:r>
          <a:endParaRPr lang="cs-CZ" sz="40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gm:t>
    </dgm:pt>
    <dgm:pt modelId="{8EB840C8-D85C-4842-91AD-E0A0D6BC9648}" type="parTrans" cxnId="{DC8D5C6C-7CDA-4630-87D4-9334BAEBFC95}">
      <dgm:prSet/>
      <dgm:spPr/>
      <dgm:t>
        <a:bodyPr/>
        <a:lstStyle/>
        <a:p>
          <a:endParaRPr lang="cs-CZ"/>
        </a:p>
      </dgm:t>
    </dgm:pt>
    <dgm:pt modelId="{CB4AF984-CF6B-4DB6-9F9B-E91533327A57}" type="sibTrans" cxnId="{DC8D5C6C-7CDA-4630-87D4-9334BAEBFC95}">
      <dgm:prSet/>
      <dgm:spPr/>
      <dgm:t>
        <a:bodyPr/>
        <a:lstStyle/>
        <a:p>
          <a:endParaRPr lang="cs-CZ"/>
        </a:p>
      </dgm:t>
    </dgm:pt>
    <dgm:pt modelId="{543F9B3F-FB72-41FA-9C8D-97A82E4D8415}">
      <dgm:prSet phldrT="[Text]" custT="1"/>
      <dgm:spPr/>
      <dgm:t>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de-DE" sz="40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können</a:t>
          </a:r>
          <a:endParaRPr lang="cs-CZ" sz="4000" b="1" cap="none" spc="0" dirty="0">
            <a:ln w="12700">
              <a:prstDash val="solid"/>
            </a:ln>
            <a:effectLst/>
          </a:endParaRPr>
        </a:p>
      </dgm:t>
    </dgm:pt>
    <dgm:pt modelId="{4382420E-4669-4E7D-A4ED-FF864671ACA4}" type="parTrans" cxnId="{578E9092-8526-4E1C-9BA8-C720EFAAE59E}">
      <dgm:prSet/>
      <dgm:spPr/>
      <dgm:t>
        <a:bodyPr/>
        <a:lstStyle/>
        <a:p>
          <a:endParaRPr lang="cs-CZ"/>
        </a:p>
      </dgm:t>
    </dgm:pt>
    <dgm:pt modelId="{23890134-693A-4B44-B884-2672941ED6DF}" type="sibTrans" cxnId="{578E9092-8526-4E1C-9BA8-C720EFAAE59E}">
      <dgm:prSet/>
      <dgm:spPr/>
      <dgm:t>
        <a:bodyPr/>
        <a:lstStyle/>
        <a:p>
          <a:endParaRPr lang="cs-CZ"/>
        </a:p>
      </dgm:t>
    </dgm:pt>
    <dgm:pt modelId="{007C94B3-DD2D-4D3E-A17F-C660FDDC704D}" type="pres">
      <dgm:prSet presAssocID="{FE5F0819-930E-45DA-B164-86D1857E46C5}" presName="diagram" presStyleCnt="0">
        <dgm:presLayoutVars>
          <dgm:dir/>
          <dgm:resizeHandles val="exact"/>
        </dgm:presLayoutVars>
      </dgm:prSet>
      <dgm:spPr/>
      <dgm:t>
        <a:bodyPr/>
        <a:lstStyle/>
        <a:p>
          <a:endParaRPr lang="cs-CZ"/>
        </a:p>
      </dgm:t>
    </dgm:pt>
    <dgm:pt modelId="{108F15FD-0283-4037-80B0-B0DA3E37CE0A}" type="pres">
      <dgm:prSet presAssocID="{154C2F57-A626-48C4-AB66-E98E99BE0519}" presName="node" presStyleLbl="node1" presStyleIdx="0" presStyleCnt="6" custLinFactNeighborX="2230" custLinFactNeighborY="-867">
        <dgm:presLayoutVars>
          <dgm:bulletEnabled val="1"/>
        </dgm:presLayoutVars>
      </dgm:prSet>
      <dgm:spPr/>
      <dgm:t>
        <a:bodyPr/>
        <a:lstStyle/>
        <a:p>
          <a:endParaRPr lang="cs-CZ"/>
        </a:p>
      </dgm:t>
    </dgm:pt>
    <dgm:pt modelId="{4A6BBBFC-05E3-4843-A2D1-1581370677BC}" type="pres">
      <dgm:prSet presAssocID="{2CFB5D37-4597-405F-B38D-BACC607D2228}" presName="sibTrans" presStyleCnt="0"/>
      <dgm:spPr/>
    </dgm:pt>
    <dgm:pt modelId="{0BEA36A2-2285-43AB-BC1C-774A918503CD}" type="pres">
      <dgm:prSet presAssocID="{1098E616-2704-42FB-A69F-800CD1028B66}" presName="node" presStyleLbl="node1" presStyleIdx="1" presStyleCnt="6" custLinFactNeighborX="1504" custLinFactNeighborY="-4584">
        <dgm:presLayoutVars>
          <dgm:bulletEnabled val="1"/>
        </dgm:presLayoutVars>
      </dgm:prSet>
      <dgm:spPr/>
      <dgm:t>
        <a:bodyPr/>
        <a:lstStyle/>
        <a:p>
          <a:endParaRPr lang="cs-CZ"/>
        </a:p>
      </dgm:t>
    </dgm:pt>
    <dgm:pt modelId="{7B54F077-14D9-4BB0-88C0-074774B920D9}" type="pres">
      <dgm:prSet presAssocID="{3A2AFBB9-D0F1-4A62-8EFD-167B118CFB46}" presName="sibTrans" presStyleCnt="0"/>
      <dgm:spPr/>
    </dgm:pt>
    <dgm:pt modelId="{94E6F308-1891-4F6B-A3D7-7E3B2EBBA1C7}" type="pres">
      <dgm:prSet presAssocID="{543F9B3F-FB72-41FA-9C8D-97A82E4D8415}" presName="node" presStyleLbl="node1" presStyleIdx="2" presStyleCnt="6" custLinFactNeighborX="0" custLinFactNeighborY="-4584">
        <dgm:presLayoutVars>
          <dgm:bulletEnabled val="1"/>
        </dgm:presLayoutVars>
      </dgm:prSet>
      <dgm:spPr/>
      <dgm:t>
        <a:bodyPr/>
        <a:lstStyle/>
        <a:p>
          <a:endParaRPr lang="cs-CZ"/>
        </a:p>
      </dgm:t>
    </dgm:pt>
    <dgm:pt modelId="{C2AC06B5-D614-4329-8F66-EF0FE7472FC7}" type="pres">
      <dgm:prSet presAssocID="{23890134-693A-4B44-B884-2672941ED6DF}" presName="sibTrans" presStyleCnt="0"/>
      <dgm:spPr/>
    </dgm:pt>
    <dgm:pt modelId="{DE2F8A52-4573-4FC0-B824-522EF89898E7}" type="pres">
      <dgm:prSet presAssocID="{031601F0-DECD-4CEF-BE30-33391746B453}" presName="node" presStyleLbl="node1" presStyleIdx="3" presStyleCnt="6" custLinFactNeighborX="2230" custLinFactNeighborY="-4617">
        <dgm:presLayoutVars>
          <dgm:bulletEnabled val="1"/>
        </dgm:presLayoutVars>
      </dgm:prSet>
      <dgm:spPr/>
      <dgm:t>
        <a:bodyPr/>
        <a:lstStyle/>
        <a:p>
          <a:endParaRPr lang="cs-CZ"/>
        </a:p>
      </dgm:t>
    </dgm:pt>
    <dgm:pt modelId="{ED18E2AE-413F-4B36-8383-C1370071D400}" type="pres">
      <dgm:prSet presAssocID="{31FBA19B-49BA-48D3-A709-3F1DB571795E}" presName="sibTrans" presStyleCnt="0"/>
      <dgm:spPr/>
    </dgm:pt>
    <dgm:pt modelId="{A0860E70-0B4F-4E06-BFC2-B9563CB0D938}" type="pres">
      <dgm:prSet presAssocID="{E7BF2253-82B9-4838-B722-7BAC18C99FA9}" presName="node" presStyleLbl="node1" presStyleIdx="4" presStyleCnt="6" custLinFactNeighborX="-726" custLinFactNeighborY="-6030">
        <dgm:presLayoutVars>
          <dgm:bulletEnabled val="1"/>
        </dgm:presLayoutVars>
      </dgm:prSet>
      <dgm:spPr/>
      <dgm:t>
        <a:bodyPr/>
        <a:lstStyle/>
        <a:p>
          <a:endParaRPr lang="cs-CZ"/>
        </a:p>
      </dgm:t>
    </dgm:pt>
    <dgm:pt modelId="{6E9D200E-67DC-4663-A201-7C42755C2AA9}" type="pres">
      <dgm:prSet presAssocID="{AE0BCC7F-F541-4E3B-9D6E-536F9D9C2793}" presName="sibTrans" presStyleCnt="0"/>
      <dgm:spPr/>
    </dgm:pt>
    <dgm:pt modelId="{8B460489-876C-4117-BCA1-20DDD9848A8F}" type="pres">
      <dgm:prSet presAssocID="{07E52FD7-C20D-44D0-B26B-130A6FF4F208}" presName="node" presStyleLbl="node1" presStyleIdx="5" presStyleCnt="6" custLinFactNeighborX="0" custLinFactNeighborY="-6030">
        <dgm:presLayoutVars>
          <dgm:bulletEnabled val="1"/>
        </dgm:presLayoutVars>
      </dgm:prSet>
      <dgm:spPr/>
      <dgm:t>
        <a:bodyPr/>
        <a:lstStyle/>
        <a:p>
          <a:endParaRPr lang="cs-CZ"/>
        </a:p>
      </dgm:t>
    </dgm:pt>
  </dgm:ptLst>
  <dgm:cxnLst>
    <dgm:cxn modelId="{C6C8B87B-A212-4817-BC83-CCEEC42331E0}" type="presOf" srcId="{031601F0-DECD-4CEF-BE30-33391746B453}" destId="{DE2F8A52-4573-4FC0-B824-522EF89898E7}" srcOrd="0" destOrd="0" presId="urn:microsoft.com/office/officeart/2005/8/layout/default#2"/>
    <dgm:cxn modelId="{1D822D6B-28D2-47C8-97A7-02152E997E44}" type="presOf" srcId="{07E52FD7-C20D-44D0-B26B-130A6FF4F208}" destId="{8B460489-876C-4117-BCA1-20DDD9848A8F}" srcOrd="0" destOrd="0" presId="urn:microsoft.com/office/officeart/2005/8/layout/default#2"/>
    <dgm:cxn modelId="{C3AC7881-7633-446C-B5DE-FF5F8EF99BF8}" srcId="{FE5F0819-930E-45DA-B164-86D1857E46C5}" destId="{1098E616-2704-42FB-A69F-800CD1028B66}" srcOrd="1" destOrd="0" parTransId="{30B0D91B-6DD7-413C-B555-3C2107326257}" sibTransId="{3A2AFBB9-D0F1-4A62-8EFD-167B118CFB46}"/>
    <dgm:cxn modelId="{21975866-DEA8-445F-B61E-03EECD58FB7D}" type="presOf" srcId="{543F9B3F-FB72-41FA-9C8D-97A82E4D8415}" destId="{94E6F308-1891-4F6B-A3D7-7E3B2EBBA1C7}" srcOrd="0" destOrd="0" presId="urn:microsoft.com/office/officeart/2005/8/layout/default#2"/>
    <dgm:cxn modelId="{F22A5B46-C04D-4CD3-96E8-539DF52DC780}" srcId="{FE5F0819-930E-45DA-B164-86D1857E46C5}" destId="{E7BF2253-82B9-4838-B722-7BAC18C99FA9}" srcOrd="4" destOrd="0" parTransId="{AAD21825-8D89-478C-AEC4-D229B627A627}" sibTransId="{AE0BCC7F-F541-4E3B-9D6E-536F9D9C2793}"/>
    <dgm:cxn modelId="{DC8D5C6C-7CDA-4630-87D4-9334BAEBFC95}" srcId="{FE5F0819-930E-45DA-B164-86D1857E46C5}" destId="{07E52FD7-C20D-44D0-B26B-130A6FF4F208}" srcOrd="5" destOrd="0" parTransId="{8EB840C8-D85C-4842-91AD-E0A0D6BC9648}" sibTransId="{CB4AF984-CF6B-4DB6-9F9B-E91533327A57}"/>
    <dgm:cxn modelId="{35721EB7-9875-4FC4-9FD9-EB04ED179FF5}" type="presOf" srcId="{FE5F0819-930E-45DA-B164-86D1857E46C5}" destId="{007C94B3-DD2D-4D3E-A17F-C660FDDC704D}" srcOrd="0" destOrd="0" presId="urn:microsoft.com/office/officeart/2005/8/layout/default#2"/>
    <dgm:cxn modelId="{47802D82-3784-482A-857B-854DB224EAF8}" type="presOf" srcId="{1098E616-2704-42FB-A69F-800CD1028B66}" destId="{0BEA36A2-2285-43AB-BC1C-774A918503CD}" srcOrd="0" destOrd="0" presId="urn:microsoft.com/office/officeart/2005/8/layout/default#2"/>
    <dgm:cxn modelId="{F8B4BD23-BFB0-4BEC-83CB-6256F47CD076}" srcId="{FE5F0819-930E-45DA-B164-86D1857E46C5}" destId="{154C2F57-A626-48C4-AB66-E98E99BE0519}" srcOrd="0" destOrd="0" parTransId="{D368CF3C-A678-4DAA-90DD-F7CF021691E2}" sibTransId="{2CFB5D37-4597-405F-B38D-BACC607D2228}"/>
    <dgm:cxn modelId="{14B02C03-FD32-4840-830B-7E87C367B370}" type="presOf" srcId="{154C2F57-A626-48C4-AB66-E98E99BE0519}" destId="{108F15FD-0283-4037-80B0-B0DA3E37CE0A}" srcOrd="0" destOrd="0" presId="urn:microsoft.com/office/officeart/2005/8/layout/default#2"/>
    <dgm:cxn modelId="{77AE6A99-BBC8-40C5-ADA0-00768C97148A}" type="presOf" srcId="{E7BF2253-82B9-4838-B722-7BAC18C99FA9}" destId="{A0860E70-0B4F-4E06-BFC2-B9563CB0D938}" srcOrd="0" destOrd="0" presId="urn:microsoft.com/office/officeart/2005/8/layout/default#2"/>
    <dgm:cxn modelId="{578E9092-8526-4E1C-9BA8-C720EFAAE59E}" srcId="{FE5F0819-930E-45DA-B164-86D1857E46C5}" destId="{543F9B3F-FB72-41FA-9C8D-97A82E4D8415}" srcOrd="2" destOrd="0" parTransId="{4382420E-4669-4E7D-A4ED-FF864671ACA4}" sibTransId="{23890134-693A-4B44-B884-2672941ED6DF}"/>
    <dgm:cxn modelId="{57C535B0-F39B-4F4D-8E68-E9207D2F485B}" srcId="{FE5F0819-930E-45DA-B164-86D1857E46C5}" destId="{031601F0-DECD-4CEF-BE30-33391746B453}" srcOrd="3" destOrd="0" parTransId="{0B825D73-7D02-4649-B385-7CA5332A7917}" sibTransId="{31FBA19B-49BA-48D3-A709-3F1DB571795E}"/>
    <dgm:cxn modelId="{2D2AEDEC-2209-41DD-A2F5-6FBF50E7953E}" type="presParOf" srcId="{007C94B3-DD2D-4D3E-A17F-C660FDDC704D}" destId="{108F15FD-0283-4037-80B0-B0DA3E37CE0A}" srcOrd="0" destOrd="0" presId="urn:microsoft.com/office/officeart/2005/8/layout/default#2"/>
    <dgm:cxn modelId="{ADB5ED16-B3C6-40A5-8DF5-B6C28DA2B56D}" type="presParOf" srcId="{007C94B3-DD2D-4D3E-A17F-C660FDDC704D}" destId="{4A6BBBFC-05E3-4843-A2D1-1581370677BC}" srcOrd="1" destOrd="0" presId="urn:microsoft.com/office/officeart/2005/8/layout/default#2"/>
    <dgm:cxn modelId="{001BBB32-37B7-4A81-AB5C-3DDA28E08A48}" type="presParOf" srcId="{007C94B3-DD2D-4D3E-A17F-C660FDDC704D}" destId="{0BEA36A2-2285-43AB-BC1C-774A918503CD}" srcOrd="2" destOrd="0" presId="urn:microsoft.com/office/officeart/2005/8/layout/default#2"/>
    <dgm:cxn modelId="{C6835CDD-B320-4C73-9C5D-34E4C6D71056}" type="presParOf" srcId="{007C94B3-DD2D-4D3E-A17F-C660FDDC704D}" destId="{7B54F077-14D9-4BB0-88C0-074774B920D9}" srcOrd="3" destOrd="0" presId="urn:microsoft.com/office/officeart/2005/8/layout/default#2"/>
    <dgm:cxn modelId="{5C4AEEEF-AB67-411D-B381-22099EA32265}" type="presParOf" srcId="{007C94B3-DD2D-4D3E-A17F-C660FDDC704D}" destId="{94E6F308-1891-4F6B-A3D7-7E3B2EBBA1C7}" srcOrd="4" destOrd="0" presId="urn:microsoft.com/office/officeart/2005/8/layout/default#2"/>
    <dgm:cxn modelId="{7526A6E0-89C5-4A19-B5C3-4319BAE400A3}" type="presParOf" srcId="{007C94B3-DD2D-4D3E-A17F-C660FDDC704D}" destId="{C2AC06B5-D614-4329-8F66-EF0FE7472FC7}" srcOrd="5" destOrd="0" presId="urn:microsoft.com/office/officeart/2005/8/layout/default#2"/>
    <dgm:cxn modelId="{198FD710-19F7-419C-A086-085E18BB53A2}" type="presParOf" srcId="{007C94B3-DD2D-4D3E-A17F-C660FDDC704D}" destId="{DE2F8A52-4573-4FC0-B824-522EF89898E7}" srcOrd="6" destOrd="0" presId="urn:microsoft.com/office/officeart/2005/8/layout/default#2"/>
    <dgm:cxn modelId="{4F53F35A-FB53-44D9-877C-3D60B686D11E}" type="presParOf" srcId="{007C94B3-DD2D-4D3E-A17F-C660FDDC704D}" destId="{ED18E2AE-413F-4B36-8383-C1370071D400}" srcOrd="7" destOrd="0" presId="urn:microsoft.com/office/officeart/2005/8/layout/default#2"/>
    <dgm:cxn modelId="{94E6A289-D1CA-472E-AA4B-EEEEB495C18A}" type="presParOf" srcId="{007C94B3-DD2D-4D3E-A17F-C660FDDC704D}" destId="{A0860E70-0B4F-4E06-BFC2-B9563CB0D938}" srcOrd="8" destOrd="0" presId="urn:microsoft.com/office/officeart/2005/8/layout/default#2"/>
    <dgm:cxn modelId="{8AB0F0DB-A89D-476E-A972-B368E57617AC}" type="presParOf" srcId="{007C94B3-DD2D-4D3E-A17F-C660FDDC704D}" destId="{6E9D200E-67DC-4663-A201-7C42755C2AA9}" srcOrd="9" destOrd="0" presId="urn:microsoft.com/office/officeart/2005/8/layout/default#2"/>
    <dgm:cxn modelId="{454D2E0A-3A2D-4DDF-97D9-668EDDC1118C}" type="presParOf" srcId="{007C94B3-DD2D-4D3E-A17F-C660FDDC704D}" destId="{8B460489-876C-4117-BCA1-20DDD9848A8F}" srcOrd="10" destOrd="0" presId="urn:microsoft.com/office/officeart/2005/8/layout/defaul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D16B96-F87C-48A9-A423-384FDFEF009B}" type="doc">
      <dgm:prSet loTypeId="urn:microsoft.com/office/officeart/2005/8/layout/process1" loCatId="process" qsTypeId="urn:microsoft.com/office/officeart/2005/8/quickstyle/3d3" qsCatId="3D" csTypeId="urn:microsoft.com/office/officeart/2005/8/colors/accent1_5" csCatId="accent1" phldr="1"/>
      <dgm:spPr/>
      <dgm:t>
        <a:bodyPr/>
        <a:lstStyle/>
        <a:p>
          <a:endParaRPr lang="cs-CZ"/>
        </a:p>
      </dgm:t>
    </dgm:pt>
    <dgm:pt modelId="{691D0620-DB73-46CE-8C88-1AF00310BFD0}">
      <dgm:prSet phldrT="[Text]" custT="1"/>
      <dgm:spPr/>
      <dgm:t>
        <a:bodyPr/>
        <a:lstStyle/>
        <a:p>
          <a:r>
            <a:rPr lang="cs-CZ" sz="2800" b="1" dirty="0" err="1" smtClean="0">
              <a:effectLst>
                <a:outerShdw blurRad="38100" dist="38100" dir="2700000" algn="tl">
                  <a:srgbClr val="000000">
                    <a:alpha val="43137"/>
                  </a:srgbClr>
                </a:outerShdw>
              </a:effectLst>
            </a:rPr>
            <a:t>Ich</a:t>
          </a:r>
          <a:endParaRPr lang="cs-CZ" sz="2800" b="1" dirty="0">
            <a:effectLst>
              <a:outerShdw blurRad="38100" dist="38100" dir="2700000" algn="tl">
                <a:srgbClr val="000000">
                  <a:alpha val="43137"/>
                </a:srgbClr>
              </a:outerShdw>
            </a:effectLst>
          </a:endParaRPr>
        </a:p>
      </dgm:t>
    </dgm:pt>
    <dgm:pt modelId="{36200FE9-BF4C-4F22-BD89-0A43631D7352}" type="parTrans" cxnId="{00CC2BC8-EA34-456B-9CCA-4FAB1BE55B92}">
      <dgm:prSet/>
      <dgm:spPr/>
      <dgm:t>
        <a:bodyPr/>
        <a:lstStyle/>
        <a:p>
          <a:endParaRPr lang="cs-CZ"/>
        </a:p>
      </dgm:t>
    </dgm:pt>
    <dgm:pt modelId="{7318E3A7-9780-41B9-8FDD-9260D6F09710}" type="sibTrans" cxnId="{00CC2BC8-EA34-456B-9CCA-4FAB1BE55B92}">
      <dgm:prSet/>
      <dgm:spPr/>
      <dgm:t>
        <a:bodyPr/>
        <a:lstStyle/>
        <a:p>
          <a:endParaRPr lang="cs-CZ"/>
        </a:p>
      </dgm:t>
    </dgm:pt>
    <dgm:pt modelId="{489EDBB3-4C38-4943-A360-36B3973DCEC0}">
      <dgm:prSet phldrT="[Text]" custT="1"/>
      <dgm:spPr/>
      <dgm:t>
        <a:bodyPr/>
        <a:lstStyle/>
        <a:p>
          <a:r>
            <a:rPr lang="cs-CZ" sz="2800" b="1" dirty="0" err="1" smtClean="0">
              <a:effectLst>
                <a:outerShdw blurRad="38100" dist="38100" dir="2700000" algn="tl">
                  <a:srgbClr val="000000">
                    <a:alpha val="43137"/>
                  </a:srgbClr>
                </a:outerShdw>
              </a:effectLst>
            </a:rPr>
            <a:t>muss</a:t>
          </a:r>
          <a:endParaRPr lang="cs-CZ" sz="2800" b="1" dirty="0">
            <a:effectLst>
              <a:outerShdw blurRad="38100" dist="38100" dir="2700000" algn="tl">
                <a:srgbClr val="000000">
                  <a:alpha val="43137"/>
                </a:srgbClr>
              </a:outerShdw>
            </a:effectLst>
          </a:endParaRPr>
        </a:p>
      </dgm:t>
    </dgm:pt>
    <dgm:pt modelId="{C88DD9C3-F69E-48A3-9705-603BCEAF3882}" type="parTrans" cxnId="{C787A0E9-626E-4250-928F-F5789CE60396}">
      <dgm:prSet/>
      <dgm:spPr/>
      <dgm:t>
        <a:bodyPr/>
        <a:lstStyle/>
        <a:p>
          <a:endParaRPr lang="cs-CZ"/>
        </a:p>
      </dgm:t>
    </dgm:pt>
    <dgm:pt modelId="{9CBAC816-1E79-4D7C-9646-0142BA443508}" type="sibTrans" cxnId="{C787A0E9-626E-4250-928F-F5789CE60396}">
      <dgm:prSet/>
      <dgm:spPr/>
      <dgm:t>
        <a:bodyPr/>
        <a:lstStyle/>
        <a:p>
          <a:endParaRPr lang="cs-CZ"/>
        </a:p>
      </dgm:t>
    </dgm:pt>
    <dgm:pt modelId="{7CECAF92-4840-45DF-A9F9-8A63A91EDE3C}">
      <dgm:prSet phldrT="[Text]" custT="1"/>
      <dgm:spPr/>
      <dgm:t>
        <a:bodyPr/>
        <a:lstStyle/>
        <a:p>
          <a:r>
            <a:rPr lang="cs-CZ" sz="2400" b="1" dirty="0" err="1" smtClean="0">
              <a:effectLst>
                <a:outerShdw blurRad="38100" dist="38100" dir="2700000" algn="tl">
                  <a:srgbClr val="000000">
                    <a:alpha val="43137"/>
                  </a:srgbClr>
                </a:outerShdw>
              </a:effectLst>
            </a:rPr>
            <a:t>mit</a:t>
          </a:r>
          <a:r>
            <a:rPr lang="cs-CZ" sz="2400" b="1" dirty="0" smtClean="0">
              <a:effectLst>
                <a:outerShdw blurRad="38100" dist="38100" dir="2700000" algn="tl">
                  <a:srgbClr val="000000">
                    <a:alpha val="43137"/>
                  </a:srgbClr>
                </a:outerShdw>
              </a:effectLst>
            </a:rPr>
            <a:t> Monika </a:t>
          </a:r>
          <a:r>
            <a:rPr lang="cs-CZ" sz="2400" b="1" dirty="0" err="1" smtClean="0">
              <a:effectLst>
                <a:outerShdw blurRad="38100" dist="38100" dir="2700000" algn="tl">
                  <a:srgbClr val="000000">
                    <a:alpha val="43137"/>
                  </a:srgbClr>
                </a:outerShdw>
              </a:effectLst>
            </a:rPr>
            <a:t>Hausaufgaben</a:t>
          </a:r>
          <a:endParaRPr lang="cs-CZ" sz="2400" b="1" dirty="0">
            <a:effectLst>
              <a:outerShdw blurRad="38100" dist="38100" dir="2700000" algn="tl">
                <a:srgbClr val="000000">
                  <a:alpha val="43137"/>
                </a:srgbClr>
              </a:outerShdw>
            </a:effectLst>
          </a:endParaRPr>
        </a:p>
      </dgm:t>
    </dgm:pt>
    <dgm:pt modelId="{2DCA2325-D1F1-424E-8AC4-077191B44904}" type="parTrans" cxnId="{8315DE74-66A5-4833-B872-23DC74393C63}">
      <dgm:prSet/>
      <dgm:spPr/>
      <dgm:t>
        <a:bodyPr/>
        <a:lstStyle/>
        <a:p>
          <a:endParaRPr lang="cs-CZ"/>
        </a:p>
      </dgm:t>
    </dgm:pt>
    <dgm:pt modelId="{9035D6A1-CFDA-4426-81F5-4EFD41F8A9F6}" type="sibTrans" cxnId="{8315DE74-66A5-4833-B872-23DC74393C63}">
      <dgm:prSet/>
      <dgm:spPr/>
      <dgm:t>
        <a:bodyPr/>
        <a:lstStyle/>
        <a:p>
          <a:endParaRPr lang="cs-CZ"/>
        </a:p>
      </dgm:t>
    </dgm:pt>
    <dgm:pt modelId="{BDDD44B8-6907-4BC9-BACE-772786856365}">
      <dgm:prSet phldrT="[Text]" custT="1"/>
      <dgm:spPr/>
      <dgm:t>
        <a:bodyPr/>
        <a:lstStyle/>
        <a:p>
          <a:r>
            <a:rPr lang="cs-CZ" sz="2800" b="1" dirty="0" err="1" smtClean="0">
              <a:effectLst>
                <a:outerShdw blurRad="38100" dist="38100" dir="2700000" algn="tl">
                  <a:srgbClr val="000000">
                    <a:alpha val="43137"/>
                  </a:srgbClr>
                </a:outerShdw>
              </a:effectLst>
            </a:rPr>
            <a:t>schreiben</a:t>
          </a:r>
          <a:r>
            <a:rPr lang="cs-CZ" sz="2800" b="1" dirty="0" smtClean="0"/>
            <a:t>.</a:t>
          </a:r>
          <a:endParaRPr lang="cs-CZ" sz="2800" b="1" dirty="0"/>
        </a:p>
      </dgm:t>
    </dgm:pt>
    <dgm:pt modelId="{0CD2E75B-50F3-4DF3-AF59-62514636205C}" type="parTrans" cxnId="{A8D0A20F-9157-4122-8707-23B505668A30}">
      <dgm:prSet/>
      <dgm:spPr/>
      <dgm:t>
        <a:bodyPr/>
        <a:lstStyle/>
        <a:p>
          <a:endParaRPr lang="cs-CZ"/>
        </a:p>
      </dgm:t>
    </dgm:pt>
    <dgm:pt modelId="{12FCB79E-951F-4862-AF7D-24FE661F0361}" type="sibTrans" cxnId="{A8D0A20F-9157-4122-8707-23B505668A30}">
      <dgm:prSet/>
      <dgm:spPr/>
      <dgm:t>
        <a:bodyPr/>
        <a:lstStyle/>
        <a:p>
          <a:endParaRPr lang="cs-CZ"/>
        </a:p>
      </dgm:t>
    </dgm:pt>
    <dgm:pt modelId="{D19A2078-3524-459A-9E76-C285A4ED4C21}" type="pres">
      <dgm:prSet presAssocID="{C4D16B96-F87C-48A9-A423-384FDFEF009B}" presName="Name0" presStyleCnt="0">
        <dgm:presLayoutVars>
          <dgm:dir/>
          <dgm:resizeHandles val="exact"/>
        </dgm:presLayoutVars>
      </dgm:prSet>
      <dgm:spPr/>
      <dgm:t>
        <a:bodyPr/>
        <a:lstStyle/>
        <a:p>
          <a:endParaRPr lang="cs-CZ"/>
        </a:p>
      </dgm:t>
    </dgm:pt>
    <dgm:pt modelId="{69C912B6-C789-460E-8BF1-424F039B1729}" type="pres">
      <dgm:prSet presAssocID="{691D0620-DB73-46CE-8C88-1AF00310BFD0}" presName="node" presStyleLbl="node1" presStyleIdx="0" presStyleCnt="4" custScaleX="63208">
        <dgm:presLayoutVars>
          <dgm:bulletEnabled val="1"/>
        </dgm:presLayoutVars>
      </dgm:prSet>
      <dgm:spPr/>
      <dgm:t>
        <a:bodyPr/>
        <a:lstStyle/>
        <a:p>
          <a:endParaRPr lang="cs-CZ"/>
        </a:p>
      </dgm:t>
    </dgm:pt>
    <dgm:pt modelId="{854F63F9-E633-4F76-84BF-ACAC4D065F1A}" type="pres">
      <dgm:prSet presAssocID="{7318E3A7-9780-41B9-8FDD-9260D6F09710}" presName="sibTrans" presStyleLbl="sibTrans2D1" presStyleIdx="0" presStyleCnt="3"/>
      <dgm:spPr/>
      <dgm:t>
        <a:bodyPr/>
        <a:lstStyle/>
        <a:p>
          <a:endParaRPr lang="cs-CZ"/>
        </a:p>
      </dgm:t>
    </dgm:pt>
    <dgm:pt modelId="{370DCA73-25F9-4CB2-BEB3-B92254EE56B8}" type="pres">
      <dgm:prSet presAssocID="{7318E3A7-9780-41B9-8FDD-9260D6F09710}" presName="connectorText" presStyleLbl="sibTrans2D1" presStyleIdx="0" presStyleCnt="3"/>
      <dgm:spPr/>
      <dgm:t>
        <a:bodyPr/>
        <a:lstStyle/>
        <a:p>
          <a:endParaRPr lang="cs-CZ"/>
        </a:p>
      </dgm:t>
    </dgm:pt>
    <dgm:pt modelId="{38E431BE-098C-4688-905E-90F21D286AB7}" type="pres">
      <dgm:prSet presAssocID="{489EDBB3-4C38-4943-A360-36B3973DCEC0}" presName="node" presStyleLbl="node1" presStyleIdx="1" presStyleCnt="4" custScaleX="77120" custLinFactNeighborX="3238" custLinFactNeighborY="-1721">
        <dgm:presLayoutVars>
          <dgm:bulletEnabled val="1"/>
        </dgm:presLayoutVars>
      </dgm:prSet>
      <dgm:spPr/>
      <dgm:t>
        <a:bodyPr/>
        <a:lstStyle/>
        <a:p>
          <a:endParaRPr lang="cs-CZ"/>
        </a:p>
      </dgm:t>
    </dgm:pt>
    <dgm:pt modelId="{942B1AE6-1295-415E-AA37-C276ADCC7FD0}" type="pres">
      <dgm:prSet presAssocID="{9CBAC816-1E79-4D7C-9646-0142BA443508}" presName="sibTrans" presStyleLbl="sibTrans2D1" presStyleIdx="1" presStyleCnt="3"/>
      <dgm:spPr/>
      <dgm:t>
        <a:bodyPr/>
        <a:lstStyle/>
        <a:p>
          <a:endParaRPr lang="cs-CZ"/>
        </a:p>
      </dgm:t>
    </dgm:pt>
    <dgm:pt modelId="{37F15FD5-C3A4-4979-90C1-20751FAFAA11}" type="pres">
      <dgm:prSet presAssocID="{9CBAC816-1E79-4D7C-9646-0142BA443508}" presName="connectorText" presStyleLbl="sibTrans2D1" presStyleIdx="1" presStyleCnt="3"/>
      <dgm:spPr/>
      <dgm:t>
        <a:bodyPr/>
        <a:lstStyle/>
        <a:p>
          <a:endParaRPr lang="cs-CZ"/>
        </a:p>
      </dgm:t>
    </dgm:pt>
    <dgm:pt modelId="{677A718C-4E7A-430B-B6FC-03BED37D7FCB}" type="pres">
      <dgm:prSet presAssocID="{7CECAF92-4840-45DF-A9F9-8A63A91EDE3C}" presName="node" presStyleLbl="node1" presStyleIdx="2" presStyleCnt="4" custScaleX="145582" custLinFactNeighborX="777" custLinFactNeighborY="1092">
        <dgm:presLayoutVars>
          <dgm:bulletEnabled val="1"/>
        </dgm:presLayoutVars>
      </dgm:prSet>
      <dgm:spPr/>
      <dgm:t>
        <a:bodyPr/>
        <a:lstStyle/>
        <a:p>
          <a:endParaRPr lang="cs-CZ"/>
        </a:p>
      </dgm:t>
    </dgm:pt>
    <dgm:pt modelId="{9696CDAA-B998-412F-940D-7B97386A90D8}" type="pres">
      <dgm:prSet presAssocID="{9035D6A1-CFDA-4426-81F5-4EFD41F8A9F6}" presName="sibTrans" presStyleLbl="sibTrans2D1" presStyleIdx="2" presStyleCnt="3"/>
      <dgm:spPr/>
      <dgm:t>
        <a:bodyPr/>
        <a:lstStyle/>
        <a:p>
          <a:endParaRPr lang="cs-CZ"/>
        </a:p>
      </dgm:t>
    </dgm:pt>
    <dgm:pt modelId="{CC870DE0-1655-4A3A-B378-E5BDE99FAC35}" type="pres">
      <dgm:prSet presAssocID="{9035D6A1-CFDA-4426-81F5-4EFD41F8A9F6}" presName="connectorText" presStyleLbl="sibTrans2D1" presStyleIdx="2" presStyleCnt="3"/>
      <dgm:spPr/>
      <dgm:t>
        <a:bodyPr/>
        <a:lstStyle/>
        <a:p>
          <a:endParaRPr lang="cs-CZ"/>
        </a:p>
      </dgm:t>
    </dgm:pt>
    <dgm:pt modelId="{0CF41BF2-F9B4-423C-B55C-3CB4A36C6947}" type="pres">
      <dgm:prSet presAssocID="{BDDD44B8-6907-4BC9-BACE-772786856365}" presName="node" presStyleLbl="node1" presStyleIdx="3" presStyleCnt="4" custScaleX="111755" custLinFactNeighborX="30282" custLinFactNeighborY="2425">
        <dgm:presLayoutVars>
          <dgm:bulletEnabled val="1"/>
        </dgm:presLayoutVars>
      </dgm:prSet>
      <dgm:spPr/>
      <dgm:t>
        <a:bodyPr/>
        <a:lstStyle/>
        <a:p>
          <a:endParaRPr lang="cs-CZ"/>
        </a:p>
      </dgm:t>
    </dgm:pt>
  </dgm:ptLst>
  <dgm:cxnLst>
    <dgm:cxn modelId="{D7F1CD32-7E63-47CF-A806-D307C5338749}" type="presOf" srcId="{7318E3A7-9780-41B9-8FDD-9260D6F09710}" destId="{370DCA73-25F9-4CB2-BEB3-B92254EE56B8}" srcOrd="1" destOrd="0" presId="urn:microsoft.com/office/officeart/2005/8/layout/process1"/>
    <dgm:cxn modelId="{DD1F6EC0-7833-4DBC-9604-1F5E71726D24}" type="presOf" srcId="{7318E3A7-9780-41B9-8FDD-9260D6F09710}" destId="{854F63F9-E633-4F76-84BF-ACAC4D065F1A}" srcOrd="0" destOrd="0" presId="urn:microsoft.com/office/officeart/2005/8/layout/process1"/>
    <dgm:cxn modelId="{3FB2EAE4-D02F-4DB9-A90A-CE2259134556}" type="presOf" srcId="{BDDD44B8-6907-4BC9-BACE-772786856365}" destId="{0CF41BF2-F9B4-423C-B55C-3CB4A36C6947}" srcOrd="0" destOrd="0" presId="urn:microsoft.com/office/officeart/2005/8/layout/process1"/>
    <dgm:cxn modelId="{1EBF4DF8-1582-4D58-A542-96ECB4F15DCE}" type="presOf" srcId="{9035D6A1-CFDA-4426-81F5-4EFD41F8A9F6}" destId="{9696CDAA-B998-412F-940D-7B97386A90D8}" srcOrd="0" destOrd="0" presId="urn:microsoft.com/office/officeart/2005/8/layout/process1"/>
    <dgm:cxn modelId="{3C4F86C0-408E-4AF0-9D9F-AA50B8E70551}" type="presOf" srcId="{9CBAC816-1E79-4D7C-9646-0142BA443508}" destId="{942B1AE6-1295-415E-AA37-C276ADCC7FD0}" srcOrd="0" destOrd="0" presId="urn:microsoft.com/office/officeart/2005/8/layout/process1"/>
    <dgm:cxn modelId="{C8AAF435-938B-4EEA-84E5-84115A82E787}" type="presOf" srcId="{489EDBB3-4C38-4943-A360-36B3973DCEC0}" destId="{38E431BE-098C-4688-905E-90F21D286AB7}" srcOrd="0" destOrd="0" presId="urn:microsoft.com/office/officeart/2005/8/layout/process1"/>
    <dgm:cxn modelId="{C787A0E9-626E-4250-928F-F5789CE60396}" srcId="{C4D16B96-F87C-48A9-A423-384FDFEF009B}" destId="{489EDBB3-4C38-4943-A360-36B3973DCEC0}" srcOrd="1" destOrd="0" parTransId="{C88DD9C3-F69E-48A3-9705-603BCEAF3882}" sibTransId="{9CBAC816-1E79-4D7C-9646-0142BA443508}"/>
    <dgm:cxn modelId="{3CFC47C6-B116-4891-9761-109E57249CCE}" type="presOf" srcId="{C4D16B96-F87C-48A9-A423-384FDFEF009B}" destId="{D19A2078-3524-459A-9E76-C285A4ED4C21}" srcOrd="0" destOrd="0" presId="urn:microsoft.com/office/officeart/2005/8/layout/process1"/>
    <dgm:cxn modelId="{00CC2BC8-EA34-456B-9CCA-4FAB1BE55B92}" srcId="{C4D16B96-F87C-48A9-A423-384FDFEF009B}" destId="{691D0620-DB73-46CE-8C88-1AF00310BFD0}" srcOrd="0" destOrd="0" parTransId="{36200FE9-BF4C-4F22-BD89-0A43631D7352}" sibTransId="{7318E3A7-9780-41B9-8FDD-9260D6F09710}"/>
    <dgm:cxn modelId="{864DC398-3D23-4C70-A2AD-96524279A383}" type="presOf" srcId="{7CECAF92-4840-45DF-A9F9-8A63A91EDE3C}" destId="{677A718C-4E7A-430B-B6FC-03BED37D7FCB}" srcOrd="0" destOrd="0" presId="urn:microsoft.com/office/officeart/2005/8/layout/process1"/>
    <dgm:cxn modelId="{8077563F-E1DB-4E38-B866-5EA40D5A7767}" type="presOf" srcId="{9035D6A1-CFDA-4426-81F5-4EFD41F8A9F6}" destId="{CC870DE0-1655-4A3A-B378-E5BDE99FAC35}" srcOrd="1" destOrd="0" presId="urn:microsoft.com/office/officeart/2005/8/layout/process1"/>
    <dgm:cxn modelId="{067986D1-EF54-45AF-A224-6A9ACC0FC39F}" type="presOf" srcId="{691D0620-DB73-46CE-8C88-1AF00310BFD0}" destId="{69C912B6-C789-460E-8BF1-424F039B1729}" srcOrd="0" destOrd="0" presId="urn:microsoft.com/office/officeart/2005/8/layout/process1"/>
    <dgm:cxn modelId="{A8D0A20F-9157-4122-8707-23B505668A30}" srcId="{C4D16B96-F87C-48A9-A423-384FDFEF009B}" destId="{BDDD44B8-6907-4BC9-BACE-772786856365}" srcOrd="3" destOrd="0" parTransId="{0CD2E75B-50F3-4DF3-AF59-62514636205C}" sibTransId="{12FCB79E-951F-4862-AF7D-24FE661F0361}"/>
    <dgm:cxn modelId="{0E1572A6-2A1E-4DA3-B7BF-BC4BAC5885D5}" type="presOf" srcId="{9CBAC816-1E79-4D7C-9646-0142BA443508}" destId="{37F15FD5-C3A4-4979-90C1-20751FAFAA11}" srcOrd="1" destOrd="0" presId="urn:microsoft.com/office/officeart/2005/8/layout/process1"/>
    <dgm:cxn modelId="{8315DE74-66A5-4833-B872-23DC74393C63}" srcId="{C4D16B96-F87C-48A9-A423-384FDFEF009B}" destId="{7CECAF92-4840-45DF-A9F9-8A63A91EDE3C}" srcOrd="2" destOrd="0" parTransId="{2DCA2325-D1F1-424E-8AC4-077191B44904}" sibTransId="{9035D6A1-CFDA-4426-81F5-4EFD41F8A9F6}"/>
    <dgm:cxn modelId="{2CDC0404-E83C-4120-AD18-234934C3E84F}" type="presParOf" srcId="{D19A2078-3524-459A-9E76-C285A4ED4C21}" destId="{69C912B6-C789-460E-8BF1-424F039B1729}" srcOrd="0" destOrd="0" presId="urn:microsoft.com/office/officeart/2005/8/layout/process1"/>
    <dgm:cxn modelId="{AD775230-60A5-4AD8-9401-5BAA69FB51B8}" type="presParOf" srcId="{D19A2078-3524-459A-9E76-C285A4ED4C21}" destId="{854F63F9-E633-4F76-84BF-ACAC4D065F1A}" srcOrd="1" destOrd="0" presId="urn:microsoft.com/office/officeart/2005/8/layout/process1"/>
    <dgm:cxn modelId="{E3E52BAC-722C-4A82-8832-275A0C6C7ED2}" type="presParOf" srcId="{854F63F9-E633-4F76-84BF-ACAC4D065F1A}" destId="{370DCA73-25F9-4CB2-BEB3-B92254EE56B8}" srcOrd="0" destOrd="0" presId="urn:microsoft.com/office/officeart/2005/8/layout/process1"/>
    <dgm:cxn modelId="{DA34AD88-6F5E-4BDB-8690-B25A299BA226}" type="presParOf" srcId="{D19A2078-3524-459A-9E76-C285A4ED4C21}" destId="{38E431BE-098C-4688-905E-90F21D286AB7}" srcOrd="2" destOrd="0" presId="urn:microsoft.com/office/officeart/2005/8/layout/process1"/>
    <dgm:cxn modelId="{B124E727-B00E-4E3F-A80D-574429223D92}" type="presParOf" srcId="{D19A2078-3524-459A-9E76-C285A4ED4C21}" destId="{942B1AE6-1295-415E-AA37-C276ADCC7FD0}" srcOrd="3" destOrd="0" presId="urn:microsoft.com/office/officeart/2005/8/layout/process1"/>
    <dgm:cxn modelId="{50E3FAE3-E508-47FC-A429-9851607AAD30}" type="presParOf" srcId="{942B1AE6-1295-415E-AA37-C276ADCC7FD0}" destId="{37F15FD5-C3A4-4979-90C1-20751FAFAA11}" srcOrd="0" destOrd="0" presId="urn:microsoft.com/office/officeart/2005/8/layout/process1"/>
    <dgm:cxn modelId="{586070A5-9AB0-49A4-AEF3-A6CC316A6AAC}" type="presParOf" srcId="{D19A2078-3524-459A-9E76-C285A4ED4C21}" destId="{677A718C-4E7A-430B-B6FC-03BED37D7FCB}" srcOrd="4" destOrd="0" presId="urn:microsoft.com/office/officeart/2005/8/layout/process1"/>
    <dgm:cxn modelId="{C266DC8C-8C33-448E-A882-49D3BE034342}" type="presParOf" srcId="{D19A2078-3524-459A-9E76-C285A4ED4C21}" destId="{9696CDAA-B998-412F-940D-7B97386A90D8}" srcOrd="5" destOrd="0" presId="urn:microsoft.com/office/officeart/2005/8/layout/process1"/>
    <dgm:cxn modelId="{F2DA3F98-C5F9-4569-B130-FB19A816E62A}" type="presParOf" srcId="{9696CDAA-B998-412F-940D-7B97386A90D8}" destId="{CC870DE0-1655-4A3A-B378-E5BDE99FAC35}" srcOrd="0" destOrd="0" presId="urn:microsoft.com/office/officeart/2005/8/layout/process1"/>
    <dgm:cxn modelId="{A00F74A6-6A3A-4A0A-A1BD-3A171DEC1079}" type="presParOf" srcId="{D19A2078-3524-459A-9E76-C285A4ED4C21}" destId="{0CF41BF2-F9B4-423C-B55C-3CB4A36C6947}" srcOrd="6" destOrd="0" presId="urn:microsoft.com/office/officeart/2005/8/layout/process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4C5FFD-618C-49A0-B8A7-F65EC425A763}" type="doc">
      <dgm:prSet loTypeId="urn:microsoft.com/office/officeart/2005/8/layout/process1" loCatId="process" qsTypeId="urn:microsoft.com/office/officeart/2005/8/quickstyle/3d3" qsCatId="3D" csTypeId="urn:microsoft.com/office/officeart/2005/8/colors/accent1_5" csCatId="accent1" phldr="1"/>
      <dgm:spPr/>
    </dgm:pt>
    <dgm:pt modelId="{8D650624-447C-421B-AAB9-DA5999343676}">
      <dgm:prSet phldrT="[Text]" custT="1"/>
      <dgm:spPr/>
      <dgm:t>
        <a:bodyPr/>
        <a:lstStyle/>
        <a:p>
          <a:r>
            <a:rPr lang="cs-CZ" sz="2800" b="1" cap="none" spc="0" dirty="0" err="1" smtClean="0">
              <a:ln w="1905"/>
              <a:effectLst>
                <a:outerShdw blurRad="38100" dist="38100" dir="2700000" algn="tl">
                  <a:srgbClr val="000000">
                    <a:alpha val="43137"/>
                  </a:srgbClr>
                </a:outerShdw>
              </a:effectLst>
            </a:rPr>
            <a:t>Ich</a:t>
          </a:r>
          <a:endParaRPr lang="cs-CZ" sz="2800" b="1" cap="none" spc="0" dirty="0">
            <a:ln w="1905"/>
            <a:effectLst>
              <a:outerShdw blurRad="38100" dist="38100" dir="2700000" algn="tl">
                <a:srgbClr val="000000">
                  <a:alpha val="43137"/>
                </a:srgbClr>
              </a:outerShdw>
            </a:effectLst>
          </a:endParaRPr>
        </a:p>
      </dgm:t>
    </dgm:pt>
    <dgm:pt modelId="{9EA90142-BB5E-48D5-8AC3-5548E1A7FFFB}" type="parTrans" cxnId="{E7987990-AB1F-48C3-B916-D12C1D3D0F22}">
      <dgm:prSet/>
      <dgm:spPr/>
      <dgm:t>
        <a:bodyPr/>
        <a:lstStyle/>
        <a:p>
          <a:endParaRPr lang="cs-CZ"/>
        </a:p>
      </dgm:t>
    </dgm:pt>
    <dgm:pt modelId="{FA0C0A2F-4757-4D1E-A832-AED5AAE4E135}" type="sibTrans" cxnId="{E7987990-AB1F-48C3-B916-D12C1D3D0F22}">
      <dgm:prSet/>
      <dgm:spPr/>
      <dgm:t>
        <a:bodyPr/>
        <a:lstStyle/>
        <a:p>
          <a:endParaRPr lang="cs-CZ"/>
        </a:p>
      </dgm:t>
    </dgm:pt>
    <dgm:pt modelId="{223D9238-D2AF-4C6C-9976-BAF63F6833B2}">
      <dgm:prSet phldrT="[Text]" custT="1"/>
      <dgm:spPr/>
      <dgm:t>
        <a:bodyPr/>
        <a:lstStyle/>
        <a:p>
          <a:r>
            <a:rPr lang="cs-CZ" sz="2800" b="1" strike="noStrike" cap="none" spc="0" dirty="0" err="1" smtClean="0">
              <a:ln w="1905"/>
              <a:effectLst>
                <a:outerShdw blurRad="38100" dist="38100" dir="2700000" algn="tl">
                  <a:srgbClr val="000000">
                    <a:alpha val="43137"/>
                  </a:srgbClr>
                </a:outerShdw>
              </a:effectLst>
            </a:rPr>
            <a:t>muss</a:t>
          </a:r>
          <a:endParaRPr lang="cs-CZ" sz="2800" strike="noStrike" dirty="0">
            <a:effectLst>
              <a:outerShdw blurRad="38100" dist="38100" dir="2700000" algn="tl">
                <a:srgbClr val="000000">
                  <a:alpha val="43137"/>
                </a:srgbClr>
              </a:outerShdw>
            </a:effectLst>
          </a:endParaRPr>
        </a:p>
      </dgm:t>
    </dgm:pt>
    <dgm:pt modelId="{E92AF055-8259-4B06-A367-9FCBA81C7AE4}" type="parTrans" cxnId="{CCE4A65A-3AD9-4E96-BC88-D55613C6D4E1}">
      <dgm:prSet/>
      <dgm:spPr/>
      <dgm:t>
        <a:bodyPr/>
        <a:lstStyle/>
        <a:p>
          <a:endParaRPr lang="cs-CZ"/>
        </a:p>
      </dgm:t>
    </dgm:pt>
    <dgm:pt modelId="{E6AD19B2-2D0F-4978-B6D9-EBD326FDB118}" type="sibTrans" cxnId="{CCE4A65A-3AD9-4E96-BC88-D55613C6D4E1}">
      <dgm:prSet/>
      <dgm:spPr/>
      <dgm:t>
        <a:bodyPr/>
        <a:lstStyle/>
        <a:p>
          <a:endParaRPr lang="cs-CZ"/>
        </a:p>
      </dgm:t>
    </dgm:pt>
    <dgm:pt modelId="{CB05DAE6-88EA-4A87-8A08-1E44969F68F9}">
      <dgm:prSet phldrT="[Text]" custT="1"/>
      <dgm:spPr/>
      <dgm:t>
        <a:bodyPr/>
        <a:lstStyle/>
        <a:p>
          <a:r>
            <a:rPr lang="cs-CZ" sz="2800" b="1" cap="none" spc="0" dirty="0" err="1" smtClean="0">
              <a:ln w="1905"/>
              <a:effectLst>
                <a:outerShdw blurRad="38100" dist="38100" dir="2700000" algn="tl">
                  <a:srgbClr val="000000">
                    <a:alpha val="43137"/>
                  </a:srgbClr>
                </a:outerShdw>
              </a:effectLst>
            </a:rPr>
            <a:t>heute</a:t>
          </a:r>
          <a:endParaRPr lang="cs-CZ" sz="2800" b="1" cap="none" spc="0" dirty="0">
            <a:ln w="1905"/>
            <a:effectLst>
              <a:outerShdw blurRad="38100" dist="38100" dir="2700000" algn="tl">
                <a:srgbClr val="000000">
                  <a:alpha val="43137"/>
                </a:srgbClr>
              </a:outerShdw>
            </a:effectLst>
          </a:endParaRPr>
        </a:p>
      </dgm:t>
    </dgm:pt>
    <dgm:pt modelId="{524D450A-473D-4435-9E70-9CE41951DDA4}" type="parTrans" cxnId="{E9C9B3CA-88AF-451B-9511-828703486218}">
      <dgm:prSet/>
      <dgm:spPr/>
      <dgm:t>
        <a:bodyPr/>
        <a:lstStyle/>
        <a:p>
          <a:endParaRPr lang="cs-CZ"/>
        </a:p>
      </dgm:t>
    </dgm:pt>
    <dgm:pt modelId="{43D2150F-C2E3-4C30-A28B-BDF3076345BB}" type="sibTrans" cxnId="{E9C9B3CA-88AF-451B-9511-828703486218}">
      <dgm:prSet/>
      <dgm:spPr/>
      <dgm:t>
        <a:bodyPr/>
        <a:lstStyle/>
        <a:p>
          <a:endParaRPr lang="cs-CZ"/>
        </a:p>
      </dgm:t>
    </dgm:pt>
    <dgm:pt modelId="{67151790-3074-4682-8A78-1C3E1B322C88}">
      <dgm:prSet phldrT="[Text]" custT="1"/>
      <dgm:spPr/>
      <dgm:t>
        <a:bodyPr/>
        <a:lstStyle/>
        <a:p>
          <a:r>
            <a:rPr lang="cs-CZ" sz="2800" b="1" cap="none" spc="0" dirty="0" err="1" smtClean="0">
              <a:ln w="1905"/>
              <a:effectLst>
                <a:outerShdw blurRad="38100" dist="38100" dir="2700000" algn="tl">
                  <a:srgbClr val="000000">
                    <a:alpha val="43137"/>
                  </a:srgbClr>
                </a:outerShdw>
              </a:effectLst>
            </a:rPr>
            <a:t>einkau</a:t>
          </a:r>
          <a:r>
            <a:rPr lang="cs-CZ" sz="2800" b="1" cap="none" spc="0" dirty="0" smtClean="0">
              <a:ln w="1905"/>
              <a:effectLst>
                <a:outerShdw blurRad="38100" dist="38100" dir="2700000" algn="tl">
                  <a:srgbClr val="000000">
                    <a:alpha val="43137"/>
                  </a:srgbClr>
                </a:outerShdw>
              </a:effectLst>
            </a:rPr>
            <a:t>-fen</a:t>
          </a:r>
          <a:endParaRPr lang="cs-CZ" sz="2800" b="1" cap="none" spc="0" dirty="0">
            <a:ln w="1905"/>
            <a:effectLst>
              <a:outerShdw blurRad="38100" dist="38100" dir="2700000" algn="tl">
                <a:srgbClr val="000000">
                  <a:alpha val="43137"/>
                </a:srgbClr>
              </a:outerShdw>
            </a:effectLst>
          </a:endParaRPr>
        </a:p>
      </dgm:t>
    </dgm:pt>
    <dgm:pt modelId="{E8625CDB-6B73-4C4E-808E-FB48886C0447}" type="parTrans" cxnId="{F6A09090-1BB2-4B66-BB82-40E1C6000B0B}">
      <dgm:prSet/>
      <dgm:spPr/>
      <dgm:t>
        <a:bodyPr/>
        <a:lstStyle/>
        <a:p>
          <a:endParaRPr lang="cs-CZ"/>
        </a:p>
      </dgm:t>
    </dgm:pt>
    <dgm:pt modelId="{177DA447-7B30-4D4C-9ABC-07EE03C97DE4}" type="sibTrans" cxnId="{F6A09090-1BB2-4B66-BB82-40E1C6000B0B}">
      <dgm:prSet/>
      <dgm:spPr/>
      <dgm:t>
        <a:bodyPr/>
        <a:lstStyle/>
        <a:p>
          <a:endParaRPr lang="cs-CZ"/>
        </a:p>
      </dgm:t>
    </dgm:pt>
    <dgm:pt modelId="{664650E0-32C2-4D4E-A75B-EAE9A1549E51}">
      <dgm:prSet phldrT="[Text]" custT="1"/>
      <dgm:spPr/>
      <dgm:t>
        <a:bodyPr/>
        <a:lstStyle/>
        <a:p>
          <a:r>
            <a:rPr lang="cs-CZ" sz="2800" b="1" cap="none" spc="0" dirty="0" err="1" smtClean="0">
              <a:ln w="1905"/>
              <a:effectLst>
                <a:outerShdw blurRad="38100" dist="38100" dir="2700000" algn="tl">
                  <a:srgbClr val="000000">
                    <a:alpha val="43137"/>
                  </a:srgbClr>
                </a:outerShdw>
              </a:effectLst>
            </a:rPr>
            <a:t>gehen</a:t>
          </a:r>
          <a:r>
            <a:rPr lang="cs-CZ" sz="2800" b="1" cap="none" spc="0" dirty="0" smtClean="0">
              <a:ln w="1905"/>
              <a:effectLst>
                <a:outerShdw blurRad="38100" dist="38100" dir="2700000" algn="tl">
                  <a:srgbClr val="000000">
                    <a:alpha val="43137"/>
                  </a:srgbClr>
                </a:outerShdw>
              </a:effectLst>
            </a:rPr>
            <a:t>.</a:t>
          </a:r>
          <a:endParaRPr lang="cs-CZ" sz="2800" b="1" cap="none" spc="0" dirty="0">
            <a:ln w="1905"/>
            <a:effectLst>
              <a:outerShdw blurRad="38100" dist="38100" dir="2700000" algn="tl">
                <a:srgbClr val="000000">
                  <a:alpha val="43137"/>
                </a:srgbClr>
              </a:outerShdw>
            </a:effectLst>
          </a:endParaRPr>
        </a:p>
      </dgm:t>
    </dgm:pt>
    <dgm:pt modelId="{E22BD9BD-86C5-4821-B134-DE942D24E0AC}" type="parTrans" cxnId="{F871AA1F-EF5C-491D-B962-173037754005}">
      <dgm:prSet/>
      <dgm:spPr/>
      <dgm:t>
        <a:bodyPr/>
        <a:lstStyle/>
        <a:p>
          <a:endParaRPr lang="cs-CZ"/>
        </a:p>
      </dgm:t>
    </dgm:pt>
    <dgm:pt modelId="{BE0C9072-8476-4163-BB6E-CB55F041B8B8}" type="sibTrans" cxnId="{F871AA1F-EF5C-491D-B962-173037754005}">
      <dgm:prSet/>
      <dgm:spPr/>
      <dgm:t>
        <a:bodyPr/>
        <a:lstStyle/>
        <a:p>
          <a:endParaRPr lang="cs-CZ"/>
        </a:p>
      </dgm:t>
    </dgm:pt>
    <dgm:pt modelId="{E97BE626-D042-42A0-B443-8415D161B8A3}" type="pres">
      <dgm:prSet presAssocID="{1D4C5FFD-618C-49A0-B8A7-F65EC425A763}" presName="Name0" presStyleCnt="0">
        <dgm:presLayoutVars>
          <dgm:dir/>
          <dgm:resizeHandles val="exact"/>
        </dgm:presLayoutVars>
      </dgm:prSet>
      <dgm:spPr/>
    </dgm:pt>
    <dgm:pt modelId="{495C7642-A82B-42A3-BFBF-F228DC6F34B3}" type="pres">
      <dgm:prSet presAssocID="{8D650624-447C-421B-AAB9-DA5999343676}" presName="node" presStyleLbl="node1" presStyleIdx="0" presStyleCnt="5" custScaleX="69322">
        <dgm:presLayoutVars>
          <dgm:bulletEnabled val="1"/>
        </dgm:presLayoutVars>
      </dgm:prSet>
      <dgm:spPr/>
      <dgm:t>
        <a:bodyPr/>
        <a:lstStyle/>
        <a:p>
          <a:endParaRPr lang="cs-CZ"/>
        </a:p>
      </dgm:t>
    </dgm:pt>
    <dgm:pt modelId="{3A4D5936-3645-40B9-B630-20F28FDB05EF}" type="pres">
      <dgm:prSet presAssocID="{FA0C0A2F-4757-4D1E-A832-AED5AAE4E135}" presName="sibTrans" presStyleLbl="sibTrans2D1" presStyleIdx="0" presStyleCnt="4"/>
      <dgm:spPr/>
      <dgm:t>
        <a:bodyPr/>
        <a:lstStyle/>
        <a:p>
          <a:endParaRPr lang="cs-CZ"/>
        </a:p>
      </dgm:t>
    </dgm:pt>
    <dgm:pt modelId="{6E9872F5-CD74-4ECA-B249-B8A5E34BCF9C}" type="pres">
      <dgm:prSet presAssocID="{FA0C0A2F-4757-4D1E-A832-AED5AAE4E135}" presName="connectorText" presStyleLbl="sibTrans2D1" presStyleIdx="0" presStyleCnt="4"/>
      <dgm:spPr/>
      <dgm:t>
        <a:bodyPr/>
        <a:lstStyle/>
        <a:p>
          <a:endParaRPr lang="cs-CZ"/>
        </a:p>
      </dgm:t>
    </dgm:pt>
    <dgm:pt modelId="{03C637D3-C0E5-4F94-9AEE-125E7CD4E94A}" type="pres">
      <dgm:prSet presAssocID="{223D9238-D2AF-4C6C-9976-BAF63F6833B2}" presName="node" presStyleLbl="node1" presStyleIdx="1" presStyleCnt="5" custScaleX="80534">
        <dgm:presLayoutVars>
          <dgm:bulletEnabled val="1"/>
        </dgm:presLayoutVars>
      </dgm:prSet>
      <dgm:spPr/>
      <dgm:t>
        <a:bodyPr/>
        <a:lstStyle/>
        <a:p>
          <a:endParaRPr lang="cs-CZ"/>
        </a:p>
      </dgm:t>
    </dgm:pt>
    <dgm:pt modelId="{85BAC4E3-05F3-4591-9425-067B2033E438}" type="pres">
      <dgm:prSet presAssocID="{E6AD19B2-2D0F-4978-B6D9-EBD326FDB118}" presName="sibTrans" presStyleLbl="sibTrans2D1" presStyleIdx="1" presStyleCnt="4"/>
      <dgm:spPr/>
      <dgm:t>
        <a:bodyPr/>
        <a:lstStyle/>
        <a:p>
          <a:endParaRPr lang="cs-CZ"/>
        </a:p>
      </dgm:t>
    </dgm:pt>
    <dgm:pt modelId="{27015A6D-F28E-4B13-A3A5-722ABA876913}" type="pres">
      <dgm:prSet presAssocID="{E6AD19B2-2D0F-4978-B6D9-EBD326FDB118}" presName="connectorText" presStyleLbl="sibTrans2D1" presStyleIdx="1" presStyleCnt="4"/>
      <dgm:spPr/>
      <dgm:t>
        <a:bodyPr/>
        <a:lstStyle/>
        <a:p>
          <a:endParaRPr lang="cs-CZ"/>
        </a:p>
      </dgm:t>
    </dgm:pt>
    <dgm:pt modelId="{982B82C5-9AE9-4392-86DC-5E80E0858951}" type="pres">
      <dgm:prSet presAssocID="{CB05DAE6-88EA-4A87-8A08-1E44969F68F9}" presName="node" presStyleLbl="node1" presStyleIdx="2" presStyleCnt="5" custScaleX="81509">
        <dgm:presLayoutVars>
          <dgm:bulletEnabled val="1"/>
        </dgm:presLayoutVars>
      </dgm:prSet>
      <dgm:spPr/>
      <dgm:t>
        <a:bodyPr/>
        <a:lstStyle/>
        <a:p>
          <a:endParaRPr lang="cs-CZ"/>
        </a:p>
      </dgm:t>
    </dgm:pt>
    <dgm:pt modelId="{A376AE79-DE9A-4F03-8B9B-262E6775F470}" type="pres">
      <dgm:prSet presAssocID="{43D2150F-C2E3-4C30-A28B-BDF3076345BB}" presName="sibTrans" presStyleLbl="sibTrans2D1" presStyleIdx="2" presStyleCnt="4"/>
      <dgm:spPr/>
      <dgm:t>
        <a:bodyPr/>
        <a:lstStyle/>
        <a:p>
          <a:endParaRPr lang="cs-CZ"/>
        </a:p>
      </dgm:t>
    </dgm:pt>
    <dgm:pt modelId="{B67C7414-47A7-4699-AF4A-9563108EA1FD}" type="pres">
      <dgm:prSet presAssocID="{43D2150F-C2E3-4C30-A28B-BDF3076345BB}" presName="connectorText" presStyleLbl="sibTrans2D1" presStyleIdx="2" presStyleCnt="4"/>
      <dgm:spPr/>
      <dgm:t>
        <a:bodyPr/>
        <a:lstStyle/>
        <a:p>
          <a:endParaRPr lang="cs-CZ"/>
        </a:p>
      </dgm:t>
    </dgm:pt>
    <dgm:pt modelId="{2CA90832-6F65-4291-B634-3D36FF85FD9D}" type="pres">
      <dgm:prSet presAssocID="{67151790-3074-4682-8A78-1C3E1B322C88}" presName="node" presStyleLbl="node1" presStyleIdx="3" presStyleCnt="5" custScaleX="111755" custLinFactNeighborX="777" custLinFactNeighborY="1092">
        <dgm:presLayoutVars>
          <dgm:bulletEnabled val="1"/>
        </dgm:presLayoutVars>
      </dgm:prSet>
      <dgm:spPr/>
      <dgm:t>
        <a:bodyPr/>
        <a:lstStyle/>
        <a:p>
          <a:endParaRPr lang="cs-CZ"/>
        </a:p>
      </dgm:t>
    </dgm:pt>
    <dgm:pt modelId="{D2D747D3-9D7B-428B-88F0-44283B802003}" type="pres">
      <dgm:prSet presAssocID="{177DA447-7B30-4D4C-9ABC-07EE03C97DE4}" presName="sibTrans" presStyleLbl="sibTrans2D1" presStyleIdx="3" presStyleCnt="4"/>
      <dgm:spPr/>
      <dgm:t>
        <a:bodyPr/>
        <a:lstStyle/>
        <a:p>
          <a:endParaRPr lang="cs-CZ"/>
        </a:p>
      </dgm:t>
    </dgm:pt>
    <dgm:pt modelId="{332893C9-FECA-4D17-A880-446B5D140E48}" type="pres">
      <dgm:prSet presAssocID="{177DA447-7B30-4D4C-9ABC-07EE03C97DE4}" presName="connectorText" presStyleLbl="sibTrans2D1" presStyleIdx="3" presStyleCnt="4"/>
      <dgm:spPr/>
      <dgm:t>
        <a:bodyPr/>
        <a:lstStyle/>
        <a:p>
          <a:endParaRPr lang="cs-CZ"/>
        </a:p>
      </dgm:t>
    </dgm:pt>
    <dgm:pt modelId="{A2A4AB86-837A-4187-B36A-D544174813AD}" type="pres">
      <dgm:prSet presAssocID="{664650E0-32C2-4D4E-A75B-EAE9A1549E51}" presName="node" presStyleLbl="node1" presStyleIdx="4" presStyleCnt="5" custScaleX="100680" custLinFactNeighborX="777" custLinFactNeighborY="1092">
        <dgm:presLayoutVars>
          <dgm:bulletEnabled val="1"/>
        </dgm:presLayoutVars>
      </dgm:prSet>
      <dgm:spPr/>
      <dgm:t>
        <a:bodyPr/>
        <a:lstStyle/>
        <a:p>
          <a:endParaRPr lang="cs-CZ"/>
        </a:p>
      </dgm:t>
    </dgm:pt>
  </dgm:ptLst>
  <dgm:cxnLst>
    <dgm:cxn modelId="{7420202F-A65D-4533-AE7B-113459F17570}" type="presOf" srcId="{8D650624-447C-421B-AAB9-DA5999343676}" destId="{495C7642-A82B-42A3-BFBF-F228DC6F34B3}" srcOrd="0" destOrd="0" presId="urn:microsoft.com/office/officeart/2005/8/layout/process1"/>
    <dgm:cxn modelId="{B0F29E71-428E-4F5A-A66A-55BFF52E62AD}" type="presOf" srcId="{E6AD19B2-2D0F-4978-B6D9-EBD326FDB118}" destId="{85BAC4E3-05F3-4591-9425-067B2033E438}" srcOrd="0" destOrd="0" presId="urn:microsoft.com/office/officeart/2005/8/layout/process1"/>
    <dgm:cxn modelId="{01673865-FA04-4B5C-897C-7D10C5F3DDB3}" type="presOf" srcId="{E6AD19B2-2D0F-4978-B6D9-EBD326FDB118}" destId="{27015A6D-F28E-4B13-A3A5-722ABA876913}" srcOrd="1" destOrd="0" presId="urn:microsoft.com/office/officeart/2005/8/layout/process1"/>
    <dgm:cxn modelId="{F871AA1F-EF5C-491D-B962-173037754005}" srcId="{1D4C5FFD-618C-49A0-B8A7-F65EC425A763}" destId="{664650E0-32C2-4D4E-A75B-EAE9A1549E51}" srcOrd="4" destOrd="0" parTransId="{E22BD9BD-86C5-4821-B134-DE942D24E0AC}" sibTransId="{BE0C9072-8476-4163-BB6E-CB55F041B8B8}"/>
    <dgm:cxn modelId="{39E51644-A30F-4E5B-8D0B-BE8272F12E22}" type="presOf" srcId="{1D4C5FFD-618C-49A0-B8A7-F65EC425A763}" destId="{E97BE626-D042-42A0-B443-8415D161B8A3}" srcOrd="0" destOrd="0" presId="urn:microsoft.com/office/officeart/2005/8/layout/process1"/>
    <dgm:cxn modelId="{A3296CCE-7DB0-48A4-9B1E-310E75BA39ED}" type="presOf" srcId="{177DA447-7B30-4D4C-9ABC-07EE03C97DE4}" destId="{332893C9-FECA-4D17-A880-446B5D140E48}" srcOrd="1" destOrd="0" presId="urn:microsoft.com/office/officeart/2005/8/layout/process1"/>
    <dgm:cxn modelId="{38177E68-811E-430C-BE0D-14773C227FC8}" type="presOf" srcId="{177DA447-7B30-4D4C-9ABC-07EE03C97DE4}" destId="{D2D747D3-9D7B-428B-88F0-44283B802003}" srcOrd="0" destOrd="0" presId="urn:microsoft.com/office/officeart/2005/8/layout/process1"/>
    <dgm:cxn modelId="{07486319-BDE2-4565-A51F-E0969561E6D0}" type="presOf" srcId="{FA0C0A2F-4757-4D1E-A832-AED5AAE4E135}" destId="{3A4D5936-3645-40B9-B630-20F28FDB05EF}" srcOrd="0" destOrd="0" presId="urn:microsoft.com/office/officeart/2005/8/layout/process1"/>
    <dgm:cxn modelId="{AE6C0FC2-3F66-4606-99AE-67BAA5F15E35}" type="presOf" srcId="{43D2150F-C2E3-4C30-A28B-BDF3076345BB}" destId="{A376AE79-DE9A-4F03-8B9B-262E6775F470}" srcOrd="0" destOrd="0" presId="urn:microsoft.com/office/officeart/2005/8/layout/process1"/>
    <dgm:cxn modelId="{3D044C83-EA10-4AF3-8BDB-8D075F7E5E87}" type="presOf" srcId="{223D9238-D2AF-4C6C-9976-BAF63F6833B2}" destId="{03C637D3-C0E5-4F94-9AEE-125E7CD4E94A}" srcOrd="0" destOrd="0" presId="urn:microsoft.com/office/officeart/2005/8/layout/process1"/>
    <dgm:cxn modelId="{CCE4A65A-3AD9-4E96-BC88-D55613C6D4E1}" srcId="{1D4C5FFD-618C-49A0-B8A7-F65EC425A763}" destId="{223D9238-D2AF-4C6C-9976-BAF63F6833B2}" srcOrd="1" destOrd="0" parTransId="{E92AF055-8259-4B06-A367-9FCBA81C7AE4}" sibTransId="{E6AD19B2-2D0F-4978-B6D9-EBD326FDB118}"/>
    <dgm:cxn modelId="{5C576510-7EEF-4643-8ADA-515696DB217D}" type="presOf" srcId="{67151790-3074-4682-8A78-1C3E1B322C88}" destId="{2CA90832-6F65-4291-B634-3D36FF85FD9D}" srcOrd="0" destOrd="0" presId="urn:microsoft.com/office/officeart/2005/8/layout/process1"/>
    <dgm:cxn modelId="{88251ED4-67BF-49B4-ABFF-75EF3E94A5C5}" type="presOf" srcId="{CB05DAE6-88EA-4A87-8A08-1E44969F68F9}" destId="{982B82C5-9AE9-4392-86DC-5E80E0858951}" srcOrd="0" destOrd="0" presId="urn:microsoft.com/office/officeart/2005/8/layout/process1"/>
    <dgm:cxn modelId="{BC2E9BC6-08BE-4F91-AB3C-E80E69A8AED0}" type="presOf" srcId="{43D2150F-C2E3-4C30-A28B-BDF3076345BB}" destId="{B67C7414-47A7-4699-AF4A-9563108EA1FD}" srcOrd="1" destOrd="0" presId="urn:microsoft.com/office/officeart/2005/8/layout/process1"/>
    <dgm:cxn modelId="{75150AD6-6F9D-4FD0-9506-807B7C8DFDC8}" type="presOf" srcId="{FA0C0A2F-4757-4D1E-A832-AED5AAE4E135}" destId="{6E9872F5-CD74-4ECA-B249-B8A5E34BCF9C}" srcOrd="1" destOrd="0" presId="urn:microsoft.com/office/officeart/2005/8/layout/process1"/>
    <dgm:cxn modelId="{E9C9B3CA-88AF-451B-9511-828703486218}" srcId="{1D4C5FFD-618C-49A0-B8A7-F65EC425A763}" destId="{CB05DAE6-88EA-4A87-8A08-1E44969F68F9}" srcOrd="2" destOrd="0" parTransId="{524D450A-473D-4435-9E70-9CE41951DDA4}" sibTransId="{43D2150F-C2E3-4C30-A28B-BDF3076345BB}"/>
    <dgm:cxn modelId="{F6A09090-1BB2-4B66-BB82-40E1C6000B0B}" srcId="{1D4C5FFD-618C-49A0-B8A7-F65EC425A763}" destId="{67151790-3074-4682-8A78-1C3E1B322C88}" srcOrd="3" destOrd="0" parTransId="{E8625CDB-6B73-4C4E-808E-FB48886C0447}" sibTransId="{177DA447-7B30-4D4C-9ABC-07EE03C97DE4}"/>
    <dgm:cxn modelId="{E7987990-AB1F-48C3-B916-D12C1D3D0F22}" srcId="{1D4C5FFD-618C-49A0-B8A7-F65EC425A763}" destId="{8D650624-447C-421B-AAB9-DA5999343676}" srcOrd="0" destOrd="0" parTransId="{9EA90142-BB5E-48D5-8AC3-5548E1A7FFFB}" sibTransId="{FA0C0A2F-4757-4D1E-A832-AED5AAE4E135}"/>
    <dgm:cxn modelId="{713986FB-FB9C-44ED-A84C-0DDE1E4FD3C5}" type="presOf" srcId="{664650E0-32C2-4D4E-A75B-EAE9A1549E51}" destId="{A2A4AB86-837A-4187-B36A-D544174813AD}" srcOrd="0" destOrd="0" presId="urn:microsoft.com/office/officeart/2005/8/layout/process1"/>
    <dgm:cxn modelId="{A8916212-6FE8-40EC-9656-DE8B3F82EB7B}" type="presParOf" srcId="{E97BE626-D042-42A0-B443-8415D161B8A3}" destId="{495C7642-A82B-42A3-BFBF-F228DC6F34B3}" srcOrd="0" destOrd="0" presId="urn:microsoft.com/office/officeart/2005/8/layout/process1"/>
    <dgm:cxn modelId="{AF6A4299-6F61-4293-B2A3-495F443D4335}" type="presParOf" srcId="{E97BE626-D042-42A0-B443-8415D161B8A3}" destId="{3A4D5936-3645-40B9-B630-20F28FDB05EF}" srcOrd="1" destOrd="0" presId="urn:microsoft.com/office/officeart/2005/8/layout/process1"/>
    <dgm:cxn modelId="{24D209DA-5FFC-43CA-8553-E16BADE96170}" type="presParOf" srcId="{3A4D5936-3645-40B9-B630-20F28FDB05EF}" destId="{6E9872F5-CD74-4ECA-B249-B8A5E34BCF9C}" srcOrd="0" destOrd="0" presId="urn:microsoft.com/office/officeart/2005/8/layout/process1"/>
    <dgm:cxn modelId="{086B2188-611B-46C5-8EAC-8708C38724BE}" type="presParOf" srcId="{E97BE626-D042-42A0-B443-8415D161B8A3}" destId="{03C637D3-C0E5-4F94-9AEE-125E7CD4E94A}" srcOrd="2" destOrd="0" presId="urn:microsoft.com/office/officeart/2005/8/layout/process1"/>
    <dgm:cxn modelId="{09A7B31C-A012-4415-BE2A-848A7576705E}" type="presParOf" srcId="{E97BE626-D042-42A0-B443-8415D161B8A3}" destId="{85BAC4E3-05F3-4591-9425-067B2033E438}" srcOrd="3" destOrd="0" presId="urn:microsoft.com/office/officeart/2005/8/layout/process1"/>
    <dgm:cxn modelId="{853B9E4C-EDD6-4742-A2F1-66B000C177B0}" type="presParOf" srcId="{85BAC4E3-05F3-4591-9425-067B2033E438}" destId="{27015A6D-F28E-4B13-A3A5-722ABA876913}" srcOrd="0" destOrd="0" presId="urn:microsoft.com/office/officeart/2005/8/layout/process1"/>
    <dgm:cxn modelId="{6C0D2CE6-517D-4C7A-8760-083AF50D0BFC}" type="presParOf" srcId="{E97BE626-D042-42A0-B443-8415D161B8A3}" destId="{982B82C5-9AE9-4392-86DC-5E80E0858951}" srcOrd="4" destOrd="0" presId="urn:microsoft.com/office/officeart/2005/8/layout/process1"/>
    <dgm:cxn modelId="{F5BD73C4-F117-42B2-B588-5ED3CF00B9FC}" type="presParOf" srcId="{E97BE626-D042-42A0-B443-8415D161B8A3}" destId="{A376AE79-DE9A-4F03-8B9B-262E6775F470}" srcOrd="5" destOrd="0" presId="urn:microsoft.com/office/officeart/2005/8/layout/process1"/>
    <dgm:cxn modelId="{E66A6B8B-F703-4613-9E32-3506F3BA8032}" type="presParOf" srcId="{A376AE79-DE9A-4F03-8B9B-262E6775F470}" destId="{B67C7414-47A7-4699-AF4A-9563108EA1FD}" srcOrd="0" destOrd="0" presId="urn:microsoft.com/office/officeart/2005/8/layout/process1"/>
    <dgm:cxn modelId="{BF4C733C-84A2-468D-A538-D568A671E692}" type="presParOf" srcId="{E97BE626-D042-42A0-B443-8415D161B8A3}" destId="{2CA90832-6F65-4291-B634-3D36FF85FD9D}" srcOrd="6" destOrd="0" presId="urn:microsoft.com/office/officeart/2005/8/layout/process1"/>
    <dgm:cxn modelId="{FD667818-868B-4F1C-A92A-371AA4ED56A2}" type="presParOf" srcId="{E97BE626-D042-42A0-B443-8415D161B8A3}" destId="{D2D747D3-9D7B-428B-88F0-44283B802003}" srcOrd="7" destOrd="0" presId="urn:microsoft.com/office/officeart/2005/8/layout/process1"/>
    <dgm:cxn modelId="{041EB86E-15C7-4B66-8A85-C0C72980109E}" type="presParOf" srcId="{D2D747D3-9D7B-428B-88F0-44283B802003}" destId="{332893C9-FECA-4D17-A880-446B5D140E48}" srcOrd="0" destOrd="0" presId="urn:microsoft.com/office/officeart/2005/8/layout/process1"/>
    <dgm:cxn modelId="{E0E7F88E-598E-4767-ABF2-62AD227B4E28}" type="presParOf" srcId="{E97BE626-D042-42A0-B443-8415D161B8A3}" destId="{A2A4AB86-837A-4187-B36A-D544174813AD}" srcOrd="8"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368E6-F20C-4B02-A3BB-A30DFE10A92A}">
      <dsp:nvSpPr>
        <dsp:cNvPr id="0" name=""/>
        <dsp:cNvSpPr/>
      </dsp:nvSpPr>
      <dsp:spPr>
        <a:xfrm>
          <a:off x="0" y="899876"/>
          <a:ext cx="3195355" cy="1917212"/>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ich soll</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du sollst</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er soll</a:t>
          </a:r>
          <a:endParaRPr lang="cs-CZ" sz="2800" b="1" kern="1200" cap="none" spc="0" dirty="0">
            <a:ln w="12700">
              <a:solidFill>
                <a:schemeClr val="tx2">
                  <a:satMod val="155000"/>
                </a:schemeClr>
              </a:solidFill>
              <a:prstDash val="solid"/>
            </a:ln>
            <a:solidFill>
              <a:schemeClr val="tx1"/>
            </a:solidFill>
            <a:effectLst/>
          </a:endParaRPr>
        </a:p>
      </dsp:txBody>
      <dsp:txXfrm>
        <a:off x="0" y="899876"/>
        <a:ext cx="3195355" cy="1917212"/>
      </dsp:txXfrm>
    </dsp:sp>
    <dsp:sp modelId="{AE018C8E-70C0-4912-8559-357A49479AF3}">
      <dsp:nvSpPr>
        <dsp:cNvPr id="0" name=""/>
        <dsp:cNvSpPr/>
      </dsp:nvSpPr>
      <dsp:spPr>
        <a:xfrm>
          <a:off x="3514890" y="853345"/>
          <a:ext cx="3195355" cy="1917212"/>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244600">
            <a:lnSpc>
              <a:spcPct val="90000"/>
            </a:lnSpc>
            <a:spcBef>
              <a:spcPct val="0"/>
            </a:spcBef>
            <a:spcAft>
              <a:spcPct val="35000"/>
            </a:spcAft>
          </a:pPr>
          <a:r>
            <a:rPr lang="de-DE" sz="2800" b="1" kern="1200" cap="none" spc="0" smtClean="0">
              <a:ln w="12700">
                <a:solidFill>
                  <a:schemeClr val="tx2">
                    <a:satMod val="155000"/>
                  </a:schemeClr>
                </a:solidFill>
                <a:prstDash val="solid"/>
              </a:ln>
              <a:solidFill>
                <a:schemeClr val="tx1"/>
              </a:solidFill>
              <a:effectLst/>
            </a:rPr>
            <a:t>ich </a:t>
          </a:r>
          <a:r>
            <a:rPr lang="de-DE" sz="2800" b="1" kern="1200" cap="none" spc="0" dirty="0" smtClean="0">
              <a:ln w="12700">
                <a:solidFill>
                  <a:schemeClr val="tx2">
                    <a:satMod val="155000"/>
                  </a:schemeClr>
                </a:solidFill>
                <a:prstDash val="solid"/>
              </a:ln>
              <a:solidFill>
                <a:schemeClr val="tx1"/>
              </a:solidFill>
              <a:effectLst/>
            </a:rPr>
            <a:t>will</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du willst</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er will</a:t>
          </a:r>
          <a:endParaRPr lang="cs-CZ" sz="2800" b="1" kern="1200" cap="none" spc="0" dirty="0">
            <a:ln w="12700">
              <a:solidFill>
                <a:schemeClr val="tx2">
                  <a:satMod val="155000"/>
                </a:schemeClr>
              </a:solidFill>
              <a:prstDash val="solid"/>
            </a:ln>
            <a:solidFill>
              <a:schemeClr val="tx1"/>
            </a:solidFill>
            <a:effectLst/>
          </a:endParaRPr>
        </a:p>
      </dsp:txBody>
      <dsp:txXfrm>
        <a:off x="3514890" y="853345"/>
        <a:ext cx="3195355" cy="1917212"/>
      </dsp:txXfrm>
    </dsp:sp>
    <dsp:sp modelId="{A02C1D97-CD8F-44D9-933E-9CEE1DEFC462}">
      <dsp:nvSpPr>
        <dsp:cNvPr id="0" name=""/>
        <dsp:cNvSpPr/>
      </dsp:nvSpPr>
      <dsp:spPr>
        <a:xfrm>
          <a:off x="7029781" y="853345"/>
          <a:ext cx="3195355" cy="1917212"/>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ich kann</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du kannst</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er kann</a:t>
          </a:r>
          <a:endParaRPr lang="cs-CZ" sz="2800" b="1" kern="1200" cap="none" spc="0" dirty="0">
            <a:ln w="12700">
              <a:solidFill>
                <a:schemeClr val="tx2">
                  <a:satMod val="155000"/>
                </a:schemeClr>
              </a:solidFill>
              <a:prstDash val="solid"/>
            </a:ln>
            <a:solidFill>
              <a:schemeClr val="tx1"/>
            </a:solidFill>
            <a:effectLst/>
          </a:endParaRPr>
        </a:p>
      </dsp:txBody>
      <dsp:txXfrm>
        <a:off x="7029781" y="853345"/>
        <a:ext cx="3195355" cy="1917212"/>
      </dsp:txXfrm>
    </dsp:sp>
    <dsp:sp modelId="{5FB785A8-4BD8-4690-B835-C29CFE652BEA}">
      <dsp:nvSpPr>
        <dsp:cNvPr id="0" name=""/>
        <dsp:cNvSpPr/>
      </dsp:nvSpPr>
      <dsp:spPr>
        <a:xfrm>
          <a:off x="0" y="3096344"/>
          <a:ext cx="3195355" cy="1917212"/>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ich muss</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du musst</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er muss</a:t>
          </a:r>
          <a:endParaRPr lang="cs-CZ" sz="2800" b="1" kern="1200" cap="none" spc="0" dirty="0">
            <a:ln w="12700">
              <a:solidFill>
                <a:schemeClr val="tx2">
                  <a:satMod val="155000"/>
                </a:schemeClr>
              </a:solidFill>
              <a:prstDash val="solid"/>
            </a:ln>
            <a:solidFill>
              <a:schemeClr val="tx1"/>
            </a:solidFill>
            <a:effectLst/>
          </a:endParaRPr>
        </a:p>
      </dsp:txBody>
      <dsp:txXfrm>
        <a:off x="0" y="3096344"/>
        <a:ext cx="3195355" cy="1917212"/>
      </dsp:txXfrm>
    </dsp:sp>
    <dsp:sp modelId="{93A2F398-9F53-44AE-BB7F-1919E4E3D5C5}">
      <dsp:nvSpPr>
        <dsp:cNvPr id="0" name=""/>
        <dsp:cNvSpPr/>
      </dsp:nvSpPr>
      <dsp:spPr>
        <a:xfrm>
          <a:off x="3492906" y="3096344"/>
          <a:ext cx="3195355" cy="1917212"/>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ich darf</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du darfst</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er darf</a:t>
          </a:r>
          <a:endParaRPr lang="cs-CZ" sz="2800" b="1" kern="1200" cap="none" spc="0" dirty="0">
            <a:ln w="12700">
              <a:solidFill>
                <a:schemeClr val="tx2">
                  <a:satMod val="155000"/>
                </a:schemeClr>
              </a:solidFill>
              <a:prstDash val="solid"/>
            </a:ln>
            <a:solidFill>
              <a:schemeClr val="tx1"/>
            </a:solidFill>
            <a:effectLst/>
          </a:endParaRPr>
        </a:p>
      </dsp:txBody>
      <dsp:txXfrm>
        <a:off x="3492906" y="3096344"/>
        <a:ext cx="3195355" cy="1917212"/>
      </dsp:txXfrm>
    </dsp:sp>
    <dsp:sp modelId="{A0CD9164-DC0A-4816-8A4C-F14D9E52E92A}">
      <dsp:nvSpPr>
        <dsp:cNvPr id="0" name=""/>
        <dsp:cNvSpPr/>
      </dsp:nvSpPr>
      <dsp:spPr>
        <a:xfrm>
          <a:off x="7029781" y="3090094"/>
          <a:ext cx="3195355" cy="1917212"/>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ich mag</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du magst</a:t>
          </a:r>
        </a:p>
        <a:p>
          <a:pPr lvl="0" algn="ctr" defTabSz="1244600">
            <a:lnSpc>
              <a:spcPct val="90000"/>
            </a:lnSpc>
            <a:spcBef>
              <a:spcPct val="0"/>
            </a:spcBef>
            <a:spcAft>
              <a:spcPct val="35000"/>
            </a:spcAft>
          </a:pPr>
          <a:r>
            <a:rPr lang="de-DE" sz="2800" b="1" kern="1200" cap="none" spc="0" dirty="0" smtClean="0">
              <a:ln w="12700">
                <a:solidFill>
                  <a:schemeClr val="tx2">
                    <a:satMod val="155000"/>
                  </a:schemeClr>
                </a:solidFill>
                <a:prstDash val="solid"/>
              </a:ln>
              <a:solidFill>
                <a:schemeClr val="tx1"/>
              </a:solidFill>
              <a:effectLst/>
            </a:rPr>
            <a:t>er mag</a:t>
          </a:r>
          <a:endParaRPr lang="cs-CZ" sz="2800" b="1" kern="1200" cap="none" spc="0" dirty="0">
            <a:ln w="12700">
              <a:solidFill>
                <a:schemeClr val="tx2">
                  <a:satMod val="155000"/>
                </a:schemeClr>
              </a:solidFill>
              <a:prstDash val="solid"/>
            </a:ln>
            <a:solidFill>
              <a:schemeClr val="tx1"/>
            </a:solidFill>
            <a:effectLst/>
          </a:endParaRPr>
        </a:p>
      </dsp:txBody>
      <dsp:txXfrm>
        <a:off x="7029781" y="3090094"/>
        <a:ext cx="3195355" cy="19172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F15FD-0283-4037-80B0-B0DA3E37CE0A}">
      <dsp:nvSpPr>
        <dsp:cNvPr id="0" name=""/>
        <dsp:cNvSpPr/>
      </dsp:nvSpPr>
      <dsp:spPr>
        <a:xfrm>
          <a:off x="72005" y="908721"/>
          <a:ext cx="3228949" cy="1937370"/>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778000">
            <a:lnSpc>
              <a:spcPct val="90000"/>
            </a:lnSpc>
            <a:spcBef>
              <a:spcPct val="0"/>
            </a:spcBef>
            <a:spcAft>
              <a:spcPct val="35000"/>
            </a:spcAft>
          </a:pPr>
          <a:r>
            <a:rPr lang="de-DE" sz="4000" b="1" kern="1200"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sollen</a:t>
          </a:r>
          <a:endParaRPr lang="cs-CZ" sz="4000" b="1" kern="1200"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sp:txBody>
      <dsp:txXfrm>
        <a:off x="72005" y="908721"/>
        <a:ext cx="3228949" cy="1937370"/>
      </dsp:txXfrm>
    </dsp:sp>
    <dsp:sp modelId="{0BEA36A2-2285-43AB-BC1C-774A918503CD}">
      <dsp:nvSpPr>
        <dsp:cNvPr id="0" name=""/>
        <dsp:cNvSpPr/>
      </dsp:nvSpPr>
      <dsp:spPr>
        <a:xfrm>
          <a:off x="3600408" y="836709"/>
          <a:ext cx="3228949" cy="1937370"/>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600200">
            <a:lnSpc>
              <a:spcPct val="90000"/>
            </a:lnSpc>
            <a:spcBef>
              <a:spcPct val="0"/>
            </a:spcBef>
            <a:spcAft>
              <a:spcPct val="35000"/>
            </a:spcAft>
          </a:pPr>
          <a:r>
            <a:rPr lang="de-DE" sz="3600" b="1" kern="1200"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wollen</a:t>
          </a:r>
          <a:endParaRPr lang="cs-CZ" sz="3600" b="1" kern="1200"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sp:txBody>
      <dsp:txXfrm>
        <a:off x="3600408" y="836709"/>
        <a:ext cx="3228949" cy="1937370"/>
      </dsp:txXfrm>
    </dsp:sp>
    <dsp:sp modelId="{94E6F308-1891-4F6B-A3D7-7E3B2EBBA1C7}">
      <dsp:nvSpPr>
        <dsp:cNvPr id="0" name=""/>
        <dsp:cNvSpPr/>
      </dsp:nvSpPr>
      <dsp:spPr>
        <a:xfrm>
          <a:off x="7103689" y="836709"/>
          <a:ext cx="3228949" cy="1937370"/>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778000">
            <a:lnSpc>
              <a:spcPct val="90000"/>
            </a:lnSpc>
            <a:spcBef>
              <a:spcPct val="0"/>
            </a:spcBef>
            <a:spcAft>
              <a:spcPct val="35000"/>
            </a:spcAft>
          </a:pPr>
          <a:r>
            <a:rPr lang="de-DE" sz="4000" b="1" kern="1200"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können</a:t>
          </a:r>
          <a:endParaRPr lang="cs-CZ" sz="4000" b="1" kern="1200" cap="none" spc="0" dirty="0">
            <a:ln w="12700">
              <a:prstDash val="solid"/>
            </a:ln>
            <a:effectLst/>
          </a:endParaRPr>
        </a:p>
      </dsp:txBody>
      <dsp:txXfrm>
        <a:off x="7103689" y="836709"/>
        <a:ext cx="3228949" cy="1937370"/>
      </dsp:txXfrm>
    </dsp:sp>
    <dsp:sp modelId="{DE2F8A52-4573-4FC0-B824-522EF89898E7}">
      <dsp:nvSpPr>
        <dsp:cNvPr id="0" name=""/>
        <dsp:cNvSpPr/>
      </dsp:nvSpPr>
      <dsp:spPr>
        <a:xfrm>
          <a:off x="72005" y="3096335"/>
          <a:ext cx="3228949" cy="1937370"/>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778000">
            <a:lnSpc>
              <a:spcPct val="90000"/>
            </a:lnSpc>
            <a:spcBef>
              <a:spcPct val="0"/>
            </a:spcBef>
            <a:spcAft>
              <a:spcPct val="35000"/>
            </a:spcAft>
          </a:pPr>
          <a:r>
            <a:rPr lang="de-DE" sz="4000" b="1" kern="1200"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müsse</a:t>
          </a:r>
          <a:r>
            <a:rPr lang="de-DE" sz="3200" b="1" kern="1200"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n</a:t>
          </a:r>
          <a:endParaRPr lang="cs-CZ" sz="3200" b="1" kern="1200"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sp:txBody>
      <dsp:txXfrm>
        <a:off x="72005" y="3096335"/>
        <a:ext cx="3228949" cy="1937370"/>
      </dsp:txXfrm>
    </dsp:sp>
    <dsp:sp modelId="{A0860E70-0B4F-4E06-BFC2-B9563CB0D938}">
      <dsp:nvSpPr>
        <dsp:cNvPr id="0" name=""/>
        <dsp:cNvSpPr/>
      </dsp:nvSpPr>
      <dsp:spPr>
        <a:xfrm>
          <a:off x="3528402" y="3068960"/>
          <a:ext cx="3228949" cy="1937370"/>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778000">
            <a:lnSpc>
              <a:spcPct val="90000"/>
            </a:lnSpc>
            <a:spcBef>
              <a:spcPct val="0"/>
            </a:spcBef>
            <a:spcAft>
              <a:spcPct val="35000"/>
            </a:spcAft>
          </a:pPr>
          <a:r>
            <a:rPr lang="de-DE" sz="4000" b="1" kern="1200"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dürfen</a:t>
          </a:r>
          <a:endParaRPr lang="cs-CZ" sz="4000" b="1" kern="1200"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sp:txBody>
      <dsp:txXfrm>
        <a:off x="3528402" y="3068960"/>
        <a:ext cx="3228949" cy="1937370"/>
      </dsp:txXfrm>
    </dsp:sp>
    <dsp:sp modelId="{8B460489-876C-4117-BCA1-20DDD9848A8F}">
      <dsp:nvSpPr>
        <dsp:cNvPr id="0" name=""/>
        <dsp:cNvSpPr/>
      </dsp:nvSpPr>
      <dsp:spPr>
        <a:xfrm>
          <a:off x="7103689" y="3068960"/>
          <a:ext cx="3228949" cy="1937370"/>
        </a:xfrm>
        <a:prstGeom prst="rect">
          <a:avLst/>
        </a:prstGeom>
        <a:solidFill>
          <a:schemeClr val="accent1">
            <a:hueOff val="0"/>
            <a:satOff val="0"/>
            <a:lumOff val="0"/>
            <a:alphaOff val="0"/>
          </a:schemeClr>
        </a:solidFill>
        <a:ln>
          <a:noFill/>
        </a:ln>
        <a:effectLst>
          <a:glow rad="63500">
            <a:schemeClr val="accent1">
              <a:hueOff val="0"/>
              <a:satOff val="0"/>
              <a:lumOff val="0"/>
              <a:alphaOff val="0"/>
              <a:alpha val="45000"/>
              <a:satMod val="120000"/>
            </a:schemeClr>
          </a:glo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778000">
            <a:lnSpc>
              <a:spcPct val="90000"/>
            </a:lnSpc>
            <a:spcBef>
              <a:spcPct val="0"/>
            </a:spcBef>
            <a:spcAft>
              <a:spcPct val="35000"/>
            </a:spcAft>
          </a:pPr>
          <a:r>
            <a:rPr lang="de-DE" sz="4000" b="1" kern="1200"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mögen</a:t>
          </a:r>
          <a:endParaRPr lang="cs-CZ" sz="4000" b="1" kern="1200"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dsp:txBody>
      <dsp:txXfrm>
        <a:off x="7103689" y="3068960"/>
        <a:ext cx="3228949" cy="19373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912B6-C789-460E-8BF1-424F039B1729}">
      <dsp:nvSpPr>
        <dsp:cNvPr id="0" name=""/>
        <dsp:cNvSpPr/>
      </dsp:nvSpPr>
      <dsp:spPr>
        <a:xfrm>
          <a:off x="5880" y="694382"/>
          <a:ext cx="1115065" cy="1059507"/>
        </a:xfrm>
        <a:prstGeom prst="roundRect">
          <a:avLst>
            <a:gd name="adj" fmla="val 10000"/>
          </a:avLst>
        </a:prstGeom>
        <a:solidFill>
          <a:schemeClr val="accent1">
            <a:alpha val="90000"/>
            <a:hueOff val="0"/>
            <a:satOff val="0"/>
            <a:lumOff val="0"/>
            <a:alphaOff val="0"/>
          </a:schemeClr>
        </a:solidFill>
        <a:ln>
          <a:noFill/>
        </a:ln>
        <a:effectLst>
          <a:glow rad="63500">
            <a:schemeClr val="accent1">
              <a:alpha val="90000"/>
              <a:hueOff val="0"/>
              <a:satOff val="0"/>
              <a:lumOff val="0"/>
              <a:alphaOff val="0"/>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cs-CZ" sz="2800" b="1" kern="1200" dirty="0" err="1" smtClean="0">
              <a:effectLst>
                <a:outerShdw blurRad="38100" dist="38100" dir="2700000" algn="tl">
                  <a:srgbClr val="000000">
                    <a:alpha val="43137"/>
                  </a:srgbClr>
                </a:outerShdw>
              </a:effectLst>
            </a:rPr>
            <a:t>Ich</a:t>
          </a:r>
          <a:endParaRPr lang="cs-CZ" sz="2800" b="1" kern="1200" dirty="0">
            <a:effectLst>
              <a:outerShdw blurRad="38100" dist="38100" dir="2700000" algn="tl">
                <a:srgbClr val="000000">
                  <a:alpha val="43137"/>
                </a:srgbClr>
              </a:outerShdw>
            </a:effectLst>
          </a:endParaRPr>
        </a:p>
      </dsp:txBody>
      <dsp:txXfrm>
        <a:off x="36912" y="725414"/>
        <a:ext cx="1053001" cy="997443"/>
      </dsp:txXfrm>
    </dsp:sp>
    <dsp:sp modelId="{854F63F9-E633-4F76-84BF-ACAC4D065F1A}">
      <dsp:nvSpPr>
        <dsp:cNvPr id="0" name=""/>
        <dsp:cNvSpPr/>
      </dsp:nvSpPr>
      <dsp:spPr>
        <a:xfrm rot="21568121">
          <a:off x="1303062" y="996736"/>
          <a:ext cx="386120" cy="437502"/>
        </a:xfrm>
        <a:prstGeom prst="rightArrow">
          <a:avLst>
            <a:gd name="adj1" fmla="val 60000"/>
            <a:gd name="adj2" fmla="val 50000"/>
          </a:avLst>
        </a:prstGeom>
        <a:solidFill>
          <a:schemeClr val="accent1">
            <a:shade val="9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a:off x="1303064" y="1084773"/>
        <a:ext cx="270284" cy="262502"/>
      </dsp:txXfrm>
    </dsp:sp>
    <dsp:sp modelId="{38E431BE-098C-4688-905E-90F21D286AB7}">
      <dsp:nvSpPr>
        <dsp:cNvPr id="0" name=""/>
        <dsp:cNvSpPr/>
      </dsp:nvSpPr>
      <dsp:spPr>
        <a:xfrm>
          <a:off x="1849444" y="676148"/>
          <a:ext cx="1360490" cy="1059507"/>
        </a:xfrm>
        <a:prstGeom prst="roundRect">
          <a:avLst>
            <a:gd name="adj" fmla="val 10000"/>
          </a:avLst>
        </a:prstGeom>
        <a:solidFill>
          <a:schemeClr val="accent1">
            <a:alpha val="90000"/>
            <a:hueOff val="0"/>
            <a:satOff val="0"/>
            <a:lumOff val="0"/>
            <a:alphaOff val="-13333"/>
          </a:schemeClr>
        </a:solidFill>
        <a:ln>
          <a:noFill/>
        </a:ln>
        <a:effectLst>
          <a:glow rad="63500">
            <a:schemeClr val="accent1">
              <a:alpha val="90000"/>
              <a:hueOff val="0"/>
              <a:satOff val="0"/>
              <a:lumOff val="0"/>
              <a:alphaOff val="-13333"/>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cs-CZ" sz="2800" b="1" kern="1200" dirty="0" err="1" smtClean="0">
              <a:effectLst>
                <a:outerShdw blurRad="38100" dist="38100" dir="2700000" algn="tl">
                  <a:srgbClr val="000000">
                    <a:alpha val="43137"/>
                  </a:srgbClr>
                </a:outerShdw>
              </a:effectLst>
            </a:rPr>
            <a:t>muss</a:t>
          </a:r>
          <a:endParaRPr lang="cs-CZ" sz="2800" b="1" kern="1200" dirty="0">
            <a:effectLst>
              <a:outerShdw blurRad="38100" dist="38100" dir="2700000" algn="tl">
                <a:srgbClr val="000000">
                  <a:alpha val="43137"/>
                </a:srgbClr>
              </a:outerShdw>
            </a:effectLst>
          </a:endParaRPr>
        </a:p>
      </dsp:txBody>
      <dsp:txXfrm>
        <a:off x="1880476" y="707180"/>
        <a:ext cx="1298426" cy="997443"/>
      </dsp:txXfrm>
    </dsp:sp>
    <dsp:sp modelId="{942B1AE6-1295-415E-AA37-C276ADCC7FD0}">
      <dsp:nvSpPr>
        <dsp:cNvPr id="0" name=""/>
        <dsp:cNvSpPr/>
      </dsp:nvSpPr>
      <dsp:spPr>
        <a:xfrm rot="38623">
          <a:off x="3381993" y="998776"/>
          <a:ext cx="364812" cy="437502"/>
        </a:xfrm>
        <a:prstGeom prst="rightArrow">
          <a:avLst>
            <a:gd name="adj1" fmla="val 60000"/>
            <a:gd name="adj2" fmla="val 50000"/>
          </a:avLst>
        </a:prstGeom>
        <a:solidFill>
          <a:schemeClr val="accent1">
            <a:shade val="90000"/>
            <a:hueOff val="-91901"/>
            <a:satOff val="-1653"/>
            <a:lumOff val="13423"/>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a:off x="3381996" y="1085661"/>
        <a:ext cx="255368" cy="262502"/>
      </dsp:txXfrm>
    </dsp:sp>
    <dsp:sp modelId="{677A718C-4E7A-430B-B6FC-03BED37D7FCB}">
      <dsp:nvSpPr>
        <dsp:cNvPr id="0" name=""/>
        <dsp:cNvSpPr/>
      </dsp:nvSpPr>
      <dsp:spPr>
        <a:xfrm>
          <a:off x="3898216" y="705952"/>
          <a:ext cx="2568242" cy="1059507"/>
        </a:xfrm>
        <a:prstGeom prst="roundRect">
          <a:avLst>
            <a:gd name="adj" fmla="val 10000"/>
          </a:avLst>
        </a:prstGeom>
        <a:solidFill>
          <a:schemeClr val="accent1">
            <a:alpha val="90000"/>
            <a:hueOff val="0"/>
            <a:satOff val="0"/>
            <a:lumOff val="0"/>
            <a:alphaOff val="-26667"/>
          </a:schemeClr>
        </a:solidFill>
        <a:ln>
          <a:noFill/>
        </a:ln>
        <a:effectLst>
          <a:glow rad="63500">
            <a:schemeClr val="accent1">
              <a:alpha val="90000"/>
              <a:hueOff val="0"/>
              <a:satOff val="0"/>
              <a:lumOff val="0"/>
              <a:alphaOff val="-26667"/>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cs-CZ" sz="2400" b="1" kern="1200" dirty="0" err="1" smtClean="0">
              <a:effectLst>
                <a:outerShdw blurRad="38100" dist="38100" dir="2700000" algn="tl">
                  <a:srgbClr val="000000">
                    <a:alpha val="43137"/>
                  </a:srgbClr>
                </a:outerShdw>
              </a:effectLst>
            </a:rPr>
            <a:t>mit</a:t>
          </a:r>
          <a:r>
            <a:rPr lang="cs-CZ" sz="2400" b="1" kern="1200" dirty="0" smtClean="0">
              <a:effectLst>
                <a:outerShdw blurRad="38100" dist="38100" dir="2700000" algn="tl">
                  <a:srgbClr val="000000">
                    <a:alpha val="43137"/>
                  </a:srgbClr>
                </a:outerShdw>
              </a:effectLst>
            </a:rPr>
            <a:t> Monika </a:t>
          </a:r>
          <a:r>
            <a:rPr lang="cs-CZ" sz="2400" b="1" kern="1200" dirty="0" err="1" smtClean="0">
              <a:effectLst>
                <a:outerShdw blurRad="38100" dist="38100" dir="2700000" algn="tl">
                  <a:srgbClr val="000000">
                    <a:alpha val="43137"/>
                  </a:srgbClr>
                </a:outerShdw>
              </a:effectLst>
            </a:rPr>
            <a:t>Hausaufgaben</a:t>
          </a:r>
          <a:endParaRPr lang="cs-CZ" sz="2400" b="1" kern="1200" dirty="0">
            <a:effectLst>
              <a:outerShdw blurRad="38100" dist="38100" dir="2700000" algn="tl">
                <a:srgbClr val="000000">
                  <a:alpha val="43137"/>
                </a:srgbClr>
              </a:outerShdw>
            </a:effectLst>
          </a:endParaRPr>
        </a:p>
      </dsp:txBody>
      <dsp:txXfrm>
        <a:off x="3929248" y="736984"/>
        <a:ext cx="2506178" cy="997443"/>
      </dsp:txXfrm>
    </dsp:sp>
    <dsp:sp modelId="{9696CDAA-B998-412F-940D-7B97386A90D8}">
      <dsp:nvSpPr>
        <dsp:cNvPr id="0" name=""/>
        <dsp:cNvSpPr/>
      </dsp:nvSpPr>
      <dsp:spPr>
        <a:xfrm rot="16315">
          <a:off x="6642969" y="1024775"/>
          <a:ext cx="374208" cy="437502"/>
        </a:xfrm>
        <a:prstGeom prst="rightArrow">
          <a:avLst>
            <a:gd name="adj1" fmla="val 60000"/>
            <a:gd name="adj2" fmla="val 50000"/>
          </a:avLst>
        </a:prstGeom>
        <a:solidFill>
          <a:schemeClr val="accent1">
            <a:shade val="90000"/>
            <a:hueOff val="-183802"/>
            <a:satOff val="-3307"/>
            <a:lumOff val="26845"/>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a:off x="6642970" y="1112009"/>
        <a:ext cx="261946" cy="262502"/>
      </dsp:txXfrm>
    </dsp:sp>
    <dsp:sp modelId="{0CF41BF2-F9B4-423C-B55C-3CB4A36C6947}">
      <dsp:nvSpPr>
        <dsp:cNvPr id="0" name=""/>
        <dsp:cNvSpPr/>
      </dsp:nvSpPr>
      <dsp:spPr>
        <a:xfrm>
          <a:off x="7172506" y="720075"/>
          <a:ext cx="1971493" cy="1059507"/>
        </a:xfrm>
        <a:prstGeom prst="roundRect">
          <a:avLst>
            <a:gd name="adj" fmla="val 10000"/>
          </a:avLst>
        </a:prstGeom>
        <a:solidFill>
          <a:schemeClr val="accent1">
            <a:alpha val="90000"/>
            <a:hueOff val="0"/>
            <a:satOff val="0"/>
            <a:lumOff val="0"/>
            <a:alphaOff val="-40000"/>
          </a:schemeClr>
        </a:solidFill>
        <a:ln>
          <a:noFill/>
        </a:ln>
        <a:effectLst>
          <a:glow rad="63500">
            <a:schemeClr val="accent1">
              <a:alpha val="90000"/>
              <a:hueOff val="0"/>
              <a:satOff val="0"/>
              <a:lumOff val="0"/>
              <a:alphaOff val="-40000"/>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cs-CZ" sz="2800" b="1" kern="1200" dirty="0" err="1" smtClean="0">
              <a:effectLst>
                <a:outerShdw blurRad="38100" dist="38100" dir="2700000" algn="tl">
                  <a:srgbClr val="000000">
                    <a:alpha val="43137"/>
                  </a:srgbClr>
                </a:outerShdw>
              </a:effectLst>
            </a:rPr>
            <a:t>schreiben</a:t>
          </a:r>
          <a:r>
            <a:rPr lang="cs-CZ" sz="2800" b="1" kern="1200" dirty="0" smtClean="0"/>
            <a:t>.</a:t>
          </a:r>
          <a:endParaRPr lang="cs-CZ" sz="2800" b="1" kern="1200" dirty="0"/>
        </a:p>
      </dsp:txBody>
      <dsp:txXfrm>
        <a:off x="7203538" y="751107"/>
        <a:ext cx="1909429" cy="9974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5C7642-A82B-42A3-BFBF-F228DC6F34B3}">
      <dsp:nvSpPr>
        <dsp:cNvPr id="0" name=""/>
        <dsp:cNvSpPr/>
      </dsp:nvSpPr>
      <dsp:spPr>
        <a:xfrm>
          <a:off x="6958" y="1488020"/>
          <a:ext cx="1048220" cy="1087959"/>
        </a:xfrm>
        <a:prstGeom prst="roundRect">
          <a:avLst>
            <a:gd name="adj" fmla="val 10000"/>
          </a:avLst>
        </a:prstGeom>
        <a:solidFill>
          <a:schemeClr val="accent1">
            <a:alpha val="90000"/>
            <a:hueOff val="0"/>
            <a:satOff val="0"/>
            <a:lumOff val="0"/>
            <a:alphaOff val="0"/>
          </a:schemeClr>
        </a:solidFill>
        <a:ln>
          <a:noFill/>
        </a:ln>
        <a:effectLst>
          <a:glow rad="63500">
            <a:schemeClr val="accent1">
              <a:alpha val="90000"/>
              <a:hueOff val="0"/>
              <a:satOff val="0"/>
              <a:lumOff val="0"/>
              <a:alphaOff val="0"/>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cs-CZ" sz="2800" b="1" kern="1200" cap="none" spc="0" dirty="0" err="1" smtClean="0">
              <a:ln w="1905"/>
              <a:effectLst>
                <a:outerShdw blurRad="38100" dist="38100" dir="2700000" algn="tl">
                  <a:srgbClr val="000000">
                    <a:alpha val="43137"/>
                  </a:srgbClr>
                </a:outerShdw>
              </a:effectLst>
            </a:rPr>
            <a:t>Ich</a:t>
          </a:r>
          <a:endParaRPr lang="cs-CZ" sz="2800" b="1" kern="1200" cap="none" spc="0" dirty="0">
            <a:ln w="1905"/>
            <a:effectLst>
              <a:outerShdw blurRad="38100" dist="38100" dir="2700000" algn="tl">
                <a:srgbClr val="000000">
                  <a:alpha val="43137"/>
                </a:srgbClr>
              </a:outerShdw>
            </a:effectLst>
          </a:endParaRPr>
        </a:p>
      </dsp:txBody>
      <dsp:txXfrm>
        <a:off x="37659" y="1518721"/>
        <a:ext cx="986818" cy="1026557"/>
      </dsp:txXfrm>
    </dsp:sp>
    <dsp:sp modelId="{3A4D5936-3645-40B9-B630-20F28FDB05EF}">
      <dsp:nvSpPr>
        <dsp:cNvPr id="0" name=""/>
        <dsp:cNvSpPr/>
      </dsp:nvSpPr>
      <dsp:spPr>
        <a:xfrm>
          <a:off x="1206389" y="1844499"/>
          <a:ext cx="320566" cy="375001"/>
        </a:xfrm>
        <a:prstGeom prst="rightArrow">
          <a:avLst>
            <a:gd name="adj1" fmla="val 60000"/>
            <a:gd name="adj2" fmla="val 50000"/>
          </a:avLst>
        </a:prstGeom>
        <a:solidFill>
          <a:schemeClr val="accent1">
            <a:shade val="9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cs-CZ" sz="1500" kern="1200"/>
        </a:p>
      </dsp:txBody>
      <dsp:txXfrm>
        <a:off x="1206389" y="1919499"/>
        <a:ext cx="224396" cy="225001"/>
      </dsp:txXfrm>
    </dsp:sp>
    <dsp:sp modelId="{03C637D3-C0E5-4F94-9AEE-125E7CD4E94A}">
      <dsp:nvSpPr>
        <dsp:cNvPr id="0" name=""/>
        <dsp:cNvSpPr/>
      </dsp:nvSpPr>
      <dsp:spPr>
        <a:xfrm>
          <a:off x="1660020" y="1488020"/>
          <a:ext cx="1217757" cy="1087959"/>
        </a:xfrm>
        <a:prstGeom prst="roundRect">
          <a:avLst>
            <a:gd name="adj" fmla="val 10000"/>
          </a:avLst>
        </a:prstGeom>
        <a:solidFill>
          <a:schemeClr val="accent1">
            <a:alpha val="90000"/>
            <a:hueOff val="0"/>
            <a:satOff val="0"/>
            <a:lumOff val="0"/>
            <a:alphaOff val="-10000"/>
          </a:schemeClr>
        </a:solidFill>
        <a:ln>
          <a:noFill/>
        </a:ln>
        <a:effectLst>
          <a:glow rad="63500">
            <a:schemeClr val="accent1">
              <a:alpha val="90000"/>
              <a:hueOff val="0"/>
              <a:satOff val="0"/>
              <a:lumOff val="0"/>
              <a:alphaOff val="-10000"/>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cs-CZ" sz="2800" b="1" strike="noStrike" kern="1200" cap="none" spc="0" dirty="0" err="1" smtClean="0">
              <a:ln w="1905"/>
              <a:effectLst>
                <a:outerShdw blurRad="38100" dist="38100" dir="2700000" algn="tl">
                  <a:srgbClr val="000000">
                    <a:alpha val="43137"/>
                  </a:srgbClr>
                </a:outerShdw>
              </a:effectLst>
            </a:rPr>
            <a:t>muss</a:t>
          </a:r>
          <a:endParaRPr lang="cs-CZ" sz="2800" strike="noStrike" kern="1200" dirty="0">
            <a:effectLst>
              <a:outerShdw blurRad="38100" dist="38100" dir="2700000" algn="tl">
                <a:srgbClr val="000000">
                  <a:alpha val="43137"/>
                </a:srgbClr>
              </a:outerShdw>
            </a:effectLst>
          </a:endParaRPr>
        </a:p>
      </dsp:txBody>
      <dsp:txXfrm>
        <a:off x="1691885" y="1519885"/>
        <a:ext cx="1154027" cy="1024229"/>
      </dsp:txXfrm>
    </dsp:sp>
    <dsp:sp modelId="{85BAC4E3-05F3-4591-9425-067B2033E438}">
      <dsp:nvSpPr>
        <dsp:cNvPr id="0" name=""/>
        <dsp:cNvSpPr/>
      </dsp:nvSpPr>
      <dsp:spPr>
        <a:xfrm>
          <a:off x="3028988" y="1844499"/>
          <a:ext cx="320566" cy="375001"/>
        </a:xfrm>
        <a:prstGeom prst="rightArrow">
          <a:avLst>
            <a:gd name="adj1" fmla="val 60000"/>
            <a:gd name="adj2" fmla="val 50000"/>
          </a:avLst>
        </a:prstGeom>
        <a:solidFill>
          <a:schemeClr val="accent1">
            <a:shade val="90000"/>
            <a:hueOff val="-61267"/>
            <a:satOff val="-1102"/>
            <a:lumOff val="8948"/>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cs-CZ" sz="1500" kern="1200"/>
        </a:p>
      </dsp:txBody>
      <dsp:txXfrm>
        <a:off x="3028988" y="1919499"/>
        <a:ext cx="224396" cy="225001"/>
      </dsp:txXfrm>
    </dsp:sp>
    <dsp:sp modelId="{982B82C5-9AE9-4392-86DC-5E80E0858951}">
      <dsp:nvSpPr>
        <dsp:cNvPr id="0" name=""/>
        <dsp:cNvSpPr/>
      </dsp:nvSpPr>
      <dsp:spPr>
        <a:xfrm>
          <a:off x="3482619" y="1488020"/>
          <a:ext cx="1232500" cy="1087959"/>
        </a:xfrm>
        <a:prstGeom prst="roundRect">
          <a:avLst>
            <a:gd name="adj" fmla="val 10000"/>
          </a:avLst>
        </a:prstGeom>
        <a:solidFill>
          <a:schemeClr val="accent1">
            <a:alpha val="90000"/>
            <a:hueOff val="0"/>
            <a:satOff val="0"/>
            <a:lumOff val="0"/>
            <a:alphaOff val="-20000"/>
          </a:schemeClr>
        </a:solidFill>
        <a:ln>
          <a:noFill/>
        </a:ln>
        <a:effectLst>
          <a:glow rad="63500">
            <a:schemeClr val="accent1">
              <a:alpha val="90000"/>
              <a:hueOff val="0"/>
              <a:satOff val="0"/>
              <a:lumOff val="0"/>
              <a:alphaOff val="-20000"/>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cs-CZ" sz="2800" b="1" kern="1200" cap="none" spc="0" dirty="0" err="1" smtClean="0">
              <a:ln w="1905"/>
              <a:effectLst>
                <a:outerShdw blurRad="38100" dist="38100" dir="2700000" algn="tl">
                  <a:srgbClr val="000000">
                    <a:alpha val="43137"/>
                  </a:srgbClr>
                </a:outerShdw>
              </a:effectLst>
            </a:rPr>
            <a:t>heute</a:t>
          </a:r>
          <a:endParaRPr lang="cs-CZ" sz="2800" b="1" kern="1200" cap="none" spc="0" dirty="0">
            <a:ln w="1905"/>
            <a:effectLst>
              <a:outerShdw blurRad="38100" dist="38100" dir="2700000" algn="tl">
                <a:srgbClr val="000000">
                  <a:alpha val="43137"/>
                </a:srgbClr>
              </a:outerShdw>
            </a:effectLst>
          </a:endParaRPr>
        </a:p>
      </dsp:txBody>
      <dsp:txXfrm>
        <a:off x="3514484" y="1519885"/>
        <a:ext cx="1168770" cy="1024229"/>
      </dsp:txXfrm>
    </dsp:sp>
    <dsp:sp modelId="{A376AE79-DE9A-4F03-8B9B-262E6775F470}">
      <dsp:nvSpPr>
        <dsp:cNvPr id="0" name=""/>
        <dsp:cNvSpPr/>
      </dsp:nvSpPr>
      <dsp:spPr>
        <a:xfrm rot="19723">
          <a:off x="4867503" y="1849835"/>
          <a:ext cx="323062" cy="375001"/>
        </a:xfrm>
        <a:prstGeom prst="rightArrow">
          <a:avLst>
            <a:gd name="adj1" fmla="val 60000"/>
            <a:gd name="adj2" fmla="val 50000"/>
          </a:avLst>
        </a:prstGeom>
        <a:solidFill>
          <a:schemeClr val="accent1">
            <a:shade val="90000"/>
            <a:hueOff val="-122535"/>
            <a:satOff val="-2205"/>
            <a:lumOff val="17897"/>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cs-CZ" sz="1500" kern="1200"/>
        </a:p>
      </dsp:txBody>
      <dsp:txXfrm>
        <a:off x="4867504" y="1924557"/>
        <a:ext cx="226143" cy="225001"/>
      </dsp:txXfrm>
    </dsp:sp>
    <dsp:sp modelId="{2CA90832-6F65-4291-B634-3D36FF85FD9D}">
      <dsp:nvSpPr>
        <dsp:cNvPr id="0" name=""/>
        <dsp:cNvSpPr/>
      </dsp:nvSpPr>
      <dsp:spPr>
        <a:xfrm>
          <a:off x="5324661" y="1499900"/>
          <a:ext cx="1689851" cy="1087959"/>
        </a:xfrm>
        <a:prstGeom prst="roundRect">
          <a:avLst>
            <a:gd name="adj" fmla="val 10000"/>
          </a:avLst>
        </a:prstGeom>
        <a:solidFill>
          <a:schemeClr val="accent1">
            <a:alpha val="90000"/>
            <a:hueOff val="0"/>
            <a:satOff val="0"/>
            <a:lumOff val="0"/>
            <a:alphaOff val="-30000"/>
          </a:schemeClr>
        </a:solidFill>
        <a:ln>
          <a:noFill/>
        </a:ln>
        <a:effectLst>
          <a:glow rad="63500">
            <a:schemeClr val="accent1">
              <a:alpha val="90000"/>
              <a:hueOff val="0"/>
              <a:satOff val="0"/>
              <a:lumOff val="0"/>
              <a:alphaOff val="-30000"/>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cs-CZ" sz="2800" b="1" kern="1200" cap="none" spc="0" dirty="0" err="1" smtClean="0">
              <a:ln w="1905"/>
              <a:effectLst>
                <a:outerShdw blurRad="38100" dist="38100" dir="2700000" algn="tl">
                  <a:srgbClr val="000000">
                    <a:alpha val="43137"/>
                  </a:srgbClr>
                </a:outerShdw>
              </a:effectLst>
            </a:rPr>
            <a:t>einkau</a:t>
          </a:r>
          <a:r>
            <a:rPr lang="cs-CZ" sz="2800" b="1" kern="1200" cap="none" spc="0" dirty="0" smtClean="0">
              <a:ln w="1905"/>
              <a:effectLst>
                <a:outerShdw blurRad="38100" dist="38100" dir="2700000" algn="tl">
                  <a:srgbClr val="000000">
                    <a:alpha val="43137"/>
                  </a:srgbClr>
                </a:outerShdw>
              </a:effectLst>
            </a:rPr>
            <a:t>-fen</a:t>
          </a:r>
          <a:endParaRPr lang="cs-CZ" sz="2800" b="1" kern="1200" cap="none" spc="0" dirty="0">
            <a:ln w="1905"/>
            <a:effectLst>
              <a:outerShdw blurRad="38100" dist="38100" dir="2700000" algn="tl">
                <a:srgbClr val="000000">
                  <a:alpha val="43137"/>
                </a:srgbClr>
              </a:outerShdw>
            </a:effectLst>
          </a:endParaRPr>
        </a:p>
      </dsp:txBody>
      <dsp:txXfrm>
        <a:off x="5356526" y="1531765"/>
        <a:ext cx="1626121" cy="1024229"/>
      </dsp:txXfrm>
    </dsp:sp>
    <dsp:sp modelId="{D2D747D3-9D7B-428B-88F0-44283B802003}">
      <dsp:nvSpPr>
        <dsp:cNvPr id="0" name=""/>
        <dsp:cNvSpPr/>
      </dsp:nvSpPr>
      <dsp:spPr>
        <a:xfrm>
          <a:off x="7165723" y="1856379"/>
          <a:ext cx="320566" cy="375001"/>
        </a:xfrm>
        <a:prstGeom prst="rightArrow">
          <a:avLst>
            <a:gd name="adj1" fmla="val 60000"/>
            <a:gd name="adj2" fmla="val 50000"/>
          </a:avLst>
        </a:prstGeom>
        <a:solidFill>
          <a:schemeClr val="accent1">
            <a:shade val="90000"/>
            <a:hueOff val="-183802"/>
            <a:satOff val="-3307"/>
            <a:lumOff val="26845"/>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cs-CZ" sz="1500" kern="1200"/>
        </a:p>
      </dsp:txBody>
      <dsp:txXfrm>
        <a:off x="7165723" y="1931379"/>
        <a:ext cx="224396" cy="225001"/>
      </dsp:txXfrm>
    </dsp:sp>
    <dsp:sp modelId="{A2A4AB86-837A-4187-B36A-D544174813AD}">
      <dsp:nvSpPr>
        <dsp:cNvPr id="0" name=""/>
        <dsp:cNvSpPr/>
      </dsp:nvSpPr>
      <dsp:spPr>
        <a:xfrm>
          <a:off x="7619355" y="1499900"/>
          <a:ext cx="1522386" cy="1087959"/>
        </a:xfrm>
        <a:prstGeom prst="roundRect">
          <a:avLst>
            <a:gd name="adj" fmla="val 10000"/>
          </a:avLst>
        </a:prstGeom>
        <a:solidFill>
          <a:schemeClr val="accent1">
            <a:alpha val="90000"/>
            <a:hueOff val="0"/>
            <a:satOff val="0"/>
            <a:lumOff val="0"/>
            <a:alphaOff val="-40000"/>
          </a:schemeClr>
        </a:solidFill>
        <a:ln>
          <a:noFill/>
        </a:ln>
        <a:effectLst>
          <a:glow rad="63500">
            <a:schemeClr val="accent1">
              <a:alpha val="90000"/>
              <a:hueOff val="0"/>
              <a:satOff val="0"/>
              <a:lumOff val="0"/>
              <a:alphaOff val="-40000"/>
              <a:alpha val="45000"/>
              <a:satMod val="12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cs-CZ" sz="2800" b="1" kern="1200" cap="none" spc="0" dirty="0" err="1" smtClean="0">
              <a:ln w="1905"/>
              <a:effectLst>
                <a:outerShdw blurRad="38100" dist="38100" dir="2700000" algn="tl">
                  <a:srgbClr val="000000">
                    <a:alpha val="43137"/>
                  </a:srgbClr>
                </a:outerShdw>
              </a:effectLst>
            </a:rPr>
            <a:t>gehen</a:t>
          </a:r>
          <a:r>
            <a:rPr lang="cs-CZ" sz="2800" b="1" kern="1200" cap="none" spc="0" dirty="0" smtClean="0">
              <a:ln w="1905"/>
              <a:effectLst>
                <a:outerShdw blurRad="38100" dist="38100" dir="2700000" algn="tl">
                  <a:srgbClr val="000000">
                    <a:alpha val="43137"/>
                  </a:srgbClr>
                </a:outerShdw>
              </a:effectLst>
            </a:rPr>
            <a:t>.</a:t>
          </a:r>
          <a:endParaRPr lang="cs-CZ" sz="2800" b="1" kern="1200" cap="none" spc="0" dirty="0">
            <a:ln w="1905"/>
            <a:effectLst>
              <a:outerShdw blurRad="38100" dist="38100" dir="2700000" algn="tl">
                <a:srgbClr val="000000">
                  <a:alpha val="43137"/>
                </a:srgbClr>
              </a:outerShdw>
            </a:effectLst>
          </a:endParaRPr>
        </a:p>
      </dsp:txBody>
      <dsp:txXfrm>
        <a:off x="7651220" y="1531765"/>
        <a:ext cx="1458656" cy="10242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2">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5576D1-CA20-4476-AA82-D818090D37DD}" type="datetimeFigureOut">
              <a:rPr lang="cs-CZ" smtClean="0"/>
              <a:pPr/>
              <a:t>11.6.2012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2C4804-C97A-469C-81DF-5B324F19AA07}" type="slidenum">
              <a:rPr lang="cs-CZ" smtClean="0"/>
              <a:pPr/>
              <a:t>‹#›</a:t>
            </a:fld>
            <a:endParaRPr lang="cs-CZ"/>
          </a:p>
        </p:txBody>
      </p:sp>
    </p:spTree>
    <p:extLst>
      <p:ext uri="{BB962C8B-B14F-4D97-AF65-F5344CB8AC3E}">
        <p14:creationId xmlns:p14="http://schemas.microsoft.com/office/powerpoint/2010/main" val="2713903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Zástupný symbol pro obrázek snímku 1"/>
          <p:cNvSpPr>
            <a:spLocks noGrp="1" noRot="1" noChangeAspect="1" noTextEdit="1"/>
          </p:cNvSpPr>
          <p:nvPr>
            <p:ph type="sldImg"/>
          </p:nvPr>
        </p:nvSpPr>
        <p:spPr>
          <a:ln/>
        </p:spPr>
      </p:sp>
      <p:sp>
        <p:nvSpPr>
          <p:cNvPr id="14339" name="Zástupný symbol pro poznámky 2"/>
          <p:cNvSpPr>
            <a:spLocks noGrp="1"/>
          </p:cNvSpPr>
          <p:nvPr>
            <p:ph type="body" idx="1"/>
          </p:nvPr>
        </p:nvSpPr>
        <p:spPr>
          <a:noFill/>
          <a:ln/>
        </p:spPr>
        <p:txBody>
          <a:bodyPr/>
          <a:lstStyle/>
          <a:p>
            <a:endParaRPr lang="cs-CZ" dirty="0" smtClean="0"/>
          </a:p>
        </p:txBody>
      </p:sp>
      <p:sp>
        <p:nvSpPr>
          <p:cNvPr id="14340" name="Zástupný symbol pro číslo snímku 3"/>
          <p:cNvSpPr>
            <a:spLocks noGrp="1"/>
          </p:cNvSpPr>
          <p:nvPr>
            <p:ph type="sldNum" sz="quarter" idx="5"/>
          </p:nvPr>
        </p:nvSpPr>
        <p:spPr>
          <a:noFill/>
        </p:spPr>
        <p:txBody>
          <a:bodyPr/>
          <a:lstStyle/>
          <a:p>
            <a:fld id="{1729625F-400E-44F0-A986-061EE07A9ADE}" type="slidenum">
              <a:rPr lang="de-DE" smtClean="0"/>
              <a:pPr/>
              <a:t>1</a:t>
            </a:fld>
            <a:endParaRPr lang="de-DE"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Zástupný symbol pro obrázek snímku 1"/>
          <p:cNvSpPr>
            <a:spLocks noGrp="1" noRot="1" noChangeAspect="1" noTextEdit="1"/>
          </p:cNvSpPr>
          <p:nvPr>
            <p:ph type="sldImg"/>
          </p:nvPr>
        </p:nvSpPr>
        <p:spPr>
          <a:ln/>
        </p:spPr>
      </p:sp>
      <p:sp>
        <p:nvSpPr>
          <p:cNvPr id="15363" name="Zástupný symbol pro poznámky 2"/>
          <p:cNvSpPr>
            <a:spLocks noGrp="1"/>
          </p:cNvSpPr>
          <p:nvPr>
            <p:ph type="body" idx="1"/>
          </p:nvPr>
        </p:nvSpPr>
        <p:spPr>
          <a:noFill/>
          <a:ln/>
        </p:spPr>
        <p:txBody>
          <a:bodyPr/>
          <a:lstStyle/>
          <a:p>
            <a:endParaRPr lang="cs-CZ" smtClean="0"/>
          </a:p>
        </p:txBody>
      </p:sp>
      <p:sp>
        <p:nvSpPr>
          <p:cNvPr id="15364" name="Zástupný symbol pro číslo snímku 3"/>
          <p:cNvSpPr>
            <a:spLocks noGrp="1"/>
          </p:cNvSpPr>
          <p:nvPr>
            <p:ph type="sldNum" sz="quarter" idx="5"/>
          </p:nvPr>
        </p:nvSpPr>
        <p:spPr>
          <a:noFill/>
        </p:spPr>
        <p:txBody>
          <a:bodyPr/>
          <a:lstStyle/>
          <a:p>
            <a:fld id="{48D10571-61DB-4B79-933C-AC03ED97D9EA}" type="slidenum">
              <a:rPr lang="de-DE" smtClean="0"/>
              <a:pPr/>
              <a:t>2</a:t>
            </a:fld>
            <a:endParaRPr lang="de-DE"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Zástupný symbol pro obrázek snímku 1"/>
          <p:cNvSpPr>
            <a:spLocks noGrp="1" noRot="1" noChangeAspect="1" noTextEdit="1"/>
          </p:cNvSpPr>
          <p:nvPr>
            <p:ph type="sldImg"/>
          </p:nvPr>
        </p:nvSpPr>
        <p:spPr>
          <a:ln/>
        </p:spPr>
      </p:sp>
      <p:sp>
        <p:nvSpPr>
          <p:cNvPr id="16387" name="Zástupný symbol pro poznámky 2"/>
          <p:cNvSpPr>
            <a:spLocks noGrp="1"/>
          </p:cNvSpPr>
          <p:nvPr>
            <p:ph type="body" idx="1"/>
          </p:nvPr>
        </p:nvSpPr>
        <p:spPr>
          <a:noFill/>
          <a:ln/>
        </p:spPr>
        <p:txBody>
          <a:bodyPr/>
          <a:lstStyle/>
          <a:p>
            <a:endParaRPr lang="cs-CZ" smtClean="0"/>
          </a:p>
        </p:txBody>
      </p:sp>
      <p:sp>
        <p:nvSpPr>
          <p:cNvPr id="16388" name="Zástupný symbol pro číslo snímku 3"/>
          <p:cNvSpPr>
            <a:spLocks noGrp="1"/>
          </p:cNvSpPr>
          <p:nvPr>
            <p:ph type="sldNum" sz="quarter" idx="5"/>
          </p:nvPr>
        </p:nvSpPr>
        <p:spPr>
          <a:noFill/>
        </p:spPr>
        <p:txBody>
          <a:bodyPr/>
          <a:lstStyle/>
          <a:p>
            <a:fld id="{969449F5-F0F4-441A-AA47-2A2E32FE5DC6}" type="slidenum">
              <a:rPr lang="de-DE" smtClean="0"/>
              <a:pPr/>
              <a:t>3</a:t>
            </a:fld>
            <a:endParaRPr lang="de-DE"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A2C4804-C97A-469C-81DF-5B324F19AA07}" type="slidenum">
              <a:rPr lang="cs-CZ" smtClean="0"/>
              <a:pPr/>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A2C4804-C97A-469C-81DF-5B324F19AA07}" type="slidenum">
              <a:rPr lang="cs-CZ" smtClean="0"/>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A2C4804-C97A-469C-81DF-5B324F19AA07}" type="slidenum">
              <a:rPr lang="cs-CZ" smtClean="0"/>
              <a:pPr/>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Zástupný symbol pro obrázek snímku 1"/>
          <p:cNvSpPr>
            <a:spLocks noGrp="1" noRot="1" noChangeAspect="1" noTextEdit="1"/>
          </p:cNvSpPr>
          <p:nvPr>
            <p:ph type="sldImg"/>
          </p:nvPr>
        </p:nvSpPr>
        <p:spPr>
          <a:ln/>
        </p:spPr>
      </p:sp>
      <p:sp>
        <p:nvSpPr>
          <p:cNvPr id="16387" name="Zástupný symbol pro poznámky 2"/>
          <p:cNvSpPr>
            <a:spLocks noGrp="1"/>
          </p:cNvSpPr>
          <p:nvPr>
            <p:ph type="body" idx="1"/>
          </p:nvPr>
        </p:nvSpPr>
        <p:spPr>
          <a:noFill/>
          <a:ln/>
        </p:spPr>
        <p:txBody>
          <a:bodyPr/>
          <a:lstStyle/>
          <a:p>
            <a:endParaRPr lang="cs-CZ" smtClean="0"/>
          </a:p>
        </p:txBody>
      </p:sp>
      <p:sp>
        <p:nvSpPr>
          <p:cNvPr id="16388" name="Zástupný symbol pro číslo snímku 3"/>
          <p:cNvSpPr>
            <a:spLocks noGrp="1"/>
          </p:cNvSpPr>
          <p:nvPr>
            <p:ph type="sldNum" sz="quarter" idx="5"/>
          </p:nvPr>
        </p:nvSpPr>
        <p:spPr>
          <a:noFill/>
        </p:spPr>
        <p:txBody>
          <a:bodyPr/>
          <a:lstStyle/>
          <a:p>
            <a:fld id="{969449F5-F0F4-441A-AA47-2A2E32FE5DC6}" type="slidenum">
              <a:rPr lang="de-DE" smtClean="0"/>
              <a:pPr/>
              <a:t>7</a:t>
            </a:fld>
            <a:endParaRPr lang="de-DE"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A2C4804-C97A-469C-81DF-5B324F19AA07}" type="slidenum">
              <a:rPr lang="cs-CZ" smtClean="0"/>
              <a:pPr/>
              <a:t>8</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A2C4804-C97A-469C-81DF-5B324F19AA07}" type="slidenum">
              <a:rPr lang="cs-CZ" smtClean="0"/>
              <a:pPr/>
              <a:t>9</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s-CZ" smtClean="0"/>
              <a:t>Klepnutím lze upravit styl předlohy nadpisů.</a:t>
            </a:r>
            <a:endParaRPr kumimoji="0" lang="en-US"/>
          </a:p>
        </p:txBody>
      </p:sp>
      <p:sp>
        <p:nvSpPr>
          <p:cNvPr id="28" name="Zástupný symbol pro datum 27"/>
          <p:cNvSpPr>
            <a:spLocks noGrp="1"/>
          </p:cNvSpPr>
          <p:nvPr>
            <p:ph type="dt" sz="half" idx="10"/>
          </p:nvPr>
        </p:nvSpPr>
        <p:spPr/>
        <p:txBody>
          <a:bodyPr/>
          <a:lstStyle/>
          <a:p>
            <a:fld id="{18A2481B-5154-415F-B752-558547769AA3}" type="datetimeFigureOut">
              <a:rPr lang="cs-CZ" smtClean="0"/>
              <a:pPr/>
              <a:t>11.6.2012</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a:lstStyle/>
          <a:p>
            <a:fld id="{20264769-77EF-4CD0-90DE-F7D7F2D423C4}" type="slidenum">
              <a:rPr lang="cs-CZ" smtClean="0"/>
              <a:pPr/>
              <a:t>‹#›</a:t>
            </a:fld>
            <a:endParaRPr lang="cs-CZ"/>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Tree>
  </p:cSld>
  <p:clrMapOvr>
    <a:masterClrMapping/>
  </p:clrMapOvr>
  <p:transition>
    <p:sndAc>
      <p:stSnd>
        <p:snd r:embed="rId1" name="chimes.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7924800" y="6416675"/>
            <a:ext cx="762000" cy="365125"/>
          </a:xfrm>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11.6.2012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18A2481B-5154-415F-B752-558547769AA3}" type="datetimeFigureOut">
              <a:rPr lang="cs-CZ" smtClean="0"/>
              <a:pPr/>
              <a:t>11.6.2012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8A2481B-5154-415F-B752-558547769AA3}" type="datetimeFigureOut">
              <a:rPr lang="cs-CZ" smtClean="0"/>
              <a:pPr/>
              <a:t>11.6.2012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11.6.2012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11.6.2012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4" name="Zástupný symbol pro text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11.6.2012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transition>
    <p:sndAc>
      <p:stSnd>
        <p:snd r:embed="rId1" name="chimes.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8A2481B-5154-415F-B752-558547769AA3}" type="datetimeFigureOut">
              <a:rPr lang="cs-CZ" smtClean="0"/>
              <a:pPr/>
              <a:t>11.6.2012</a:t>
            </a:fld>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cs-CZ"/>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sndAc>
      <p:stSnd>
        <p:snd r:embed="rId13" name="chimes.wav"/>
      </p:stSnd>
    </p:sndAc>
  </p:transition>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office.microsoft.com/" TargetMode="External"/></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gif"/><Relationship Id="rId4" Type="http://schemas.openxmlformats.org/officeDocument/2006/relationships/image" Target="../media/image4.wmf"/></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audio" Target="../media/audio1.wav"/><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6.gif"/></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openxmlformats.org/officeDocument/2006/relationships/audio" Target="../media/audio1.wav"/><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5" Type="http://schemas.openxmlformats.org/officeDocument/2006/relationships/image" Target="../media/image8.gif"/><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 Id="rId14" Type="http://schemas.openxmlformats.org/officeDocument/2006/relationships/image" Target="../media/image7.gif"/></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wmf"/><Relationship Id="rId4" Type="http://schemas.openxmlformats.org/officeDocument/2006/relationships/image" Target="../media/image5.gif"/></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gif"/><Relationship Id="rId4" Type="http://schemas.openxmlformats.org/officeDocument/2006/relationships/image" Target="../media/image4.wmf"/></Relationships>
</file>

<file path=ppt/slides/_rels/slide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www.nemeckagramatika.wz.cz/"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5" name="Nadpis 3"/>
          <p:cNvSpPr txBox="1">
            <a:spLocks/>
          </p:cNvSpPr>
          <p:nvPr/>
        </p:nvSpPr>
        <p:spPr bwMode="auto">
          <a:xfrm>
            <a:off x="539750" y="333375"/>
            <a:ext cx="8135938" cy="3024188"/>
          </a:xfrm>
          <a:prstGeom prst="rect">
            <a:avLst/>
          </a:prstGeom>
          <a:noFill/>
          <a:ln w="9525">
            <a:noFill/>
            <a:miter lim="800000"/>
            <a:headEnd/>
            <a:tailEnd/>
          </a:ln>
        </p:spPr>
        <p:txBody>
          <a:bodyPr anchor="ctr"/>
          <a:lstStyle/>
          <a:p>
            <a:pPr eaLnBrk="0" hangingPunct="0">
              <a:spcBef>
                <a:spcPct val="0"/>
              </a:spcBef>
              <a:buFontTx/>
              <a:buNone/>
              <a:defRPr/>
            </a:pPr>
            <a:r>
              <a:rPr lang="cs-CZ" sz="2800" b="1" kern="0" dirty="0">
                <a:latin typeface="Times New Roman" pitchFamily="18" charset="0"/>
                <a:ea typeface="+mj-ea"/>
                <a:cs typeface="Times New Roman" pitchFamily="18" charset="0"/>
              </a:rPr>
              <a:t>Název školy: </a:t>
            </a:r>
            <a:r>
              <a:rPr lang="cs-CZ" sz="2800" i="1" kern="0" dirty="0">
                <a:latin typeface="Times New Roman" pitchFamily="18" charset="0"/>
                <a:ea typeface="+mj-ea"/>
                <a:cs typeface="Times New Roman" pitchFamily="18" charset="0"/>
              </a:rPr>
              <a:t>ZŠ Klášterec nad Ohří, Krátká 676</a:t>
            </a:r>
            <a:br>
              <a:rPr lang="cs-CZ" sz="2800" i="1" kern="0" dirty="0">
                <a:latin typeface="Times New Roman" pitchFamily="18" charset="0"/>
                <a:ea typeface="+mj-ea"/>
                <a:cs typeface="Times New Roman" pitchFamily="18" charset="0"/>
              </a:rPr>
            </a:br>
            <a:r>
              <a:rPr lang="cs-CZ" sz="2800" b="1" kern="0" dirty="0">
                <a:latin typeface="Times New Roman" pitchFamily="18" charset="0"/>
                <a:ea typeface="+mj-ea"/>
                <a:cs typeface="Times New Roman" pitchFamily="18" charset="0"/>
              </a:rPr>
              <a:t>Autor: </a:t>
            </a:r>
            <a:r>
              <a:rPr lang="cs-CZ" sz="2800" b="1" i="1" kern="0" dirty="0">
                <a:latin typeface="Times New Roman" pitchFamily="18" charset="0"/>
                <a:ea typeface="+mj-ea"/>
                <a:cs typeface="Times New Roman" pitchFamily="18" charset="0"/>
              </a:rPr>
              <a:t>Mgr. Soňa Strnadová</a:t>
            </a:r>
            <a:r>
              <a:rPr lang="cs-CZ" sz="2800" i="1" kern="0" dirty="0">
                <a:latin typeface="Times New Roman" pitchFamily="18" charset="0"/>
                <a:ea typeface="+mj-ea"/>
                <a:cs typeface="Times New Roman" pitchFamily="18" charset="0"/>
              </a:rPr>
              <a:t/>
            </a:r>
            <a:br>
              <a:rPr lang="cs-CZ" sz="2800" i="1" kern="0" dirty="0">
                <a:latin typeface="Times New Roman" pitchFamily="18" charset="0"/>
                <a:ea typeface="+mj-ea"/>
                <a:cs typeface="Times New Roman" pitchFamily="18" charset="0"/>
              </a:rPr>
            </a:br>
            <a:r>
              <a:rPr lang="cs-CZ" sz="2800" kern="0" dirty="0">
                <a:latin typeface="Times New Roman" pitchFamily="18" charset="0"/>
                <a:ea typeface="+mj-ea"/>
                <a:cs typeface="Times New Roman" pitchFamily="18" charset="0"/>
              </a:rPr>
              <a:t>Název materiálu: </a:t>
            </a:r>
            <a:r>
              <a:rPr lang="cs-CZ" sz="2800" i="1" kern="0" dirty="0" smtClean="0">
                <a:latin typeface="Times New Roman" pitchFamily="18" charset="0"/>
                <a:ea typeface="+mj-ea"/>
                <a:cs typeface="Times New Roman" pitchFamily="18" charset="0"/>
              </a:rPr>
              <a:t>VY_32_INOVACE_10_34_Německý </a:t>
            </a:r>
            <a:r>
              <a:rPr lang="cs-CZ" sz="2800" i="1" kern="0" dirty="0" smtClean="0">
                <a:latin typeface="Times New Roman" pitchFamily="18" charset="0"/>
                <a:ea typeface="+mj-ea"/>
                <a:cs typeface="Times New Roman" pitchFamily="18" charset="0"/>
              </a:rPr>
              <a:t>jazyk_způsobová slovesa</a:t>
            </a:r>
            <a:r>
              <a:rPr lang="cs-CZ" sz="2800" i="1" kern="0" dirty="0">
                <a:latin typeface="Times New Roman" pitchFamily="18" charset="0"/>
                <a:ea typeface="+mj-ea"/>
                <a:cs typeface="Times New Roman" pitchFamily="18" charset="0"/>
              </a:rPr>
              <a:t/>
            </a:r>
            <a:br>
              <a:rPr lang="cs-CZ" sz="2800" i="1" kern="0" dirty="0">
                <a:latin typeface="Times New Roman" pitchFamily="18" charset="0"/>
                <a:ea typeface="+mj-ea"/>
                <a:cs typeface="Times New Roman" pitchFamily="18" charset="0"/>
              </a:rPr>
            </a:br>
            <a:r>
              <a:rPr lang="cs-CZ" sz="2800" kern="0" dirty="0">
                <a:latin typeface="Times New Roman" pitchFamily="18" charset="0"/>
                <a:ea typeface="+mj-ea"/>
                <a:cs typeface="Times New Roman" pitchFamily="18" charset="0"/>
              </a:rPr>
              <a:t>Číslo projektu: CZ.1.07/1.4.00/21.1115 </a:t>
            </a:r>
            <a:br>
              <a:rPr lang="cs-CZ" sz="2800" kern="0" dirty="0">
                <a:latin typeface="Times New Roman" pitchFamily="18" charset="0"/>
                <a:ea typeface="+mj-ea"/>
                <a:cs typeface="Times New Roman" pitchFamily="18" charset="0"/>
              </a:rPr>
            </a:br>
            <a:endParaRPr lang="cs-CZ" sz="2800" kern="0" dirty="0">
              <a:latin typeface="Times New Roman" pitchFamily="18" charset="0"/>
              <a:ea typeface="+mj-ea"/>
              <a:cs typeface="Times New Roman" pitchFamily="18" charset="0"/>
            </a:endParaRPr>
          </a:p>
        </p:txBody>
      </p:sp>
      <p:sp>
        <p:nvSpPr>
          <p:cNvPr id="6" name="Podnadpis 4"/>
          <p:cNvSpPr txBox="1">
            <a:spLocks/>
          </p:cNvSpPr>
          <p:nvPr/>
        </p:nvSpPr>
        <p:spPr bwMode="auto">
          <a:xfrm>
            <a:off x="467544" y="4293096"/>
            <a:ext cx="8135937" cy="1296988"/>
          </a:xfrm>
          <a:prstGeom prst="rect">
            <a:avLst/>
          </a:prstGeom>
          <a:noFill/>
          <a:ln w="9525">
            <a:noFill/>
            <a:miter lim="800000"/>
            <a:headEnd/>
            <a:tailEnd/>
          </a:ln>
        </p:spPr>
        <p:txBody>
          <a:bodyPr/>
          <a:lstStyle/>
          <a:p>
            <a:pPr marL="342900" indent="-342900" eaLnBrk="0" hangingPunct="0">
              <a:buFontTx/>
              <a:buNone/>
              <a:defRPr/>
            </a:pPr>
            <a:r>
              <a:rPr lang="cs-CZ" sz="2800" b="1" kern="0" dirty="0">
                <a:latin typeface="Times New Roman" pitchFamily="18" charset="0"/>
                <a:cs typeface="Times New Roman" pitchFamily="18" charset="0"/>
              </a:rPr>
              <a:t>Anotace: </a:t>
            </a:r>
          </a:p>
          <a:p>
            <a:pPr marL="342900" indent="-342900" algn="ctr" eaLnBrk="0" hangingPunct="0">
              <a:defRPr/>
            </a:pPr>
            <a:r>
              <a:rPr lang="cs-CZ" sz="2400" b="1" i="1" kern="0" dirty="0">
                <a:latin typeface="Times New Roman" pitchFamily="18" charset="0"/>
                <a:cs typeface="Times New Roman" pitchFamily="18" charset="0"/>
              </a:rPr>
              <a:t>Prezentace je určena </a:t>
            </a:r>
            <a:r>
              <a:rPr lang="cs-CZ" sz="2400" b="1" i="1" kern="0" dirty="0" smtClean="0">
                <a:latin typeface="Times New Roman" pitchFamily="18" charset="0"/>
                <a:cs typeface="Times New Roman" pitchFamily="18" charset="0"/>
              </a:rPr>
              <a:t>k </a:t>
            </a:r>
            <a:r>
              <a:rPr lang="cs-CZ" sz="2400" b="1" i="1" kern="0" dirty="0">
                <a:latin typeface="Times New Roman" pitchFamily="18" charset="0"/>
                <a:cs typeface="Times New Roman" pitchFamily="18" charset="0"/>
              </a:rPr>
              <a:t>opakování německé </a:t>
            </a:r>
            <a:r>
              <a:rPr lang="cs-CZ" sz="2400" b="1" i="1" kern="0" dirty="0" smtClean="0">
                <a:latin typeface="Times New Roman" pitchFamily="18" charset="0"/>
                <a:cs typeface="Times New Roman" pitchFamily="18" charset="0"/>
              </a:rPr>
              <a:t>gramatiky, způsobových sloves – II. stupeň ZŠ.</a:t>
            </a:r>
            <a:endParaRPr lang="cs-CZ" sz="2400" b="1" i="1" kern="0" dirty="0">
              <a:latin typeface="Times New Roman" pitchFamily="18" charset="0"/>
              <a:cs typeface="Times New Roman" pitchFamily="18" charset="0"/>
            </a:endParaRPr>
          </a:p>
          <a:p>
            <a:pPr marL="342900" indent="-342900" eaLnBrk="0" hangingPunct="0">
              <a:defRPr/>
            </a:pPr>
            <a:endParaRPr lang="cs-CZ" sz="2800" kern="0" dirty="0">
              <a:latin typeface="+mn-lt"/>
            </a:endParaRPr>
          </a:p>
        </p:txBody>
      </p:sp>
      <p:pic>
        <p:nvPicPr>
          <p:cNvPr id="9" name="obrázek 1" descr="Logo%20školy"/>
          <p:cNvPicPr>
            <a:picLocks noGrp="1" noChangeArrowheads="1"/>
          </p:cNvPicPr>
          <p:nvPr>
            <p:ph idx="1"/>
          </p:nvPr>
        </p:nvPicPr>
        <p:blipFill>
          <a:blip r:embed="rId4" cstate="print"/>
          <a:srcRect/>
          <a:stretch>
            <a:fillRect/>
          </a:stretch>
        </p:blipFill>
        <p:spPr>
          <a:xfrm>
            <a:off x="2915816" y="2780928"/>
            <a:ext cx="3168352" cy="1907298"/>
          </a:xfrm>
          <a:prstGeom prst="roundRect">
            <a:avLst>
              <a:gd name="adj" fmla="val 16667"/>
            </a:avLst>
          </a:prstGeom>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Obrázek 6" descr="OPVK_hor_zakladni_logolink_RGB_cz.jpg"/>
          <p:cNvPicPr/>
          <p:nvPr/>
        </p:nvPicPr>
        <p:blipFill>
          <a:blip r:embed="rId5" cstate="print"/>
          <a:srcRect/>
          <a:stretch>
            <a:fillRect/>
          </a:stretch>
        </p:blipFill>
        <p:spPr bwMode="auto">
          <a:xfrm>
            <a:off x="2339752" y="5896099"/>
            <a:ext cx="4386696" cy="961901"/>
          </a:xfrm>
          <a:prstGeom prst="rect">
            <a:avLst/>
          </a:prstGeom>
          <a:noFill/>
          <a:ln w="9525">
            <a:noFill/>
            <a:miter lim="800000"/>
            <a:headEnd/>
            <a:tailEnd/>
          </a:ln>
        </p:spPr>
      </p:pic>
    </p:spTree>
  </p:cSld>
  <p:clrMapOvr>
    <a:masterClrMapping/>
  </p:clrMapOvr>
  <p:transition>
    <p:sndAc>
      <p:stSnd>
        <p:snd r:embed="rId3" name="chimes.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par>
                          <p:cTn id="9" fill="hold">
                            <p:stCondLst>
                              <p:cond delay="500"/>
                            </p:stCondLst>
                            <p:childTnLst>
                              <p:par>
                                <p:cTn id="10" presetID="23" presetClass="entr" presetSubtype="16"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childTnLst>
                                </p:cTn>
                              </p:par>
                            </p:childTnLst>
                          </p:cTn>
                        </p:par>
                        <p:par>
                          <p:cTn id="14" fill="hold">
                            <p:stCondLst>
                              <p:cond delay="1000"/>
                            </p:stCondLst>
                            <p:childTnLst>
                              <p:par>
                                <p:cTn id="15" presetID="23" presetClass="entr" presetSubtype="16" fill="hold" grpId="0"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p:cTn id="17"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8" dur="500" fill="hold"/>
                                        <p:tgtEl>
                                          <p:spTgt spid="6">
                                            <p:txEl>
                                              <p:pRg st="0" end="0"/>
                                            </p:txEl>
                                          </p:spTgt>
                                        </p:tgtEl>
                                        <p:attrNameLst>
                                          <p:attrName>ppt_h</p:attrName>
                                        </p:attrNameLst>
                                      </p:cBhvr>
                                      <p:tavLst>
                                        <p:tav tm="0">
                                          <p:val>
                                            <p:fltVal val="0"/>
                                          </p:val>
                                        </p:tav>
                                        <p:tav tm="100000">
                                          <p:val>
                                            <p:strVal val="#ppt_h"/>
                                          </p:val>
                                        </p:tav>
                                      </p:tavLst>
                                    </p:anim>
                                  </p:childTnLst>
                                </p:cTn>
                              </p:par>
                            </p:childTnLst>
                          </p:cTn>
                        </p:par>
                        <p:par>
                          <p:cTn id="19" fill="hold">
                            <p:stCondLst>
                              <p:cond delay="1500"/>
                            </p:stCondLst>
                            <p:childTnLst>
                              <p:par>
                                <p:cTn id="20" presetID="23" presetClass="entr" presetSubtype="16" fill="hold" grpId="0" nodeType="after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 calcmode="lin" valueType="num">
                                      <p:cBhvr>
                                        <p:cTn id="22"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6">
                                            <p:txEl>
                                              <p:pRg st="1" end="1"/>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pPr algn="l">
              <a:defRPr/>
            </a:pPr>
            <a:r>
              <a:rPr lang="cs-CZ"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Použité zdroje:</a:t>
            </a:r>
          </a:p>
        </p:txBody>
      </p:sp>
      <p:sp>
        <p:nvSpPr>
          <p:cNvPr id="10243" name="Zástupný symbol pro obsah 2"/>
          <p:cNvSpPr>
            <a:spLocks noGrp="1"/>
          </p:cNvSpPr>
          <p:nvPr>
            <p:ph idx="1"/>
          </p:nvPr>
        </p:nvSpPr>
        <p:spPr>
          <a:xfrm>
            <a:off x="457200" y="1600200"/>
            <a:ext cx="8229600" cy="4708525"/>
          </a:xfrm>
        </p:spPr>
        <p:txBody>
          <a:bodyPr>
            <a:normAutofit/>
          </a:bodyPr>
          <a:lstStyle/>
          <a:p>
            <a:pPr>
              <a:defRPr/>
            </a:pPr>
            <a:r>
              <a:rPr lang="cs-CZ" sz="2400" dirty="0" smtClean="0">
                <a:latin typeface="Times New Roman" pitchFamily="18" charset="0"/>
                <a:cs typeface="Times New Roman" pitchFamily="18" charset="0"/>
                <a:hlinkClick r:id="rId4"/>
              </a:rPr>
              <a:t>www.office.</a:t>
            </a:r>
            <a:r>
              <a:rPr lang="cs-CZ" sz="2400" dirty="0" err="1" smtClean="0">
                <a:latin typeface="Times New Roman" pitchFamily="18" charset="0"/>
                <a:cs typeface="Times New Roman" pitchFamily="18" charset="0"/>
                <a:hlinkClick r:id="rId4"/>
              </a:rPr>
              <a:t>microsoft.com</a:t>
            </a:r>
            <a:endParaRPr lang="cs-CZ" sz="2400" dirty="0" smtClean="0">
              <a:latin typeface="Times New Roman" pitchFamily="18" charset="0"/>
              <a:cs typeface="Times New Roman" pitchFamily="18" charset="0"/>
            </a:endParaRPr>
          </a:p>
          <a:p>
            <a:pPr>
              <a:defRPr/>
            </a:pPr>
            <a:r>
              <a:rPr lang="cs-CZ" sz="2400" dirty="0" smtClean="0">
                <a:latin typeface="Times New Roman" pitchFamily="18" charset="0"/>
                <a:cs typeface="Times New Roman" pitchFamily="18" charset="0"/>
              </a:rPr>
              <a:t>vlastní kresby a fotografie autorky prezentace</a:t>
            </a:r>
          </a:p>
          <a:p>
            <a:pPr>
              <a:defRPr/>
            </a:pPr>
            <a:r>
              <a:rPr lang="cs-CZ" sz="2400" dirty="0" smtClean="0">
                <a:latin typeface="Times New Roman" pitchFamily="18" charset="0"/>
                <a:cs typeface="Times New Roman" pitchFamily="18" charset="0"/>
              </a:rPr>
              <a:t>není-li </a:t>
            </a:r>
            <a:r>
              <a:rPr lang="cs-CZ" sz="2400" dirty="0">
                <a:latin typeface="Times New Roman" pitchFamily="18" charset="0"/>
                <a:cs typeface="Times New Roman" pitchFamily="18" charset="0"/>
              </a:rPr>
              <a:t>uvedeno </a:t>
            </a:r>
            <a:r>
              <a:rPr lang="cs-CZ" sz="2400" dirty="0" smtClean="0">
                <a:latin typeface="Times New Roman" pitchFamily="18" charset="0"/>
                <a:cs typeface="Times New Roman" pitchFamily="18" charset="0"/>
              </a:rPr>
              <a:t>jinak, </a:t>
            </a:r>
            <a:r>
              <a:rPr lang="cs-CZ" sz="2400" dirty="0">
                <a:latin typeface="Times New Roman" pitchFamily="18" charset="0"/>
                <a:cs typeface="Times New Roman" pitchFamily="18" charset="0"/>
              </a:rPr>
              <a:t>je materiál dílem autorky podle učebních osnov odpovídajících ŠVP vyučovaných podle učebnic</a:t>
            </a:r>
            <a:r>
              <a:rPr lang="cs-CZ" sz="2400" dirty="0" smtClean="0">
                <a:latin typeface="Times New Roman" pitchFamily="18" charset="0"/>
                <a:cs typeface="Times New Roman" pitchFamily="18" charset="0"/>
              </a:rPr>
              <a:t>:</a:t>
            </a:r>
          </a:p>
          <a:p>
            <a:pPr>
              <a:defRPr/>
            </a:pPr>
            <a:endParaRPr lang="cs-CZ" sz="2400" dirty="0" smtClean="0">
              <a:latin typeface="Times New Roman" pitchFamily="18" charset="0"/>
              <a:cs typeface="Times New Roman" pitchFamily="18" charset="0"/>
            </a:endParaRPr>
          </a:p>
          <a:p>
            <a:pPr marL="0" indent="0">
              <a:buFontTx/>
              <a:buNone/>
              <a:defRPr/>
            </a:pPr>
            <a:r>
              <a:rPr lang="cs-CZ" sz="2400" dirty="0" smtClean="0">
                <a:latin typeface="Times New Roman" pitchFamily="18" charset="0"/>
                <a:cs typeface="Times New Roman" pitchFamily="18" charset="0"/>
              </a:rPr>
              <a:t>LENČOVÁ Irena, ŠVECOVÁ Lenka, PLESCHINGER Petra,</a:t>
            </a:r>
          </a:p>
          <a:p>
            <a:pPr marL="0" indent="0">
              <a:buFontTx/>
              <a:buNone/>
              <a:defRPr/>
            </a:pPr>
            <a:r>
              <a:rPr lang="de-DE" sz="2400" i="1" dirty="0" smtClean="0">
                <a:latin typeface="Times New Roman" pitchFamily="18" charset="0"/>
                <a:cs typeface="Times New Roman" pitchFamily="18" charset="0"/>
              </a:rPr>
              <a:t>Spaß mit Max, n</a:t>
            </a:r>
            <a:r>
              <a:rPr lang="cs-CZ" sz="2400" i="1" dirty="0" err="1" smtClean="0">
                <a:latin typeface="Times New Roman" pitchFamily="18" charset="0"/>
                <a:cs typeface="Times New Roman" pitchFamily="18" charset="0"/>
              </a:rPr>
              <a:t>ěmčina</a:t>
            </a:r>
            <a:r>
              <a:rPr lang="cs-CZ" sz="2400" i="1" dirty="0" smtClean="0">
                <a:latin typeface="Times New Roman" pitchFamily="18" charset="0"/>
                <a:cs typeface="Times New Roman" pitchFamily="18" charset="0"/>
              </a:rPr>
              <a:t> pro 2. stupeň základních škol </a:t>
            </a:r>
            <a:r>
              <a:rPr lang="cs-CZ" sz="2400" dirty="0" smtClean="0">
                <a:latin typeface="Times New Roman" pitchFamily="18" charset="0"/>
                <a:cs typeface="Times New Roman" pitchFamily="18" charset="0"/>
              </a:rPr>
              <a:t>[učebnice]. Dotisk1. vydání. © Nakladatelství </a:t>
            </a:r>
            <a:r>
              <a:rPr lang="cs-CZ" sz="2400" dirty="0" err="1" smtClean="0">
                <a:latin typeface="Times New Roman" pitchFamily="18" charset="0"/>
                <a:cs typeface="Times New Roman" pitchFamily="18" charset="0"/>
              </a:rPr>
              <a:t>Fraus</a:t>
            </a:r>
            <a:r>
              <a:rPr lang="cs-CZ" sz="2400" dirty="0" smtClean="0">
                <a:latin typeface="Times New Roman" pitchFamily="18" charset="0"/>
                <a:cs typeface="Times New Roman" pitchFamily="18" charset="0"/>
              </a:rPr>
              <a:t>, Plzeň 2003.</a:t>
            </a:r>
          </a:p>
          <a:p>
            <a:pPr marL="0" indent="0">
              <a:buFontTx/>
              <a:buNone/>
              <a:defRPr/>
            </a:pPr>
            <a:r>
              <a:rPr lang="cs-CZ" sz="2400" dirty="0" smtClean="0">
                <a:latin typeface="Times New Roman" pitchFamily="18" charset="0"/>
                <a:cs typeface="Times New Roman" pitchFamily="18" charset="0"/>
              </a:rPr>
              <a:t>ISBN 80-7238-241-1</a:t>
            </a:r>
            <a:endParaRPr lang="cs-CZ" sz="2400" dirty="0">
              <a:latin typeface="Times New Roman" pitchFamily="18" charset="0"/>
              <a:cs typeface="Times New Roman" pitchFamily="18" charset="0"/>
            </a:endParaRPr>
          </a:p>
          <a:p>
            <a:pPr marL="0" indent="0">
              <a:buFontTx/>
              <a:buNone/>
              <a:defRPr/>
            </a:pPr>
            <a:endParaRPr lang="cs-CZ" sz="2400" dirty="0">
              <a:solidFill>
                <a:schemeClr val="bg1"/>
              </a:solidFill>
            </a:endParaRPr>
          </a:p>
        </p:txBody>
      </p:sp>
    </p:spTree>
  </p:cSld>
  <p:clrMapOvr>
    <a:masterClrMapping/>
  </p:clrMapOvr>
  <p:transition>
    <p:sndAc>
      <p:stSnd>
        <p:snd r:embed="rId3" name="chimes.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p:cTn id="7" dur="500" fill="hold"/>
                                        <p:tgtEl>
                                          <p:spTgt spid="10242"/>
                                        </p:tgtEl>
                                        <p:attrNameLst>
                                          <p:attrName>ppt_w</p:attrName>
                                        </p:attrNameLst>
                                      </p:cBhvr>
                                      <p:tavLst>
                                        <p:tav tm="0">
                                          <p:val>
                                            <p:fltVal val="0"/>
                                          </p:val>
                                        </p:tav>
                                        <p:tav tm="100000">
                                          <p:val>
                                            <p:strVal val="#ppt_w"/>
                                          </p:val>
                                        </p:tav>
                                      </p:tavLst>
                                    </p:anim>
                                    <p:anim calcmode="lin" valueType="num">
                                      <p:cBhvr>
                                        <p:cTn id="8" dur="500" fill="hold"/>
                                        <p:tgtEl>
                                          <p:spTgt spid="10242"/>
                                        </p:tgtEl>
                                        <p:attrNameLst>
                                          <p:attrName>ppt_h</p:attrName>
                                        </p:attrNameLst>
                                      </p:cBhvr>
                                      <p:tavLst>
                                        <p:tav tm="0">
                                          <p:val>
                                            <p:fltVal val="0"/>
                                          </p:val>
                                        </p:tav>
                                        <p:tav tm="100000">
                                          <p:val>
                                            <p:strVal val="#ppt_h"/>
                                          </p:val>
                                        </p:tav>
                                      </p:tavLst>
                                    </p:anim>
                                    <p:animEffect transition="in" filter="fade">
                                      <p:cBhvr>
                                        <p:cTn id="9" dur="500"/>
                                        <p:tgtEl>
                                          <p:spTgt spid="10242"/>
                                        </p:tgtEl>
                                      </p:cBhvr>
                                    </p:animEffect>
                                  </p:childTnLst>
                                </p:cTn>
                              </p:par>
                            </p:childTnLst>
                          </p:cTn>
                        </p:par>
                        <p:par>
                          <p:cTn id="10" fill="hold">
                            <p:stCondLst>
                              <p:cond delay="500"/>
                            </p:stCondLst>
                            <p:childTnLst>
                              <p:par>
                                <p:cTn id="11" presetID="53" presetClass="entr" presetSubtype="0" fill="hold" grpId="0" nodeType="afterEffect">
                                  <p:stCondLst>
                                    <p:cond delay="0"/>
                                  </p:stCondLst>
                                  <p:childTnLst>
                                    <p:set>
                                      <p:cBhvr>
                                        <p:cTn id="12" dur="1" fill="hold">
                                          <p:stCondLst>
                                            <p:cond delay="0"/>
                                          </p:stCondLst>
                                        </p:cTn>
                                        <p:tgtEl>
                                          <p:spTgt spid="10243">
                                            <p:txEl>
                                              <p:pRg st="0" end="0"/>
                                            </p:txEl>
                                          </p:spTgt>
                                        </p:tgtEl>
                                        <p:attrNameLst>
                                          <p:attrName>style.visibility</p:attrName>
                                        </p:attrNameLst>
                                      </p:cBhvr>
                                      <p:to>
                                        <p:strVal val="visible"/>
                                      </p:to>
                                    </p:set>
                                    <p:anim calcmode="lin" valueType="num">
                                      <p:cBhvr>
                                        <p:cTn id="13" dur="500" fill="hold"/>
                                        <p:tgtEl>
                                          <p:spTgt spid="1024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1024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10243">
                                            <p:txEl>
                                              <p:pRg st="0" end="0"/>
                                            </p:txEl>
                                          </p:spTgt>
                                        </p:tgtEl>
                                      </p:cBhvr>
                                    </p:animEffect>
                                  </p:childTnLst>
                                </p:cTn>
                              </p:par>
                            </p:childTnLst>
                          </p:cTn>
                        </p:par>
                        <p:par>
                          <p:cTn id="16" fill="hold">
                            <p:stCondLst>
                              <p:cond delay="1000"/>
                            </p:stCondLst>
                            <p:childTnLst>
                              <p:par>
                                <p:cTn id="17" presetID="53" presetClass="entr" presetSubtype="0" fill="hold" grpId="0" nodeType="afterEffect">
                                  <p:stCondLst>
                                    <p:cond delay="0"/>
                                  </p:stCondLst>
                                  <p:childTnLst>
                                    <p:set>
                                      <p:cBhvr>
                                        <p:cTn id="18" dur="1" fill="hold">
                                          <p:stCondLst>
                                            <p:cond delay="0"/>
                                          </p:stCondLst>
                                        </p:cTn>
                                        <p:tgtEl>
                                          <p:spTgt spid="10243">
                                            <p:txEl>
                                              <p:pRg st="1" end="1"/>
                                            </p:txEl>
                                          </p:spTgt>
                                        </p:tgtEl>
                                        <p:attrNameLst>
                                          <p:attrName>style.visibility</p:attrName>
                                        </p:attrNameLst>
                                      </p:cBhvr>
                                      <p:to>
                                        <p:strVal val="visible"/>
                                      </p:to>
                                    </p:set>
                                    <p:anim calcmode="lin" valueType="num">
                                      <p:cBhvr>
                                        <p:cTn id="19" dur="500" fill="hold"/>
                                        <p:tgtEl>
                                          <p:spTgt spid="1024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1024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10243">
                                            <p:txEl>
                                              <p:pRg st="1" end="1"/>
                                            </p:txEl>
                                          </p:spTgt>
                                        </p:tgtEl>
                                      </p:cBhvr>
                                    </p:animEffect>
                                  </p:childTnLst>
                                </p:cTn>
                              </p:par>
                            </p:childTnLst>
                          </p:cTn>
                        </p:par>
                        <p:par>
                          <p:cTn id="22" fill="hold">
                            <p:stCondLst>
                              <p:cond delay="1500"/>
                            </p:stCondLst>
                            <p:childTnLst>
                              <p:par>
                                <p:cTn id="23" presetID="53" presetClass="entr" presetSubtype="0" fill="hold" grpId="0" nodeType="afterEffect">
                                  <p:stCondLst>
                                    <p:cond delay="0"/>
                                  </p:stCondLst>
                                  <p:childTnLst>
                                    <p:set>
                                      <p:cBhvr>
                                        <p:cTn id="24" dur="1" fill="hold">
                                          <p:stCondLst>
                                            <p:cond delay="0"/>
                                          </p:stCondLst>
                                        </p:cTn>
                                        <p:tgtEl>
                                          <p:spTgt spid="10243">
                                            <p:txEl>
                                              <p:pRg st="2" end="2"/>
                                            </p:txEl>
                                          </p:spTgt>
                                        </p:tgtEl>
                                        <p:attrNameLst>
                                          <p:attrName>style.visibility</p:attrName>
                                        </p:attrNameLst>
                                      </p:cBhvr>
                                      <p:to>
                                        <p:strVal val="visible"/>
                                      </p:to>
                                    </p:set>
                                    <p:anim calcmode="lin" valueType="num">
                                      <p:cBhvr>
                                        <p:cTn id="25" dur="500" fill="hold"/>
                                        <p:tgtEl>
                                          <p:spTgt spid="10243">
                                            <p:txEl>
                                              <p:pRg st="2" end="2"/>
                                            </p:txEl>
                                          </p:spTgt>
                                        </p:tgtEl>
                                        <p:attrNameLst>
                                          <p:attrName>ppt_w</p:attrName>
                                        </p:attrNameLst>
                                      </p:cBhvr>
                                      <p:tavLst>
                                        <p:tav tm="0">
                                          <p:val>
                                            <p:fltVal val="0"/>
                                          </p:val>
                                        </p:tav>
                                        <p:tav tm="100000">
                                          <p:val>
                                            <p:strVal val="#ppt_w"/>
                                          </p:val>
                                        </p:tav>
                                      </p:tavLst>
                                    </p:anim>
                                    <p:anim calcmode="lin" valueType="num">
                                      <p:cBhvr>
                                        <p:cTn id="26" dur="500" fill="hold"/>
                                        <p:tgtEl>
                                          <p:spTgt spid="10243">
                                            <p:txEl>
                                              <p:pRg st="2" end="2"/>
                                            </p:txEl>
                                          </p:spTgt>
                                        </p:tgtEl>
                                        <p:attrNameLst>
                                          <p:attrName>ppt_h</p:attrName>
                                        </p:attrNameLst>
                                      </p:cBhvr>
                                      <p:tavLst>
                                        <p:tav tm="0">
                                          <p:val>
                                            <p:fltVal val="0"/>
                                          </p:val>
                                        </p:tav>
                                        <p:tav tm="100000">
                                          <p:val>
                                            <p:strVal val="#ppt_h"/>
                                          </p:val>
                                        </p:tav>
                                      </p:tavLst>
                                    </p:anim>
                                    <p:animEffect transition="in" filter="fade">
                                      <p:cBhvr>
                                        <p:cTn id="27" dur="500"/>
                                        <p:tgtEl>
                                          <p:spTgt spid="10243">
                                            <p:txEl>
                                              <p:pRg st="2" end="2"/>
                                            </p:txEl>
                                          </p:spTgt>
                                        </p:tgtEl>
                                      </p:cBhvr>
                                    </p:animEffect>
                                  </p:childTnLst>
                                </p:cTn>
                              </p:par>
                            </p:childTnLst>
                          </p:cTn>
                        </p:par>
                        <p:par>
                          <p:cTn id="28" fill="hold">
                            <p:stCondLst>
                              <p:cond delay="2000"/>
                            </p:stCondLst>
                            <p:childTnLst>
                              <p:par>
                                <p:cTn id="29" presetID="53" presetClass="entr" presetSubtype="0" fill="hold" grpId="0" nodeType="afterEffect">
                                  <p:stCondLst>
                                    <p:cond delay="0"/>
                                  </p:stCondLst>
                                  <p:childTnLst>
                                    <p:set>
                                      <p:cBhvr>
                                        <p:cTn id="30" dur="1" fill="hold">
                                          <p:stCondLst>
                                            <p:cond delay="0"/>
                                          </p:stCondLst>
                                        </p:cTn>
                                        <p:tgtEl>
                                          <p:spTgt spid="10243">
                                            <p:txEl>
                                              <p:pRg st="4" end="4"/>
                                            </p:txEl>
                                          </p:spTgt>
                                        </p:tgtEl>
                                        <p:attrNameLst>
                                          <p:attrName>style.visibility</p:attrName>
                                        </p:attrNameLst>
                                      </p:cBhvr>
                                      <p:to>
                                        <p:strVal val="visible"/>
                                      </p:to>
                                    </p:set>
                                    <p:anim calcmode="lin" valueType="num">
                                      <p:cBhvr>
                                        <p:cTn id="31" dur="500" fill="hold"/>
                                        <p:tgtEl>
                                          <p:spTgt spid="10243">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10243">
                                            <p:txEl>
                                              <p:pRg st="4" end="4"/>
                                            </p:txEl>
                                          </p:spTgt>
                                        </p:tgtEl>
                                        <p:attrNameLst>
                                          <p:attrName>ppt_h</p:attrName>
                                        </p:attrNameLst>
                                      </p:cBhvr>
                                      <p:tavLst>
                                        <p:tav tm="0">
                                          <p:val>
                                            <p:fltVal val="0"/>
                                          </p:val>
                                        </p:tav>
                                        <p:tav tm="100000">
                                          <p:val>
                                            <p:strVal val="#ppt_h"/>
                                          </p:val>
                                        </p:tav>
                                      </p:tavLst>
                                    </p:anim>
                                    <p:animEffect transition="in" filter="fade">
                                      <p:cBhvr>
                                        <p:cTn id="33" dur="500"/>
                                        <p:tgtEl>
                                          <p:spTgt spid="10243">
                                            <p:txEl>
                                              <p:pRg st="4" end="4"/>
                                            </p:txEl>
                                          </p:spTgt>
                                        </p:tgtEl>
                                      </p:cBhvr>
                                    </p:animEffect>
                                  </p:childTnLst>
                                </p:cTn>
                              </p:par>
                            </p:childTnLst>
                          </p:cTn>
                        </p:par>
                        <p:par>
                          <p:cTn id="34" fill="hold">
                            <p:stCondLst>
                              <p:cond delay="2500"/>
                            </p:stCondLst>
                            <p:childTnLst>
                              <p:par>
                                <p:cTn id="35" presetID="53" presetClass="entr" presetSubtype="0" fill="hold" grpId="0" nodeType="afterEffect">
                                  <p:stCondLst>
                                    <p:cond delay="0"/>
                                  </p:stCondLst>
                                  <p:childTnLst>
                                    <p:set>
                                      <p:cBhvr>
                                        <p:cTn id="36" dur="1" fill="hold">
                                          <p:stCondLst>
                                            <p:cond delay="0"/>
                                          </p:stCondLst>
                                        </p:cTn>
                                        <p:tgtEl>
                                          <p:spTgt spid="10243">
                                            <p:txEl>
                                              <p:pRg st="5" end="5"/>
                                            </p:txEl>
                                          </p:spTgt>
                                        </p:tgtEl>
                                        <p:attrNameLst>
                                          <p:attrName>style.visibility</p:attrName>
                                        </p:attrNameLst>
                                      </p:cBhvr>
                                      <p:to>
                                        <p:strVal val="visible"/>
                                      </p:to>
                                    </p:set>
                                    <p:anim calcmode="lin" valueType="num">
                                      <p:cBhvr>
                                        <p:cTn id="37" dur="500" fill="hold"/>
                                        <p:tgtEl>
                                          <p:spTgt spid="10243">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10243">
                                            <p:txEl>
                                              <p:pRg st="5" end="5"/>
                                            </p:txEl>
                                          </p:spTgt>
                                        </p:tgtEl>
                                        <p:attrNameLst>
                                          <p:attrName>ppt_h</p:attrName>
                                        </p:attrNameLst>
                                      </p:cBhvr>
                                      <p:tavLst>
                                        <p:tav tm="0">
                                          <p:val>
                                            <p:fltVal val="0"/>
                                          </p:val>
                                        </p:tav>
                                        <p:tav tm="100000">
                                          <p:val>
                                            <p:strVal val="#ppt_h"/>
                                          </p:val>
                                        </p:tav>
                                      </p:tavLst>
                                    </p:anim>
                                    <p:animEffect transition="in" filter="fade">
                                      <p:cBhvr>
                                        <p:cTn id="39" dur="500"/>
                                        <p:tgtEl>
                                          <p:spTgt spid="10243">
                                            <p:txEl>
                                              <p:pRg st="5" end="5"/>
                                            </p:txEl>
                                          </p:spTgt>
                                        </p:tgtEl>
                                      </p:cBhvr>
                                    </p:animEffect>
                                  </p:childTnLst>
                                </p:cTn>
                              </p:par>
                            </p:childTnLst>
                          </p:cTn>
                        </p:par>
                        <p:par>
                          <p:cTn id="40" fill="hold">
                            <p:stCondLst>
                              <p:cond delay="3000"/>
                            </p:stCondLst>
                            <p:childTnLst>
                              <p:par>
                                <p:cTn id="41" presetID="53" presetClass="entr" presetSubtype="0" fill="hold" grpId="0" nodeType="afterEffect">
                                  <p:stCondLst>
                                    <p:cond delay="0"/>
                                  </p:stCondLst>
                                  <p:childTnLst>
                                    <p:set>
                                      <p:cBhvr>
                                        <p:cTn id="42" dur="1" fill="hold">
                                          <p:stCondLst>
                                            <p:cond delay="0"/>
                                          </p:stCondLst>
                                        </p:cTn>
                                        <p:tgtEl>
                                          <p:spTgt spid="10243">
                                            <p:txEl>
                                              <p:pRg st="6" end="6"/>
                                            </p:txEl>
                                          </p:spTgt>
                                        </p:tgtEl>
                                        <p:attrNameLst>
                                          <p:attrName>style.visibility</p:attrName>
                                        </p:attrNameLst>
                                      </p:cBhvr>
                                      <p:to>
                                        <p:strVal val="visible"/>
                                      </p:to>
                                    </p:set>
                                    <p:anim calcmode="lin" valueType="num">
                                      <p:cBhvr>
                                        <p:cTn id="43" dur="500" fill="hold"/>
                                        <p:tgtEl>
                                          <p:spTgt spid="10243">
                                            <p:txEl>
                                              <p:pRg st="6" end="6"/>
                                            </p:txEl>
                                          </p:spTgt>
                                        </p:tgtEl>
                                        <p:attrNameLst>
                                          <p:attrName>ppt_w</p:attrName>
                                        </p:attrNameLst>
                                      </p:cBhvr>
                                      <p:tavLst>
                                        <p:tav tm="0">
                                          <p:val>
                                            <p:fltVal val="0"/>
                                          </p:val>
                                        </p:tav>
                                        <p:tav tm="100000">
                                          <p:val>
                                            <p:strVal val="#ppt_w"/>
                                          </p:val>
                                        </p:tav>
                                      </p:tavLst>
                                    </p:anim>
                                    <p:anim calcmode="lin" valueType="num">
                                      <p:cBhvr>
                                        <p:cTn id="44" dur="500" fill="hold"/>
                                        <p:tgtEl>
                                          <p:spTgt spid="10243">
                                            <p:txEl>
                                              <p:pRg st="6" end="6"/>
                                            </p:txEl>
                                          </p:spTgt>
                                        </p:tgtEl>
                                        <p:attrNameLst>
                                          <p:attrName>ppt_h</p:attrName>
                                        </p:attrNameLst>
                                      </p:cBhvr>
                                      <p:tavLst>
                                        <p:tav tm="0">
                                          <p:val>
                                            <p:fltVal val="0"/>
                                          </p:val>
                                        </p:tav>
                                        <p:tav tm="100000">
                                          <p:val>
                                            <p:strVal val="#ppt_h"/>
                                          </p:val>
                                        </p:tav>
                                      </p:tavLst>
                                    </p:anim>
                                    <p:animEffect transition="in" filter="fade">
                                      <p:cBhvr>
                                        <p:cTn id="45" dur="500"/>
                                        <p:tgtEl>
                                          <p:spTgt spid="1024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Nadpis 1"/>
          <p:cNvSpPr>
            <a:spLocks noGrp="1"/>
          </p:cNvSpPr>
          <p:nvPr>
            <p:ph type="title"/>
          </p:nvPr>
        </p:nvSpPr>
        <p:spPr>
          <a:xfrm>
            <a:off x="468313" y="476250"/>
            <a:ext cx="8229600" cy="1143000"/>
          </a:xfrm>
        </p:spPr>
        <p:txBody>
          <a:bodyPr/>
          <a:lstStyle/>
          <a:p>
            <a:pPr algn="l">
              <a:defRPr/>
            </a:pPr>
            <a:r>
              <a:rPr lang="cs-CZ"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Práce s prezentací:</a:t>
            </a:r>
          </a:p>
        </p:txBody>
      </p:sp>
      <p:sp>
        <p:nvSpPr>
          <p:cNvPr id="10243" name="Zástupný symbol pro obsah 2"/>
          <p:cNvSpPr>
            <a:spLocks noGrp="1"/>
          </p:cNvSpPr>
          <p:nvPr>
            <p:ph idx="1"/>
          </p:nvPr>
        </p:nvSpPr>
        <p:spPr>
          <a:xfrm>
            <a:off x="395288" y="1916113"/>
            <a:ext cx="8445500" cy="4321199"/>
          </a:xfrm>
        </p:spPr>
        <p:txBody>
          <a:bodyPr>
            <a:normAutofit fontScale="92500"/>
          </a:bodyPr>
          <a:lstStyle/>
          <a:p>
            <a:pPr>
              <a:defRPr/>
            </a:pPr>
            <a:r>
              <a:rPr lang="cs-CZ" sz="2400" dirty="0" smtClean="0">
                <a:latin typeface="Times New Roman" pitchFamily="18" charset="0"/>
                <a:cs typeface="Times New Roman" pitchFamily="18" charset="0"/>
              </a:rPr>
              <a:t>Vyučující s žáky opakuje gramatické učivo:  způsobová slovesa.</a:t>
            </a:r>
          </a:p>
          <a:p>
            <a:pPr>
              <a:defRPr/>
            </a:pPr>
            <a:r>
              <a:rPr lang="cs-CZ" sz="2400" dirty="0" smtClean="0">
                <a:latin typeface="Times New Roman" pitchFamily="18" charset="0"/>
                <a:cs typeface="Times New Roman" pitchFamily="18" charset="0"/>
              </a:rPr>
              <a:t>Následně žáci učivo samostatně procvičují.</a:t>
            </a:r>
          </a:p>
          <a:p>
            <a:r>
              <a:rPr lang="cs-CZ" sz="2400" dirty="0" smtClean="0">
                <a:latin typeface="Times New Roman" pitchFamily="18" charset="0"/>
                <a:cs typeface="Times New Roman" pitchFamily="18" charset="0"/>
              </a:rPr>
              <a:t>DUM ověřen dne 10. dubna 2012</a:t>
            </a:r>
          </a:p>
          <a:p>
            <a:r>
              <a:rPr lang="cs-CZ" sz="2400" dirty="0" smtClean="0">
                <a:latin typeface="Times New Roman" pitchFamily="18" charset="0"/>
                <a:cs typeface="Times New Roman" pitchFamily="18" charset="0"/>
              </a:rPr>
              <a:t>DUM zveřejněn na: http://dumy.</a:t>
            </a:r>
            <a:r>
              <a:rPr lang="cs-CZ" sz="2400" dirty="0" err="1" smtClean="0">
                <a:latin typeface="Times New Roman" pitchFamily="18" charset="0"/>
                <a:cs typeface="Times New Roman" pitchFamily="18" charset="0"/>
              </a:rPr>
              <a:t>cz</a:t>
            </a:r>
            <a:r>
              <a:rPr lang="cs-CZ" sz="2400" dirty="0" smtClean="0">
                <a:latin typeface="Times New Roman" pitchFamily="18" charset="0"/>
                <a:cs typeface="Times New Roman" pitchFamily="18" charset="0"/>
              </a:rPr>
              <a:t>/</a:t>
            </a:r>
            <a:r>
              <a:rPr lang="cs-CZ" sz="2400" dirty="0" err="1" smtClean="0">
                <a:latin typeface="Times New Roman" pitchFamily="18" charset="0"/>
                <a:cs typeface="Times New Roman" pitchFamily="18" charset="0"/>
              </a:rPr>
              <a:t>materialy</a:t>
            </a:r>
            <a:r>
              <a:rPr lang="cs-CZ" sz="2400" dirty="0" smtClean="0">
                <a:latin typeface="Times New Roman" pitchFamily="18" charset="0"/>
                <a:cs typeface="Times New Roman" pitchFamily="18" charset="0"/>
              </a:rPr>
              <a:t>/</a:t>
            </a:r>
            <a:r>
              <a:rPr lang="cs-CZ" sz="2400" dirty="0" err="1" smtClean="0">
                <a:latin typeface="Times New Roman" pitchFamily="18" charset="0"/>
                <a:cs typeface="Times New Roman" pitchFamily="18" charset="0"/>
              </a:rPr>
              <a:t>prehled</a:t>
            </a:r>
            <a:r>
              <a:rPr lang="cs-CZ" sz="2400" dirty="0" smtClean="0">
                <a:latin typeface="Times New Roman" pitchFamily="18" charset="0"/>
                <a:cs typeface="Times New Roman" pitchFamily="18" charset="0"/>
              </a:rPr>
              <a:t> </a:t>
            </a:r>
          </a:p>
          <a:p>
            <a:pPr>
              <a:defRPr/>
            </a:pPr>
            <a:endParaRPr lang="cs-CZ" sz="2400" dirty="0" smtClean="0">
              <a:latin typeface="Times New Roman" pitchFamily="18" charset="0"/>
              <a:cs typeface="Times New Roman" pitchFamily="18" charset="0"/>
            </a:endParaRPr>
          </a:p>
          <a:p>
            <a:pPr>
              <a:defRPr/>
            </a:pPr>
            <a:r>
              <a:rPr lang="cs-CZ" sz="2400" i="1" dirty="0" smtClean="0">
                <a:latin typeface="Times New Roman" pitchFamily="18" charset="0"/>
                <a:cs typeface="Times New Roman" pitchFamily="18" charset="0"/>
              </a:rPr>
              <a:t>Motivace:</a:t>
            </a:r>
          </a:p>
          <a:p>
            <a:pPr>
              <a:buNone/>
              <a:defRPr/>
            </a:pP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Hallo</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ich</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bin</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ein</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Hund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hei</a:t>
            </a:r>
            <a:r>
              <a:rPr lang="de-DE" sz="2400" dirty="0" err="1" smtClean="0">
                <a:latin typeface="Times New Roman" pitchFamily="18" charset="0"/>
                <a:cs typeface="Times New Roman" pitchFamily="18" charset="0"/>
              </a:rPr>
              <a:t>ße</a:t>
            </a:r>
            <a:r>
              <a:rPr lang="de-DE" sz="2400" dirty="0" smtClean="0">
                <a:latin typeface="Times New Roman" pitchFamily="18" charset="0"/>
                <a:cs typeface="Times New Roman" pitchFamily="18" charset="0"/>
              </a:rPr>
              <a:t> </a:t>
            </a:r>
            <a:r>
              <a:rPr lang="cs-CZ" sz="2400" dirty="0" smtClean="0">
                <a:latin typeface="Times New Roman" pitchFamily="18" charset="0"/>
                <a:cs typeface="Times New Roman" pitchFamily="18" charset="0"/>
              </a:rPr>
              <a:t>Charlie </a:t>
            </a:r>
            <a:r>
              <a:rPr lang="cs-CZ" sz="2400" dirty="0" err="1" smtClean="0">
                <a:latin typeface="Times New Roman" pitchFamily="18" charset="0"/>
                <a:cs typeface="Times New Roman" pitchFamily="18" charset="0"/>
              </a:rPr>
              <a:t>und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komme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aus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Deutschland</a:t>
            </a:r>
            <a:r>
              <a:rPr lang="cs-CZ" sz="2400" dirty="0" smtClean="0">
                <a:latin typeface="Times New Roman" pitchFamily="18" charset="0"/>
                <a:cs typeface="Times New Roman" pitchFamily="18" charset="0"/>
              </a:rPr>
              <a:t>.</a:t>
            </a:r>
          </a:p>
          <a:p>
            <a:pPr>
              <a:defRPr/>
            </a:pPr>
            <a:r>
              <a:rPr lang="cs-CZ" sz="2400" i="1" dirty="0" smtClean="0">
                <a:latin typeface="Times New Roman" pitchFamily="18" charset="0"/>
                <a:cs typeface="Times New Roman" pitchFamily="18" charset="0"/>
              </a:rPr>
              <a:t>Pokyn žákům:</a:t>
            </a:r>
          </a:p>
          <a:p>
            <a:pPr>
              <a:buFontTx/>
              <a:buNone/>
              <a:defRPr/>
            </a:pPr>
            <a:r>
              <a:rPr lang="cs-CZ" dirty="0" smtClean="0">
                <a:solidFill>
                  <a:schemeClr val="bg1"/>
                </a:solidFill>
              </a:rPr>
              <a:t> </a:t>
            </a:r>
          </a:p>
          <a:p>
            <a:pPr>
              <a:buFontTx/>
              <a:buNone/>
              <a:defRPr/>
            </a:pPr>
            <a:r>
              <a:rPr lang="cs-CZ" dirty="0" smtClean="0">
                <a:solidFill>
                  <a:schemeClr val="bg1"/>
                </a:solidFill>
              </a:rPr>
              <a:t>   </a:t>
            </a:r>
          </a:p>
        </p:txBody>
      </p:sp>
      <p:pic>
        <p:nvPicPr>
          <p:cNvPr id="4" name="Picture 16" descr="MCj03255560000%5b1%5d"/>
          <p:cNvPicPr>
            <a:picLocks noChangeAspect="1" noChangeArrowheads="1"/>
          </p:cNvPicPr>
          <p:nvPr/>
        </p:nvPicPr>
        <p:blipFill>
          <a:blip r:embed="rId4" cstate="print"/>
          <a:srcRect/>
          <a:stretch>
            <a:fillRect/>
          </a:stretch>
        </p:blipFill>
        <p:spPr bwMode="auto">
          <a:xfrm flipH="1">
            <a:off x="7775575" y="4365104"/>
            <a:ext cx="1368425" cy="1368425"/>
          </a:xfrm>
          <a:prstGeom prst="rect">
            <a:avLst/>
          </a:prstGeom>
          <a:noFill/>
          <a:ln w="9525">
            <a:noFill/>
            <a:miter lim="800000"/>
            <a:headEnd/>
            <a:tailEnd/>
          </a:ln>
        </p:spPr>
      </p:pic>
      <p:sp>
        <p:nvSpPr>
          <p:cNvPr id="7" name="Obláček 6"/>
          <p:cNvSpPr/>
          <p:nvPr/>
        </p:nvSpPr>
        <p:spPr>
          <a:xfrm>
            <a:off x="0" y="5085184"/>
            <a:ext cx="6444208" cy="1440160"/>
          </a:xfrm>
          <a:prstGeom prst="cloudCallout">
            <a:avLst>
              <a:gd name="adj1" fmla="val 71816"/>
              <a:gd name="adj2" fmla="val -62553"/>
            </a:avLst>
          </a:prstGeom>
        </p:spPr>
        <p:style>
          <a:lnRef idx="1">
            <a:schemeClr val="dk1"/>
          </a:lnRef>
          <a:fillRef idx="2">
            <a:schemeClr val="dk1"/>
          </a:fillRef>
          <a:effectRef idx="1">
            <a:schemeClr val="dk1"/>
          </a:effectRef>
          <a:fontRef idx="minor">
            <a:schemeClr val="dk1"/>
          </a:fontRef>
        </p:style>
        <p:txBody>
          <a:bodyPr rtlCol="0" anchor="ctr"/>
          <a:lstStyle/>
          <a:p>
            <a:r>
              <a:rPr lang="cs-CZ" b="1" dirty="0" smtClean="0">
                <a:ln w="1905"/>
                <a:solidFill>
                  <a:schemeClr val="tx1"/>
                </a:solidFill>
                <a:effectLst>
                  <a:outerShdw blurRad="38100" dist="38100" dir="2700000" algn="tl">
                    <a:srgbClr val="000000">
                      <a:alpha val="43137"/>
                    </a:srgbClr>
                  </a:outerShdw>
                </a:effectLst>
              </a:rPr>
              <a:t>Časuj, pozor na odlišné časování jednotném  čísle. Ověř si, zda umíš.  Klikni myší a objeví se správné řešení.</a:t>
            </a:r>
            <a:endParaRPr lang="cs-CZ" b="1" dirty="0">
              <a:ln w="1905"/>
              <a:solidFill>
                <a:schemeClr val="tx1"/>
              </a:solidFill>
              <a:effectLst>
                <a:outerShdw blurRad="38100" dist="38100" dir="2700000" algn="tl">
                  <a:srgbClr val="000000">
                    <a:alpha val="43137"/>
                  </a:srgbClr>
                </a:outerShdw>
              </a:effectLst>
            </a:endParaRPr>
          </a:p>
        </p:txBody>
      </p:sp>
      <p:pic>
        <p:nvPicPr>
          <p:cNvPr id="6" name="Picture 3"/>
          <p:cNvPicPr>
            <a:picLocks noChangeAspect="1" noChangeArrowheads="1"/>
          </p:cNvPicPr>
          <p:nvPr/>
        </p:nvPicPr>
        <p:blipFill>
          <a:blip r:embed="rId5" cstate="print"/>
          <a:srcRect/>
          <a:stretch>
            <a:fillRect/>
          </a:stretch>
        </p:blipFill>
        <p:spPr bwMode="auto">
          <a:xfrm flipH="1">
            <a:off x="6084168" y="5857875"/>
            <a:ext cx="1152128" cy="1000125"/>
          </a:xfrm>
          <a:prstGeom prst="rect">
            <a:avLst/>
          </a:prstGeom>
          <a:noFill/>
          <a:ln w="9525">
            <a:noFill/>
            <a:miter lim="800000"/>
            <a:headEnd/>
            <a:tailEnd/>
          </a:ln>
          <a:effectLst/>
        </p:spPr>
      </p:pic>
    </p:spTree>
  </p:cSld>
  <p:clrMapOvr>
    <a:masterClrMapping/>
  </p:clrMapOvr>
  <p:transition>
    <p:sndAc>
      <p:stSnd>
        <p:snd r:embed="rId3" name="chimes.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p:cTn id="7" dur="1000" fill="hold"/>
                                        <p:tgtEl>
                                          <p:spTgt spid="9218"/>
                                        </p:tgtEl>
                                        <p:attrNameLst>
                                          <p:attrName>ppt_w</p:attrName>
                                        </p:attrNameLst>
                                      </p:cBhvr>
                                      <p:tavLst>
                                        <p:tav tm="0">
                                          <p:val>
                                            <p:fltVal val="0"/>
                                          </p:val>
                                        </p:tav>
                                        <p:tav tm="100000">
                                          <p:val>
                                            <p:strVal val="#ppt_w"/>
                                          </p:val>
                                        </p:tav>
                                      </p:tavLst>
                                    </p:anim>
                                    <p:anim calcmode="lin" valueType="num">
                                      <p:cBhvr>
                                        <p:cTn id="8" dur="1000" fill="hold"/>
                                        <p:tgtEl>
                                          <p:spTgt spid="9218"/>
                                        </p:tgtEl>
                                        <p:attrNameLst>
                                          <p:attrName>ppt_h</p:attrName>
                                        </p:attrNameLst>
                                      </p:cBhvr>
                                      <p:tavLst>
                                        <p:tav tm="0">
                                          <p:val>
                                            <p:fltVal val="0"/>
                                          </p:val>
                                        </p:tav>
                                        <p:tav tm="100000">
                                          <p:val>
                                            <p:strVal val="#ppt_h"/>
                                          </p:val>
                                        </p:tav>
                                      </p:tavLst>
                                    </p:anim>
                                    <p:animEffect transition="in" filter="fade">
                                      <p:cBhvr>
                                        <p:cTn id="9" dur="1000"/>
                                        <p:tgtEl>
                                          <p:spTgt spid="9218"/>
                                        </p:tgtEl>
                                      </p:cBhvr>
                                    </p:animEffect>
                                  </p:childTnLst>
                                </p:cTn>
                              </p:par>
                            </p:childTnLst>
                          </p:cTn>
                        </p:par>
                        <p:par>
                          <p:cTn id="10" fill="hold">
                            <p:stCondLst>
                              <p:cond delay="1000"/>
                            </p:stCondLst>
                            <p:childTnLst>
                              <p:par>
                                <p:cTn id="11" presetID="53" presetClass="entr" presetSubtype="0" fill="hold" grpId="0" nodeType="afterEffect">
                                  <p:stCondLst>
                                    <p:cond delay="0"/>
                                  </p:stCondLst>
                                  <p:childTnLst>
                                    <p:set>
                                      <p:cBhvr>
                                        <p:cTn id="12" dur="1" fill="hold">
                                          <p:stCondLst>
                                            <p:cond delay="0"/>
                                          </p:stCondLst>
                                        </p:cTn>
                                        <p:tgtEl>
                                          <p:spTgt spid="10243">
                                            <p:txEl>
                                              <p:pRg st="0" end="0"/>
                                            </p:txEl>
                                          </p:spTgt>
                                        </p:tgtEl>
                                        <p:attrNameLst>
                                          <p:attrName>style.visibility</p:attrName>
                                        </p:attrNameLst>
                                      </p:cBhvr>
                                      <p:to>
                                        <p:strVal val="visible"/>
                                      </p:to>
                                    </p:set>
                                    <p:anim calcmode="lin" valueType="num">
                                      <p:cBhvr>
                                        <p:cTn id="13" dur="1000" fill="hold"/>
                                        <p:tgtEl>
                                          <p:spTgt spid="10243">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10243">
                                            <p:txEl>
                                              <p:pRg st="0" end="0"/>
                                            </p:txEl>
                                          </p:spTgt>
                                        </p:tgtEl>
                                        <p:attrNameLst>
                                          <p:attrName>ppt_h</p:attrName>
                                        </p:attrNameLst>
                                      </p:cBhvr>
                                      <p:tavLst>
                                        <p:tav tm="0">
                                          <p:val>
                                            <p:fltVal val="0"/>
                                          </p:val>
                                        </p:tav>
                                        <p:tav tm="100000">
                                          <p:val>
                                            <p:strVal val="#ppt_h"/>
                                          </p:val>
                                        </p:tav>
                                      </p:tavLst>
                                    </p:anim>
                                    <p:animEffect transition="in" filter="fade">
                                      <p:cBhvr>
                                        <p:cTn id="15" dur="1000"/>
                                        <p:tgtEl>
                                          <p:spTgt spid="10243">
                                            <p:txEl>
                                              <p:pRg st="0" end="0"/>
                                            </p:txEl>
                                          </p:spTgt>
                                        </p:tgtEl>
                                      </p:cBhvr>
                                    </p:animEffect>
                                  </p:childTnLst>
                                </p:cTn>
                              </p:par>
                            </p:childTnLst>
                          </p:cTn>
                        </p:par>
                        <p:par>
                          <p:cTn id="16" fill="hold">
                            <p:stCondLst>
                              <p:cond delay="2000"/>
                            </p:stCondLst>
                            <p:childTnLst>
                              <p:par>
                                <p:cTn id="17" presetID="53" presetClass="entr" presetSubtype="0" fill="hold" grpId="0" nodeType="afterEffect">
                                  <p:stCondLst>
                                    <p:cond delay="0"/>
                                  </p:stCondLst>
                                  <p:childTnLst>
                                    <p:set>
                                      <p:cBhvr>
                                        <p:cTn id="18" dur="1" fill="hold">
                                          <p:stCondLst>
                                            <p:cond delay="0"/>
                                          </p:stCondLst>
                                        </p:cTn>
                                        <p:tgtEl>
                                          <p:spTgt spid="10243">
                                            <p:txEl>
                                              <p:pRg st="1" end="1"/>
                                            </p:txEl>
                                          </p:spTgt>
                                        </p:tgtEl>
                                        <p:attrNameLst>
                                          <p:attrName>style.visibility</p:attrName>
                                        </p:attrNameLst>
                                      </p:cBhvr>
                                      <p:to>
                                        <p:strVal val="visible"/>
                                      </p:to>
                                    </p:set>
                                    <p:anim calcmode="lin" valueType="num">
                                      <p:cBhvr>
                                        <p:cTn id="19" dur="1000" fill="hold"/>
                                        <p:tgtEl>
                                          <p:spTgt spid="10243">
                                            <p:txEl>
                                              <p:pRg st="1" end="1"/>
                                            </p:txEl>
                                          </p:spTgt>
                                        </p:tgtEl>
                                        <p:attrNameLst>
                                          <p:attrName>ppt_w</p:attrName>
                                        </p:attrNameLst>
                                      </p:cBhvr>
                                      <p:tavLst>
                                        <p:tav tm="0">
                                          <p:val>
                                            <p:fltVal val="0"/>
                                          </p:val>
                                        </p:tav>
                                        <p:tav tm="100000">
                                          <p:val>
                                            <p:strVal val="#ppt_w"/>
                                          </p:val>
                                        </p:tav>
                                      </p:tavLst>
                                    </p:anim>
                                    <p:anim calcmode="lin" valueType="num">
                                      <p:cBhvr>
                                        <p:cTn id="20" dur="1000" fill="hold"/>
                                        <p:tgtEl>
                                          <p:spTgt spid="10243">
                                            <p:txEl>
                                              <p:pRg st="1" end="1"/>
                                            </p:txEl>
                                          </p:spTgt>
                                        </p:tgtEl>
                                        <p:attrNameLst>
                                          <p:attrName>ppt_h</p:attrName>
                                        </p:attrNameLst>
                                      </p:cBhvr>
                                      <p:tavLst>
                                        <p:tav tm="0">
                                          <p:val>
                                            <p:fltVal val="0"/>
                                          </p:val>
                                        </p:tav>
                                        <p:tav tm="100000">
                                          <p:val>
                                            <p:strVal val="#ppt_h"/>
                                          </p:val>
                                        </p:tav>
                                      </p:tavLst>
                                    </p:anim>
                                    <p:animEffect transition="in" filter="fade">
                                      <p:cBhvr>
                                        <p:cTn id="21" dur="1000"/>
                                        <p:tgtEl>
                                          <p:spTgt spid="10243">
                                            <p:txEl>
                                              <p:pRg st="1" end="1"/>
                                            </p:txEl>
                                          </p:spTgt>
                                        </p:tgtEl>
                                      </p:cBhvr>
                                    </p:animEffect>
                                  </p:childTnLst>
                                </p:cTn>
                              </p:par>
                            </p:childTnLst>
                          </p:cTn>
                        </p:par>
                        <p:par>
                          <p:cTn id="22" fill="hold">
                            <p:stCondLst>
                              <p:cond delay="3000"/>
                            </p:stCondLst>
                            <p:childTnLst>
                              <p:par>
                                <p:cTn id="23" presetID="53" presetClass="entr" presetSubtype="0" fill="hold" grpId="0" nodeType="afterEffect">
                                  <p:stCondLst>
                                    <p:cond delay="0"/>
                                  </p:stCondLst>
                                  <p:childTnLst>
                                    <p:set>
                                      <p:cBhvr>
                                        <p:cTn id="24" dur="1" fill="hold">
                                          <p:stCondLst>
                                            <p:cond delay="0"/>
                                          </p:stCondLst>
                                        </p:cTn>
                                        <p:tgtEl>
                                          <p:spTgt spid="10243">
                                            <p:txEl>
                                              <p:pRg st="2" end="2"/>
                                            </p:txEl>
                                          </p:spTgt>
                                        </p:tgtEl>
                                        <p:attrNameLst>
                                          <p:attrName>style.visibility</p:attrName>
                                        </p:attrNameLst>
                                      </p:cBhvr>
                                      <p:to>
                                        <p:strVal val="visible"/>
                                      </p:to>
                                    </p:set>
                                    <p:anim calcmode="lin" valueType="num">
                                      <p:cBhvr>
                                        <p:cTn id="25" dur="1000" fill="hold"/>
                                        <p:tgtEl>
                                          <p:spTgt spid="10243">
                                            <p:txEl>
                                              <p:pRg st="2" end="2"/>
                                            </p:txEl>
                                          </p:spTgt>
                                        </p:tgtEl>
                                        <p:attrNameLst>
                                          <p:attrName>ppt_w</p:attrName>
                                        </p:attrNameLst>
                                      </p:cBhvr>
                                      <p:tavLst>
                                        <p:tav tm="0">
                                          <p:val>
                                            <p:fltVal val="0"/>
                                          </p:val>
                                        </p:tav>
                                        <p:tav tm="100000">
                                          <p:val>
                                            <p:strVal val="#ppt_w"/>
                                          </p:val>
                                        </p:tav>
                                      </p:tavLst>
                                    </p:anim>
                                    <p:anim calcmode="lin" valueType="num">
                                      <p:cBhvr>
                                        <p:cTn id="26" dur="1000" fill="hold"/>
                                        <p:tgtEl>
                                          <p:spTgt spid="10243">
                                            <p:txEl>
                                              <p:pRg st="2" end="2"/>
                                            </p:txEl>
                                          </p:spTgt>
                                        </p:tgtEl>
                                        <p:attrNameLst>
                                          <p:attrName>ppt_h</p:attrName>
                                        </p:attrNameLst>
                                      </p:cBhvr>
                                      <p:tavLst>
                                        <p:tav tm="0">
                                          <p:val>
                                            <p:fltVal val="0"/>
                                          </p:val>
                                        </p:tav>
                                        <p:tav tm="100000">
                                          <p:val>
                                            <p:strVal val="#ppt_h"/>
                                          </p:val>
                                        </p:tav>
                                      </p:tavLst>
                                    </p:anim>
                                    <p:animEffect transition="in" filter="fade">
                                      <p:cBhvr>
                                        <p:cTn id="27" dur="1000"/>
                                        <p:tgtEl>
                                          <p:spTgt spid="10243">
                                            <p:txEl>
                                              <p:pRg st="2" end="2"/>
                                            </p:txEl>
                                          </p:spTgt>
                                        </p:tgtEl>
                                      </p:cBhvr>
                                    </p:animEffect>
                                  </p:childTnLst>
                                </p:cTn>
                              </p:par>
                            </p:childTnLst>
                          </p:cTn>
                        </p:par>
                        <p:par>
                          <p:cTn id="28" fill="hold">
                            <p:stCondLst>
                              <p:cond delay="4000"/>
                            </p:stCondLst>
                            <p:childTnLst>
                              <p:par>
                                <p:cTn id="29" presetID="53" presetClass="entr" presetSubtype="0" fill="hold" grpId="0" nodeType="afterEffect">
                                  <p:stCondLst>
                                    <p:cond delay="0"/>
                                  </p:stCondLst>
                                  <p:childTnLst>
                                    <p:set>
                                      <p:cBhvr>
                                        <p:cTn id="30" dur="1" fill="hold">
                                          <p:stCondLst>
                                            <p:cond delay="0"/>
                                          </p:stCondLst>
                                        </p:cTn>
                                        <p:tgtEl>
                                          <p:spTgt spid="10243">
                                            <p:txEl>
                                              <p:pRg st="3" end="3"/>
                                            </p:txEl>
                                          </p:spTgt>
                                        </p:tgtEl>
                                        <p:attrNameLst>
                                          <p:attrName>style.visibility</p:attrName>
                                        </p:attrNameLst>
                                      </p:cBhvr>
                                      <p:to>
                                        <p:strVal val="visible"/>
                                      </p:to>
                                    </p:set>
                                    <p:anim calcmode="lin" valueType="num">
                                      <p:cBhvr>
                                        <p:cTn id="31" dur="1000" fill="hold"/>
                                        <p:tgtEl>
                                          <p:spTgt spid="1024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10243">
                                            <p:txEl>
                                              <p:pRg st="3" end="3"/>
                                            </p:txEl>
                                          </p:spTgt>
                                        </p:tgtEl>
                                        <p:attrNameLst>
                                          <p:attrName>ppt_h</p:attrName>
                                        </p:attrNameLst>
                                      </p:cBhvr>
                                      <p:tavLst>
                                        <p:tav tm="0">
                                          <p:val>
                                            <p:fltVal val="0"/>
                                          </p:val>
                                        </p:tav>
                                        <p:tav tm="100000">
                                          <p:val>
                                            <p:strVal val="#ppt_h"/>
                                          </p:val>
                                        </p:tav>
                                      </p:tavLst>
                                    </p:anim>
                                    <p:animEffect transition="in" filter="fade">
                                      <p:cBhvr>
                                        <p:cTn id="33" dur="1000"/>
                                        <p:tgtEl>
                                          <p:spTgt spid="10243">
                                            <p:txEl>
                                              <p:pRg st="3" end="3"/>
                                            </p:txEl>
                                          </p:spTgt>
                                        </p:tgtEl>
                                      </p:cBhvr>
                                    </p:animEffect>
                                  </p:childTnLst>
                                </p:cTn>
                              </p:par>
                            </p:childTnLst>
                          </p:cTn>
                        </p:par>
                        <p:par>
                          <p:cTn id="34" fill="hold">
                            <p:stCondLst>
                              <p:cond delay="5000"/>
                            </p:stCondLst>
                            <p:childTnLst>
                              <p:par>
                                <p:cTn id="35" presetID="53" presetClass="entr" presetSubtype="0" fill="hold" grpId="0" nodeType="afterEffect">
                                  <p:stCondLst>
                                    <p:cond delay="0"/>
                                  </p:stCondLst>
                                  <p:childTnLst>
                                    <p:set>
                                      <p:cBhvr>
                                        <p:cTn id="36" dur="1" fill="hold">
                                          <p:stCondLst>
                                            <p:cond delay="0"/>
                                          </p:stCondLst>
                                        </p:cTn>
                                        <p:tgtEl>
                                          <p:spTgt spid="10243">
                                            <p:txEl>
                                              <p:pRg st="5" end="5"/>
                                            </p:txEl>
                                          </p:spTgt>
                                        </p:tgtEl>
                                        <p:attrNameLst>
                                          <p:attrName>style.visibility</p:attrName>
                                        </p:attrNameLst>
                                      </p:cBhvr>
                                      <p:to>
                                        <p:strVal val="visible"/>
                                      </p:to>
                                    </p:set>
                                    <p:anim calcmode="lin" valueType="num">
                                      <p:cBhvr>
                                        <p:cTn id="37" dur="1000" fill="hold"/>
                                        <p:tgtEl>
                                          <p:spTgt spid="10243">
                                            <p:txEl>
                                              <p:pRg st="5" end="5"/>
                                            </p:txEl>
                                          </p:spTgt>
                                        </p:tgtEl>
                                        <p:attrNameLst>
                                          <p:attrName>ppt_w</p:attrName>
                                        </p:attrNameLst>
                                      </p:cBhvr>
                                      <p:tavLst>
                                        <p:tav tm="0">
                                          <p:val>
                                            <p:fltVal val="0"/>
                                          </p:val>
                                        </p:tav>
                                        <p:tav tm="100000">
                                          <p:val>
                                            <p:strVal val="#ppt_w"/>
                                          </p:val>
                                        </p:tav>
                                      </p:tavLst>
                                    </p:anim>
                                    <p:anim calcmode="lin" valueType="num">
                                      <p:cBhvr>
                                        <p:cTn id="38" dur="1000" fill="hold"/>
                                        <p:tgtEl>
                                          <p:spTgt spid="10243">
                                            <p:txEl>
                                              <p:pRg st="5" end="5"/>
                                            </p:txEl>
                                          </p:spTgt>
                                        </p:tgtEl>
                                        <p:attrNameLst>
                                          <p:attrName>ppt_h</p:attrName>
                                        </p:attrNameLst>
                                      </p:cBhvr>
                                      <p:tavLst>
                                        <p:tav tm="0">
                                          <p:val>
                                            <p:fltVal val="0"/>
                                          </p:val>
                                        </p:tav>
                                        <p:tav tm="100000">
                                          <p:val>
                                            <p:strVal val="#ppt_h"/>
                                          </p:val>
                                        </p:tav>
                                      </p:tavLst>
                                    </p:anim>
                                    <p:animEffect transition="in" filter="fade">
                                      <p:cBhvr>
                                        <p:cTn id="39" dur="1000"/>
                                        <p:tgtEl>
                                          <p:spTgt spid="10243">
                                            <p:txEl>
                                              <p:pRg st="5" end="5"/>
                                            </p:txEl>
                                          </p:spTgt>
                                        </p:tgtEl>
                                      </p:cBhvr>
                                    </p:animEffect>
                                  </p:childTnLst>
                                </p:cTn>
                              </p:par>
                            </p:childTnLst>
                          </p:cTn>
                        </p:par>
                        <p:par>
                          <p:cTn id="40" fill="hold">
                            <p:stCondLst>
                              <p:cond delay="6000"/>
                            </p:stCondLst>
                            <p:childTnLst>
                              <p:par>
                                <p:cTn id="41" presetID="53" presetClass="entr" presetSubtype="0" fill="hold" grpId="0" nodeType="afterEffect">
                                  <p:stCondLst>
                                    <p:cond delay="0"/>
                                  </p:stCondLst>
                                  <p:childTnLst>
                                    <p:set>
                                      <p:cBhvr>
                                        <p:cTn id="42" dur="1" fill="hold">
                                          <p:stCondLst>
                                            <p:cond delay="0"/>
                                          </p:stCondLst>
                                        </p:cTn>
                                        <p:tgtEl>
                                          <p:spTgt spid="10243">
                                            <p:txEl>
                                              <p:pRg st="6" end="6"/>
                                            </p:txEl>
                                          </p:spTgt>
                                        </p:tgtEl>
                                        <p:attrNameLst>
                                          <p:attrName>style.visibility</p:attrName>
                                        </p:attrNameLst>
                                      </p:cBhvr>
                                      <p:to>
                                        <p:strVal val="visible"/>
                                      </p:to>
                                    </p:set>
                                    <p:anim calcmode="lin" valueType="num">
                                      <p:cBhvr>
                                        <p:cTn id="43" dur="1000" fill="hold"/>
                                        <p:tgtEl>
                                          <p:spTgt spid="10243">
                                            <p:txEl>
                                              <p:pRg st="6" end="6"/>
                                            </p:txEl>
                                          </p:spTgt>
                                        </p:tgtEl>
                                        <p:attrNameLst>
                                          <p:attrName>ppt_w</p:attrName>
                                        </p:attrNameLst>
                                      </p:cBhvr>
                                      <p:tavLst>
                                        <p:tav tm="0">
                                          <p:val>
                                            <p:fltVal val="0"/>
                                          </p:val>
                                        </p:tav>
                                        <p:tav tm="100000">
                                          <p:val>
                                            <p:strVal val="#ppt_w"/>
                                          </p:val>
                                        </p:tav>
                                      </p:tavLst>
                                    </p:anim>
                                    <p:anim calcmode="lin" valueType="num">
                                      <p:cBhvr>
                                        <p:cTn id="44" dur="1000" fill="hold"/>
                                        <p:tgtEl>
                                          <p:spTgt spid="10243">
                                            <p:txEl>
                                              <p:pRg st="6" end="6"/>
                                            </p:txEl>
                                          </p:spTgt>
                                        </p:tgtEl>
                                        <p:attrNameLst>
                                          <p:attrName>ppt_h</p:attrName>
                                        </p:attrNameLst>
                                      </p:cBhvr>
                                      <p:tavLst>
                                        <p:tav tm="0">
                                          <p:val>
                                            <p:fltVal val="0"/>
                                          </p:val>
                                        </p:tav>
                                        <p:tav tm="100000">
                                          <p:val>
                                            <p:strVal val="#ppt_h"/>
                                          </p:val>
                                        </p:tav>
                                      </p:tavLst>
                                    </p:anim>
                                    <p:animEffect transition="in" filter="fade">
                                      <p:cBhvr>
                                        <p:cTn id="45" dur="1000"/>
                                        <p:tgtEl>
                                          <p:spTgt spid="10243">
                                            <p:txEl>
                                              <p:pRg st="6" end="6"/>
                                            </p:txEl>
                                          </p:spTgt>
                                        </p:tgtEl>
                                      </p:cBhvr>
                                    </p:animEffect>
                                  </p:childTnLst>
                                </p:cTn>
                              </p:par>
                            </p:childTnLst>
                          </p:cTn>
                        </p:par>
                        <p:par>
                          <p:cTn id="46" fill="hold">
                            <p:stCondLst>
                              <p:cond delay="7000"/>
                            </p:stCondLst>
                            <p:childTnLst>
                              <p:par>
                                <p:cTn id="47" presetID="53" presetClass="entr" presetSubtype="0" fill="hold" grpId="0" nodeType="afterEffect">
                                  <p:stCondLst>
                                    <p:cond delay="0"/>
                                  </p:stCondLst>
                                  <p:childTnLst>
                                    <p:set>
                                      <p:cBhvr>
                                        <p:cTn id="48" dur="1" fill="hold">
                                          <p:stCondLst>
                                            <p:cond delay="0"/>
                                          </p:stCondLst>
                                        </p:cTn>
                                        <p:tgtEl>
                                          <p:spTgt spid="10243">
                                            <p:txEl>
                                              <p:pRg st="7" end="7"/>
                                            </p:txEl>
                                          </p:spTgt>
                                        </p:tgtEl>
                                        <p:attrNameLst>
                                          <p:attrName>style.visibility</p:attrName>
                                        </p:attrNameLst>
                                      </p:cBhvr>
                                      <p:to>
                                        <p:strVal val="visible"/>
                                      </p:to>
                                    </p:set>
                                    <p:anim calcmode="lin" valueType="num">
                                      <p:cBhvr>
                                        <p:cTn id="49" dur="1000" fill="hold"/>
                                        <p:tgtEl>
                                          <p:spTgt spid="10243">
                                            <p:txEl>
                                              <p:pRg st="7" end="7"/>
                                            </p:txEl>
                                          </p:spTgt>
                                        </p:tgtEl>
                                        <p:attrNameLst>
                                          <p:attrName>ppt_w</p:attrName>
                                        </p:attrNameLst>
                                      </p:cBhvr>
                                      <p:tavLst>
                                        <p:tav tm="0">
                                          <p:val>
                                            <p:fltVal val="0"/>
                                          </p:val>
                                        </p:tav>
                                        <p:tav tm="100000">
                                          <p:val>
                                            <p:strVal val="#ppt_w"/>
                                          </p:val>
                                        </p:tav>
                                      </p:tavLst>
                                    </p:anim>
                                    <p:anim calcmode="lin" valueType="num">
                                      <p:cBhvr>
                                        <p:cTn id="50" dur="1000" fill="hold"/>
                                        <p:tgtEl>
                                          <p:spTgt spid="10243">
                                            <p:txEl>
                                              <p:pRg st="7" end="7"/>
                                            </p:txEl>
                                          </p:spTgt>
                                        </p:tgtEl>
                                        <p:attrNameLst>
                                          <p:attrName>ppt_h</p:attrName>
                                        </p:attrNameLst>
                                      </p:cBhvr>
                                      <p:tavLst>
                                        <p:tav tm="0">
                                          <p:val>
                                            <p:fltVal val="0"/>
                                          </p:val>
                                        </p:tav>
                                        <p:tav tm="100000">
                                          <p:val>
                                            <p:strVal val="#ppt_h"/>
                                          </p:val>
                                        </p:tav>
                                      </p:tavLst>
                                    </p:anim>
                                    <p:animEffect transition="in" filter="fade">
                                      <p:cBhvr>
                                        <p:cTn id="51" dur="1000"/>
                                        <p:tgtEl>
                                          <p:spTgt spid="10243">
                                            <p:txEl>
                                              <p:pRg st="7" end="7"/>
                                            </p:txEl>
                                          </p:spTgt>
                                        </p:tgtEl>
                                      </p:cBhvr>
                                    </p:animEffect>
                                  </p:childTnLst>
                                </p:cTn>
                              </p:par>
                            </p:childTnLst>
                          </p:cTn>
                        </p:par>
                        <p:par>
                          <p:cTn id="52" fill="hold">
                            <p:stCondLst>
                              <p:cond delay="8000"/>
                            </p:stCondLst>
                            <p:childTnLst>
                              <p:par>
                                <p:cTn id="53" presetID="20" presetClass="entr" presetSubtype="0" fill="hold" nodeType="afterEffect">
                                  <p:stCondLst>
                                    <p:cond delay="0"/>
                                  </p:stCondLst>
                                  <p:childTnLst>
                                    <p:set>
                                      <p:cBhvr>
                                        <p:cTn id="54" dur="1" fill="hold">
                                          <p:stCondLst>
                                            <p:cond delay="0"/>
                                          </p:stCondLst>
                                        </p:cTn>
                                        <p:tgtEl>
                                          <p:spTgt spid="4"/>
                                        </p:tgtEl>
                                        <p:attrNameLst>
                                          <p:attrName>style.visibility</p:attrName>
                                        </p:attrNameLst>
                                      </p:cBhvr>
                                      <p:to>
                                        <p:strVal val="visible"/>
                                      </p:to>
                                    </p:set>
                                    <p:animEffect transition="in" filter="wedge">
                                      <p:cBhvr>
                                        <p:cTn id="55" dur="2000"/>
                                        <p:tgtEl>
                                          <p:spTgt spid="4"/>
                                        </p:tgtEl>
                                      </p:cBhvr>
                                    </p:animEffect>
                                  </p:childTnLst>
                                </p:cTn>
                              </p:par>
                              <p:par>
                                <p:cTn id="56" presetID="17" presetClass="entr" presetSubtype="10" fill="hold" grpId="0" nodeType="withEffect">
                                  <p:stCondLst>
                                    <p:cond delay="0"/>
                                  </p:stCondLst>
                                  <p:childTnLst>
                                    <p:set>
                                      <p:cBhvr>
                                        <p:cTn id="57" dur="1" fill="hold">
                                          <p:stCondLst>
                                            <p:cond delay="0"/>
                                          </p:stCondLst>
                                        </p:cTn>
                                        <p:tgtEl>
                                          <p:spTgt spid="7"/>
                                        </p:tgtEl>
                                        <p:attrNameLst>
                                          <p:attrName>style.visibility</p:attrName>
                                        </p:attrNameLst>
                                      </p:cBhvr>
                                      <p:to>
                                        <p:strVal val="visible"/>
                                      </p:to>
                                    </p:set>
                                    <p:anim calcmode="lin" valueType="num">
                                      <p:cBhvr>
                                        <p:cTn id="58" dur="2000" fill="hold"/>
                                        <p:tgtEl>
                                          <p:spTgt spid="7"/>
                                        </p:tgtEl>
                                        <p:attrNameLst>
                                          <p:attrName>ppt_w</p:attrName>
                                        </p:attrNameLst>
                                      </p:cBhvr>
                                      <p:tavLst>
                                        <p:tav tm="0">
                                          <p:val>
                                            <p:fltVal val="0"/>
                                          </p:val>
                                        </p:tav>
                                        <p:tav tm="100000">
                                          <p:val>
                                            <p:strVal val="#ppt_w"/>
                                          </p:val>
                                        </p:tav>
                                      </p:tavLst>
                                    </p:anim>
                                    <p:anim calcmode="lin" valueType="num">
                                      <p:cBhvr>
                                        <p:cTn id="59" dur="2000" fill="hold"/>
                                        <p:tgtEl>
                                          <p:spTgt spid="7"/>
                                        </p:tgtEl>
                                        <p:attrNameLst>
                                          <p:attrName>ppt_h</p:attrName>
                                        </p:attrNameLst>
                                      </p:cBhvr>
                                      <p:tavLst>
                                        <p:tav tm="0">
                                          <p:val>
                                            <p:strVal val="#ppt_h"/>
                                          </p:val>
                                        </p:tav>
                                        <p:tav tm="100000">
                                          <p:val>
                                            <p:strVal val="#ppt_h"/>
                                          </p:val>
                                        </p:tav>
                                      </p:tavLst>
                                    </p:anim>
                                  </p:childTnLst>
                                </p:cTn>
                              </p:par>
                              <p:par>
                                <p:cTn id="60" presetID="23" presetClass="entr" presetSubtype="16" fill="hold" nodeType="withEffect">
                                  <p:stCondLst>
                                    <p:cond delay="0"/>
                                  </p:stCondLst>
                                  <p:childTnLst>
                                    <p:set>
                                      <p:cBhvr>
                                        <p:cTn id="61" dur="1" fill="hold">
                                          <p:stCondLst>
                                            <p:cond delay="0"/>
                                          </p:stCondLst>
                                        </p:cTn>
                                        <p:tgtEl>
                                          <p:spTgt spid="6"/>
                                        </p:tgtEl>
                                        <p:attrNameLst>
                                          <p:attrName>style.visibility</p:attrName>
                                        </p:attrNameLst>
                                      </p:cBhvr>
                                      <p:to>
                                        <p:strVal val="visible"/>
                                      </p:to>
                                    </p:set>
                                    <p:anim calcmode="lin" valueType="num">
                                      <p:cBhvr>
                                        <p:cTn id="62" dur="500" fill="hold"/>
                                        <p:tgtEl>
                                          <p:spTgt spid="6"/>
                                        </p:tgtEl>
                                        <p:attrNameLst>
                                          <p:attrName>ppt_w</p:attrName>
                                        </p:attrNameLst>
                                      </p:cBhvr>
                                      <p:tavLst>
                                        <p:tav tm="0">
                                          <p:val>
                                            <p:fltVal val="0"/>
                                          </p:val>
                                        </p:tav>
                                        <p:tav tm="100000">
                                          <p:val>
                                            <p:strVal val="#ppt_w"/>
                                          </p:val>
                                        </p:tav>
                                      </p:tavLst>
                                    </p:anim>
                                    <p:anim calcmode="lin" valueType="num">
                                      <p:cBhvr>
                                        <p:cTn id="63" dur="500" fill="hold"/>
                                        <p:tgtEl>
                                          <p:spTgt spid="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10243" grpId="0" uiExpand="1" build="p"/>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nvPr>
        </p:nvGraphicFramePr>
        <p:xfrm>
          <a:off x="-1081136" y="0"/>
          <a:ext cx="10225136" cy="58606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5" name="Obláček 14"/>
          <p:cNvSpPr/>
          <p:nvPr/>
        </p:nvSpPr>
        <p:spPr>
          <a:xfrm>
            <a:off x="2195736" y="5733256"/>
            <a:ext cx="6408712" cy="1124744"/>
          </a:xfrm>
          <a:prstGeom prst="cloudCallout">
            <a:avLst>
              <a:gd name="adj1" fmla="val -59602"/>
              <a:gd name="adj2" fmla="val -18927"/>
            </a:avLst>
          </a:prstGeom>
          <a:ln/>
          <a:effectLst>
            <a:glow rad="63500">
              <a:schemeClr val="accent1">
                <a:alpha val="45000"/>
                <a:satMod val="120000"/>
              </a:schemeClr>
            </a:glow>
            <a:outerShdw blurRad="50800" dist="38100" dir="18900000" algn="b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cs-CZ" sz="2000" b="1" cap="all" dirty="0" smtClean="0">
                <a:ln w="0"/>
                <a:solidFill>
                  <a:srgbClr val="663300"/>
                </a:solidFill>
                <a:effectLst>
                  <a:reflection blurRad="12700" stA="50000" endPos="50000" dist="5000" dir="5400000" sy="-100000" rotWithShape="0"/>
                </a:effectLst>
              </a:rPr>
              <a:t>Časuj v čísle jednotném, neumíš? Klikni myší!</a:t>
            </a:r>
            <a:endParaRPr lang="cs-CZ" sz="2000" b="1" cap="all" dirty="0">
              <a:ln w="0"/>
              <a:solidFill>
                <a:srgbClr val="663300"/>
              </a:solidFill>
              <a:effectLst>
                <a:reflection blurRad="12700" stA="50000" endPos="50000" dist="5000" dir="5400000" sy="-100000" rotWithShape="0"/>
              </a:effectLst>
            </a:endParaRPr>
          </a:p>
        </p:txBody>
      </p:sp>
      <p:graphicFrame>
        <p:nvGraphicFramePr>
          <p:cNvPr id="53" name="Diagram 52"/>
          <p:cNvGraphicFramePr/>
          <p:nvPr/>
        </p:nvGraphicFramePr>
        <p:xfrm>
          <a:off x="-1188640" y="0"/>
          <a:ext cx="10332640" cy="604867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6" name="Picture 2"/>
          <p:cNvPicPr>
            <a:picLocks noChangeAspect="1" noChangeArrowheads="1"/>
          </p:cNvPicPr>
          <p:nvPr/>
        </p:nvPicPr>
        <p:blipFill>
          <a:blip r:embed="rId14" cstate="print"/>
          <a:srcRect/>
          <a:stretch>
            <a:fillRect/>
          </a:stretch>
        </p:blipFill>
        <p:spPr bwMode="auto">
          <a:xfrm>
            <a:off x="251520" y="5301208"/>
            <a:ext cx="1247628" cy="1048891"/>
          </a:xfrm>
          <a:prstGeom prst="rect">
            <a:avLst/>
          </a:prstGeom>
          <a:noFill/>
          <a:ln w="9525">
            <a:noFill/>
            <a:miter lim="800000"/>
            <a:headEnd/>
            <a:tailEnd/>
          </a:ln>
          <a:effectLst/>
        </p:spPr>
      </p:pic>
    </p:spTree>
  </p:cSld>
  <p:clrMapOvr>
    <a:masterClrMapping/>
  </p:clrMapOvr>
  <p:transition>
    <p:sndAc>
      <p:stSnd>
        <p:snd r:embed="rId3" name="chimes.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edge">
                                      <p:cBhvr>
                                        <p:cTn id="7" dur="500"/>
                                        <p:tgtEl>
                                          <p:spTgt spid="6"/>
                                        </p:tgtEl>
                                      </p:cBhvr>
                                    </p:animEffect>
                                  </p:childTnLst>
                                </p:cTn>
                              </p:par>
                              <p:par>
                                <p:cTn id="8" presetID="23" presetClass="entr" presetSubtype="16"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 calcmode="lin" valueType="num">
                                      <p:cBhvr>
                                        <p:cTn id="10" dur="500" fill="hold"/>
                                        <p:tgtEl>
                                          <p:spTgt spid="15"/>
                                        </p:tgtEl>
                                        <p:attrNameLst>
                                          <p:attrName>ppt_w</p:attrName>
                                        </p:attrNameLst>
                                      </p:cBhvr>
                                      <p:tavLst>
                                        <p:tav tm="0">
                                          <p:val>
                                            <p:fltVal val="0"/>
                                          </p:val>
                                        </p:tav>
                                        <p:tav tm="100000">
                                          <p:val>
                                            <p:strVal val="#ppt_w"/>
                                          </p:val>
                                        </p:tav>
                                      </p:tavLst>
                                    </p:anim>
                                    <p:anim calcmode="lin" valueType="num">
                                      <p:cBhvr>
                                        <p:cTn id="11" dur="500" fill="hold"/>
                                        <p:tgtEl>
                                          <p:spTgt spid="15"/>
                                        </p:tgtEl>
                                        <p:attrNameLst>
                                          <p:attrName>ppt_h</p:attrName>
                                        </p:attrNameLst>
                                      </p:cBhvr>
                                      <p:tavLst>
                                        <p:tav tm="0">
                                          <p:val>
                                            <p:fltVal val="0"/>
                                          </p:val>
                                        </p:tav>
                                        <p:tav tm="100000">
                                          <p:val>
                                            <p:strVal val="#ppt_h"/>
                                          </p:val>
                                        </p:tav>
                                      </p:tavLst>
                                    </p:anim>
                                  </p:childTnLst>
                                </p:cTn>
                              </p:par>
                            </p:childTnLst>
                          </p:cTn>
                        </p:par>
                      </p:childTnLst>
                    </p:cTn>
                  </p:par>
                  <p:par>
                    <p:cTn id="12" fill="hold">
                      <p:stCondLst>
                        <p:cond delay="indefinite"/>
                      </p:stCondLst>
                      <p:childTnLst>
                        <p:par>
                          <p:cTn id="13" fill="hold">
                            <p:stCondLst>
                              <p:cond delay="0"/>
                            </p:stCondLst>
                            <p:childTnLst>
                              <p:par>
                                <p:cTn id="14" presetID="22" presetClass="exit" presetSubtype="1" fill="hold" grpId="0" nodeType="clickEffect">
                                  <p:stCondLst>
                                    <p:cond delay="0"/>
                                  </p:stCondLst>
                                  <p:childTnLst>
                                    <p:animEffect transition="out" filter="wipe(up)">
                                      <p:cBhvr>
                                        <p:cTn id="15" dur="2000"/>
                                        <p:tgtEl>
                                          <p:spTgt spid="53"/>
                                        </p:tgtEl>
                                      </p:cBhvr>
                                    </p:animEffect>
                                    <p:set>
                                      <p:cBhvr>
                                        <p:cTn id="16" dur="1" fill="hold">
                                          <p:stCondLst>
                                            <p:cond delay="1999"/>
                                          </p:stCondLst>
                                        </p:cTn>
                                        <p:tgtEl>
                                          <p:spTgt spid="5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Graphic spid="5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Slovosled v jednoduchých větách</a:t>
            </a:r>
            <a:endParaRPr lang="cs-CZ" dirty="0"/>
          </a:p>
        </p:txBody>
      </p:sp>
      <p:graphicFrame>
        <p:nvGraphicFramePr>
          <p:cNvPr id="4" name="Zástupný symbol pro obsah 3"/>
          <p:cNvGraphicFramePr>
            <a:graphicFrameLocks noGrp="1"/>
          </p:cNvGraphicFramePr>
          <p:nvPr>
            <p:ph idx="1"/>
          </p:nvPr>
        </p:nvGraphicFramePr>
        <p:xfrm>
          <a:off x="0" y="1268760"/>
          <a:ext cx="9144000" cy="24482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1" name="Diagram 10"/>
          <p:cNvGraphicFramePr/>
          <p:nvPr/>
        </p:nvGraphicFramePr>
        <p:xfrm>
          <a:off x="0" y="2492896"/>
          <a:ext cx="9144000" cy="4064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050" name="Picture 2"/>
          <p:cNvPicPr>
            <a:picLocks noChangeAspect="1" noChangeArrowheads="1"/>
          </p:cNvPicPr>
          <p:nvPr/>
        </p:nvPicPr>
        <p:blipFill>
          <a:blip r:embed="rId14" cstate="print"/>
          <a:srcRect/>
          <a:stretch>
            <a:fillRect/>
          </a:stretch>
        </p:blipFill>
        <p:spPr bwMode="auto">
          <a:xfrm>
            <a:off x="6372200" y="1052736"/>
            <a:ext cx="1143000" cy="990600"/>
          </a:xfrm>
          <a:prstGeom prst="rect">
            <a:avLst/>
          </a:prstGeom>
          <a:noFill/>
          <a:ln w="9525">
            <a:noFill/>
            <a:miter lim="800000"/>
            <a:headEnd/>
            <a:tailEnd/>
          </a:ln>
          <a:effectLst/>
        </p:spPr>
      </p:pic>
      <p:pic>
        <p:nvPicPr>
          <p:cNvPr id="1026" name="Picture 2"/>
          <p:cNvPicPr>
            <a:picLocks noChangeAspect="1" noChangeArrowheads="1"/>
          </p:cNvPicPr>
          <p:nvPr/>
        </p:nvPicPr>
        <p:blipFill>
          <a:blip r:embed="rId15" cstate="print"/>
          <a:srcRect/>
          <a:stretch>
            <a:fillRect/>
          </a:stretch>
        </p:blipFill>
        <p:spPr bwMode="auto">
          <a:xfrm flipH="1">
            <a:off x="6588224" y="5445224"/>
            <a:ext cx="919708" cy="1028700"/>
          </a:xfrm>
          <a:prstGeom prst="rect">
            <a:avLst/>
          </a:prstGeom>
          <a:noFill/>
          <a:ln w="9525">
            <a:noFill/>
            <a:miter lim="800000"/>
            <a:headEnd/>
            <a:tailEnd/>
          </a:ln>
          <a:effectLst/>
        </p:spPr>
      </p:pic>
    </p:spTree>
  </p:cSld>
  <p:clrMapOvr>
    <a:masterClrMapping/>
  </p:clrMapOvr>
  <p:transition>
    <p:sndAc>
      <p:stSnd>
        <p:snd r:embed="rId3" name="chimes.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 calcmode="lin" valueType="num">
                                      <p:cBhvr>
                                        <p:cTn id="13" dur="500" fill="hold"/>
                                        <p:tgtEl>
                                          <p:spTgt spid="2050"/>
                                        </p:tgtEl>
                                        <p:attrNameLst>
                                          <p:attrName>ppt_w</p:attrName>
                                        </p:attrNameLst>
                                      </p:cBhvr>
                                      <p:tavLst>
                                        <p:tav tm="0">
                                          <p:val>
                                            <p:fltVal val="0"/>
                                          </p:val>
                                        </p:tav>
                                        <p:tav tm="100000">
                                          <p:val>
                                            <p:strVal val="#ppt_w"/>
                                          </p:val>
                                        </p:tav>
                                      </p:tavLst>
                                    </p:anim>
                                    <p:anim calcmode="lin" valueType="num">
                                      <p:cBhvr>
                                        <p:cTn id="14" dur="500" fill="hold"/>
                                        <p:tgtEl>
                                          <p:spTgt spid="2050"/>
                                        </p:tgtEl>
                                        <p:attrNameLst>
                                          <p:attrName>ppt_h</p:attrName>
                                        </p:attrNameLst>
                                      </p:cBhvr>
                                      <p:tavLst>
                                        <p:tav tm="0">
                                          <p:val>
                                            <p:fltVal val="0"/>
                                          </p:val>
                                        </p:tav>
                                        <p:tav tm="100000">
                                          <p:val>
                                            <p:strVal val="#ppt_h"/>
                                          </p:val>
                                        </p:tav>
                                      </p:tavLst>
                                    </p:anim>
                                  </p:childTnLst>
                                </p:cTn>
                              </p:par>
                            </p:childTnLst>
                          </p:cTn>
                        </p:par>
                        <p:par>
                          <p:cTn id="15" fill="hold">
                            <p:stCondLst>
                              <p:cond delay="500"/>
                            </p:stCondLst>
                            <p:childTnLst>
                              <p:par>
                                <p:cTn id="16" presetID="2" presetClass="entr" presetSubtype="8"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1000" fill="hold"/>
                                        <p:tgtEl>
                                          <p:spTgt spid="4"/>
                                        </p:tgtEl>
                                        <p:attrNameLst>
                                          <p:attrName>ppt_x</p:attrName>
                                        </p:attrNameLst>
                                      </p:cBhvr>
                                      <p:tavLst>
                                        <p:tav tm="0">
                                          <p:val>
                                            <p:strVal val="0-#ppt_w/2"/>
                                          </p:val>
                                        </p:tav>
                                        <p:tav tm="100000">
                                          <p:val>
                                            <p:strVal val="#ppt_x"/>
                                          </p:val>
                                        </p:tav>
                                      </p:tavLst>
                                    </p:anim>
                                    <p:anim calcmode="lin" valueType="num">
                                      <p:cBhvr additive="base">
                                        <p:cTn id="19"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1000" fill="hold"/>
                                        <p:tgtEl>
                                          <p:spTgt spid="11"/>
                                        </p:tgtEl>
                                        <p:attrNameLst>
                                          <p:attrName>ppt_x</p:attrName>
                                        </p:attrNameLst>
                                      </p:cBhvr>
                                      <p:tavLst>
                                        <p:tav tm="0">
                                          <p:val>
                                            <p:strVal val="0-#ppt_w/2"/>
                                          </p:val>
                                        </p:tav>
                                        <p:tav tm="100000">
                                          <p:val>
                                            <p:strVal val="#ppt_x"/>
                                          </p:val>
                                        </p:tav>
                                      </p:tavLst>
                                    </p:anim>
                                    <p:anim calcmode="lin" valueType="num">
                                      <p:cBhvr additive="base">
                                        <p:cTn id="25"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Graphic spid="11"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Zástupný symbol pro obsah 2"/>
          <p:cNvSpPr txBox="1">
            <a:spLocks/>
          </p:cNvSpPr>
          <p:nvPr/>
        </p:nvSpPr>
        <p:spPr>
          <a:xfrm>
            <a:off x="179512" y="2564904"/>
            <a:ext cx="8893051" cy="3600400"/>
          </a:xfrm>
          <a:prstGeom prst="rect">
            <a:avLst/>
          </a:prstGeom>
        </p:spPr>
        <p:style>
          <a:lnRef idx="0">
            <a:schemeClr val="dk1"/>
          </a:lnRef>
          <a:fillRef idx="3">
            <a:schemeClr val="dk1"/>
          </a:fillRef>
          <a:effectRef idx="3">
            <a:schemeClr val="dk1"/>
          </a:effectRef>
          <a:fontRef idx="minor">
            <a:schemeClr val="lt1"/>
          </a:fontRef>
        </p:style>
        <p:txBody>
          <a:bodyPr vert="horz">
            <a:normAutofit/>
          </a:bodyPr>
          <a:lstStyle/>
          <a:p>
            <a:pPr marL="514350" marR="0" lvl="0" indent="-51435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de-DE" sz="2400" b="0" i="0" u="none" strike="noStrike" kern="1200" cap="none" spc="0" normalizeH="0" baseline="0" noProof="0" dirty="0" smtClean="0">
                <a:ln>
                  <a:noFill/>
                </a:ln>
                <a:effectLst/>
                <a:uLnTx/>
                <a:uFillTx/>
                <a:latin typeface="+mn-lt"/>
                <a:ea typeface="+mn-ea"/>
                <a:cs typeface="+mn-cs"/>
              </a:rPr>
              <a:t>      </a:t>
            </a:r>
            <a:endParaRPr kumimoji="0" lang="cs-CZ" sz="2400" b="0" i="0" u="none" strike="noStrike" kern="1200" cap="none" spc="0" normalizeH="0" baseline="0" noProof="0" dirty="0" smtClean="0">
              <a:ln>
                <a:noFill/>
              </a:ln>
              <a:effectLst/>
              <a:uLnTx/>
              <a:uFillTx/>
              <a:latin typeface="+mn-lt"/>
              <a:ea typeface="+mn-ea"/>
              <a:cs typeface="+mn-cs"/>
            </a:endParaRPr>
          </a:p>
          <a:p>
            <a:pPr marL="514350" marR="0" lvl="0" indent="-51435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lang="cs-CZ" sz="2400" dirty="0" smtClean="0"/>
              <a:t>       </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Eva </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m</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u</a:t>
            </a:r>
            <a:r>
              <a:rPr kumimoji="0" lang="de-DE" sz="2600" b="1" i="0" u="none" strike="noStrike" kern="1200" cap="none" spc="0" normalizeH="0" baseline="0" noProof="0" dirty="0" err="1" smtClean="0">
                <a:ln>
                  <a:noFill/>
                </a:ln>
                <a:solidFill>
                  <a:schemeClr val="tx1"/>
                </a:solidFill>
                <a:effectLst/>
                <a:uLnTx/>
                <a:uFillTx/>
                <a:latin typeface="+mn-lt"/>
                <a:ea typeface="+mn-ea"/>
                <a:cs typeface="+mn-cs"/>
              </a:rPr>
              <a:t>ss</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 jeden Tag aufstehen</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 </a:t>
            </a:r>
            <a:r>
              <a:rPr kumimoji="0" lang="cs-CZ" sz="2600" b="1" i="0" u="none" strike="noStrike" kern="1200" cap="none" spc="0" normalizeH="0" baseline="0" noProof="0" dirty="0" err="1" smtClean="0">
                <a:ln>
                  <a:noFill/>
                </a:ln>
                <a:solidFill>
                  <a:schemeClr val="tx1"/>
                </a:solidFill>
                <a:effectLst/>
                <a:uLnTx/>
                <a:uFillTx/>
                <a:latin typeface="+mn-lt"/>
                <a:ea typeface="+mn-ea"/>
                <a:cs typeface="+mn-cs"/>
              </a:rPr>
              <a:t>Warum</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 </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k</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a</a:t>
            </a:r>
            <a:r>
              <a:rPr kumimoji="0" lang="de-DE" sz="2600" b="1" i="0" u="none" strike="noStrike" kern="1200" cap="none" spc="0" normalizeH="0" baseline="0" noProof="0" dirty="0" err="1" smtClean="0">
                <a:ln>
                  <a:noFill/>
                </a:ln>
                <a:solidFill>
                  <a:schemeClr val="tx1"/>
                </a:solidFill>
                <a:effectLst/>
                <a:uLnTx/>
                <a:uFillTx/>
                <a:latin typeface="+mn-lt"/>
                <a:ea typeface="+mn-ea"/>
                <a:cs typeface="+mn-cs"/>
              </a:rPr>
              <a:t>nn</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 ich nicht mitgehen? Ihr </a:t>
            </a:r>
            <a:r>
              <a:rPr kumimoji="0" lang="de-DE" sz="2600" b="1" i="0" u="none" strike="noStrike" kern="1200" cap="none" spc="0" normalizeH="0" baseline="0" noProof="0" dirty="0" err="1" smtClean="0">
                <a:ln>
                  <a:noFill/>
                </a:ln>
                <a:solidFill>
                  <a:schemeClr val="tx1"/>
                </a:solidFill>
                <a:effectLst/>
                <a:uLnTx/>
                <a:uFillTx/>
                <a:latin typeface="+mn-lt"/>
                <a:ea typeface="+mn-ea"/>
                <a:cs typeface="+mn-cs"/>
              </a:rPr>
              <a:t>sol</a:t>
            </a:r>
            <a:r>
              <a:rPr kumimoji="0" lang="cs-CZ" sz="2600" b="1" i="0" u="none" strike="noStrike" kern="1200" cap="none" spc="0" normalizeH="0" baseline="0" noProof="0" dirty="0" err="1" smtClean="0">
                <a:ln>
                  <a:noFill/>
                </a:ln>
                <a:solidFill>
                  <a:schemeClr val="tx1"/>
                </a:solidFill>
                <a:effectLst/>
                <a:uLnTx/>
                <a:uFillTx/>
                <a:latin typeface="+mn-lt"/>
                <a:ea typeface="+mn-ea"/>
                <a:cs typeface="+mn-cs"/>
              </a:rPr>
              <a:t>lt</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 sofort zum Vater kommen! Ich weiß</a:t>
            </a:r>
            <a:r>
              <a:rPr kumimoji="0" lang="de-DE" sz="2600" b="1" i="0" u="none" strike="noStrike" kern="1200" cap="none" spc="0" normalizeH="0" noProof="0" dirty="0" smtClean="0">
                <a:ln>
                  <a:noFill/>
                </a:ln>
                <a:solidFill>
                  <a:schemeClr val="tx1"/>
                </a:solidFill>
                <a:effectLst/>
                <a:uLnTx/>
                <a:uFillTx/>
                <a:latin typeface="+mn-lt"/>
                <a:ea typeface="+mn-ea"/>
                <a:cs typeface="+mn-cs"/>
              </a:rPr>
              <a:t> </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nicht, wann Hans zu uns kommt. Darf</a:t>
            </a:r>
            <a:r>
              <a:rPr kumimoji="0" lang="de-DE" sz="2600" b="1" i="0" u="none" strike="noStrike" kern="1200" cap="none" spc="0" normalizeH="0" noProof="0" dirty="0" smtClean="0">
                <a:ln>
                  <a:noFill/>
                </a:ln>
                <a:solidFill>
                  <a:schemeClr val="tx1"/>
                </a:solidFill>
                <a:effectLst/>
                <a:uLnTx/>
                <a:uFillTx/>
                <a:latin typeface="+mn-lt"/>
                <a:ea typeface="+mn-ea"/>
                <a:cs typeface="+mn-cs"/>
              </a:rPr>
              <a:t> </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ich Sie um etwas bitten? Wir wollen von ihm kein Geld. Uwe und Erika dürfen heute bis zehn Uhr fernsehen. Du musst</a:t>
            </a:r>
            <a:r>
              <a:rPr kumimoji="0" lang="de-DE" sz="2600" b="1" i="0" u="none" strike="noStrike" kern="1200" cap="none" spc="0" normalizeH="0" noProof="0" dirty="0" smtClean="0">
                <a:ln>
                  <a:noFill/>
                </a:ln>
                <a:solidFill>
                  <a:schemeClr val="tx1"/>
                </a:solidFill>
                <a:effectLst/>
                <a:uLnTx/>
                <a:uFillTx/>
                <a:latin typeface="+mn-lt"/>
                <a:ea typeface="+mn-ea"/>
                <a:cs typeface="+mn-cs"/>
              </a:rPr>
              <a:t> </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nicht alles wissen. Warum mögt ihr nicht  das Essen? Kannst</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 </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du gut Deutsch?</a:t>
            </a:r>
            <a:endParaRPr kumimoji="0" lang="cs-CZ" sz="2600" b="1"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2" name="Nadpis 1"/>
          <p:cNvSpPr>
            <a:spLocks noGrp="1"/>
          </p:cNvSpPr>
          <p:nvPr>
            <p:ph type="title"/>
          </p:nvPr>
        </p:nvSpPr>
        <p:spPr>
          <a:xfrm>
            <a:off x="457200" y="274638"/>
            <a:ext cx="5410944" cy="1498178"/>
          </a:xfrm>
        </p:spPr>
        <p:txBody>
          <a:bodyPr>
            <a:normAutofit/>
          </a:bodyPr>
          <a:lstStyle/>
          <a:p>
            <a:pPr algn="l"/>
            <a:r>
              <a:rPr lang="cs-CZ" sz="240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Sloveso </a:t>
            </a:r>
            <a:r>
              <a:rPr lang="cs-CZ" sz="2400" dirty="0" err="1"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wissen</a:t>
            </a:r>
            <a:r>
              <a:rPr lang="cs-CZ" sz="240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 má podobné </a:t>
            </a:r>
            <a:br>
              <a:rPr lang="cs-CZ" sz="240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br>
            <a:r>
              <a:rPr lang="cs-CZ" sz="240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časování jako způsobová slovesa</a:t>
            </a:r>
            <a:endParaRPr lang="cs-CZ" sz="240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grpSp>
        <p:nvGrpSpPr>
          <p:cNvPr id="4" name="Diagram group"/>
          <p:cNvGrpSpPr/>
          <p:nvPr/>
        </p:nvGrpSpPr>
        <p:grpSpPr>
          <a:xfrm>
            <a:off x="5724128" y="188640"/>
            <a:ext cx="3156941" cy="1944216"/>
            <a:chOff x="72005" y="908721"/>
            <a:chExt cx="3228949" cy="1937370"/>
          </a:xfrm>
          <a:scene3d>
            <a:camera prst="perspectiveLeft" zoom="91000"/>
            <a:lightRig rig="threePt" dir="t">
              <a:rot lat="0" lon="0" rev="20640000"/>
            </a:lightRig>
          </a:scene3d>
        </p:grpSpPr>
        <p:grpSp>
          <p:nvGrpSpPr>
            <p:cNvPr id="5" name="Skupina 4"/>
            <p:cNvGrpSpPr/>
            <p:nvPr/>
          </p:nvGrpSpPr>
          <p:grpSpPr>
            <a:xfrm>
              <a:off x="72005" y="908721"/>
              <a:ext cx="3228949" cy="1937370"/>
              <a:chOff x="72005" y="908721"/>
              <a:chExt cx="3228949" cy="1937370"/>
            </a:xfrm>
          </p:grpSpPr>
          <p:sp>
            <p:nvSpPr>
              <p:cNvPr id="6" name="Obdélník 5"/>
              <p:cNvSpPr/>
              <p:nvPr/>
            </p:nvSpPr>
            <p:spPr>
              <a:xfrm>
                <a:off x="72005" y="908721"/>
                <a:ext cx="3228949" cy="1937370"/>
              </a:xfrm>
              <a:prstGeom prst="rect">
                <a:avLst/>
              </a:prstGeom>
              <a:sp3d extrusionH="50600" prstMaterial="metal">
                <a:bevelT w="101600" h="80600" prst="relaxedInset"/>
                <a:bevelB w="80600" h="80600" prst="relaxedInset"/>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dk1"/>
              </a:fontRef>
            </p:style>
          </p:sp>
          <p:sp>
            <p:nvSpPr>
              <p:cNvPr id="7" name="Obdélník 6"/>
              <p:cNvSpPr/>
              <p:nvPr/>
            </p:nvSpPr>
            <p:spPr>
              <a:xfrm>
                <a:off x="72005" y="908721"/>
                <a:ext cx="3228949" cy="1937370"/>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de-DE" sz="2800" b="1" dirty="0" err="1" smtClean="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rPr>
                  <a:t>i</a:t>
                </a:r>
                <a:r>
                  <a:rPr lang="cs-CZ" sz="2800" b="1" kern="1200" dirty="0" smtClean="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rPr>
                  <a:t>ch </a:t>
                </a:r>
                <a:r>
                  <a:rPr lang="cs-CZ" sz="2800" b="1" kern="1200" dirty="0" err="1" smtClean="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rPr>
                  <a:t>wei</a:t>
                </a:r>
                <a:r>
                  <a:rPr lang="de-DE" sz="2800" b="1" dirty="0" smtClean="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rPr>
                  <a:t>ß</a:t>
                </a:r>
              </a:p>
              <a:p>
                <a:pPr lvl="0" algn="ctr" defTabSz="1778000">
                  <a:lnSpc>
                    <a:spcPct val="90000"/>
                  </a:lnSpc>
                  <a:spcBef>
                    <a:spcPct val="0"/>
                  </a:spcBef>
                  <a:spcAft>
                    <a:spcPct val="35000"/>
                  </a:spcAft>
                </a:pPr>
                <a:r>
                  <a:rPr lang="de-DE" sz="2800" b="1" dirty="0" smtClean="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rPr>
                  <a:t>d</a:t>
                </a:r>
                <a:r>
                  <a:rPr lang="de-DE" sz="2800" b="1" kern="1200" dirty="0" smtClean="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rPr>
                  <a:t>u weißt</a:t>
                </a:r>
              </a:p>
              <a:p>
                <a:pPr lvl="0" algn="ctr" defTabSz="1778000">
                  <a:lnSpc>
                    <a:spcPct val="90000"/>
                  </a:lnSpc>
                  <a:spcBef>
                    <a:spcPct val="0"/>
                  </a:spcBef>
                  <a:spcAft>
                    <a:spcPct val="35000"/>
                  </a:spcAft>
                </a:pPr>
                <a:r>
                  <a:rPr lang="de-DE" sz="2800" b="1" dirty="0" smtClean="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rPr>
                  <a:t>er weiß</a:t>
                </a:r>
                <a:endParaRPr lang="cs-CZ" sz="2800" b="1" kern="1200" dirty="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endParaRPr>
              </a:p>
            </p:txBody>
          </p:sp>
        </p:grpSp>
      </p:grpSp>
      <p:grpSp>
        <p:nvGrpSpPr>
          <p:cNvPr id="8" name="Diagram group"/>
          <p:cNvGrpSpPr/>
          <p:nvPr/>
        </p:nvGrpSpPr>
        <p:grpSpPr>
          <a:xfrm>
            <a:off x="5724128" y="188640"/>
            <a:ext cx="3228949" cy="1937370"/>
            <a:chOff x="72005" y="908721"/>
            <a:chExt cx="3228949" cy="1937370"/>
          </a:xfrm>
          <a:scene3d>
            <a:camera prst="perspectiveLeft" zoom="91000"/>
            <a:lightRig rig="threePt" dir="t">
              <a:rot lat="0" lon="0" rev="20640000"/>
            </a:lightRig>
          </a:scene3d>
        </p:grpSpPr>
        <p:grpSp>
          <p:nvGrpSpPr>
            <p:cNvPr id="9" name="Skupina 4"/>
            <p:cNvGrpSpPr/>
            <p:nvPr/>
          </p:nvGrpSpPr>
          <p:grpSpPr>
            <a:xfrm>
              <a:off x="72005" y="908721"/>
              <a:ext cx="3228949" cy="1937370"/>
              <a:chOff x="72005" y="908721"/>
              <a:chExt cx="3228949" cy="1937370"/>
            </a:xfrm>
          </p:grpSpPr>
          <p:sp>
            <p:nvSpPr>
              <p:cNvPr id="10" name="Obdélník 9"/>
              <p:cNvSpPr/>
              <p:nvPr/>
            </p:nvSpPr>
            <p:spPr>
              <a:xfrm>
                <a:off x="72005" y="908721"/>
                <a:ext cx="3228949" cy="1937370"/>
              </a:xfrm>
              <a:prstGeom prst="rect">
                <a:avLst/>
              </a:prstGeom>
              <a:sp3d extrusionH="50600" prstMaterial="metal">
                <a:bevelT w="101600" h="80600" prst="relaxedInset"/>
                <a:bevelB w="80600" h="80600" prst="relaxedInset"/>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dk1"/>
              </a:fontRef>
            </p:style>
          </p:sp>
          <p:sp>
            <p:nvSpPr>
              <p:cNvPr id="11" name="Obdélník 10"/>
              <p:cNvSpPr/>
              <p:nvPr/>
            </p:nvSpPr>
            <p:spPr>
              <a:xfrm>
                <a:off x="72005" y="908721"/>
                <a:ext cx="3228949" cy="1937370"/>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52400" tIns="152400" rIns="152400" bIns="152400" numCol="1" spcCol="1270" anchor="ctr" anchorCtr="0">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lvl="0" algn="ctr" defTabSz="1778000">
                  <a:lnSpc>
                    <a:spcPct val="90000"/>
                  </a:lnSpc>
                  <a:spcBef>
                    <a:spcPct val="0"/>
                  </a:spcBef>
                  <a:spcAft>
                    <a:spcPct val="35000"/>
                  </a:spcAft>
                </a:pPr>
                <a:r>
                  <a:rPr lang="cs-CZ" sz="4000" b="1" kern="1200"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wissen</a:t>
                </a:r>
                <a:endParaRPr lang="cs-CZ" sz="4000" b="1" kern="1200"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grpSp>
      </p:grpSp>
      <p:sp>
        <p:nvSpPr>
          <p:cNvPr id="12" name="Zástupný symbol pro obsah 2"/>
          <p:cNvSpPr txBox="1">
            <a:spLocks/>
          </p:cNvSpPr>
          <p:nvPr/>
        </p:nvSpPr>
        <p:spPr>
          <a:xfrm>
            <a:off x="71437" y="2332038"/>
            <a:ext cx="9072563" cy="4525962"/>
          </a:xfrm>
          <a:prstGeom prst="rect">
            <a:avLst/>
          </a:prstGeom>
        </p:spPr>
        <p:style>
          <a:lnRef idx="0">
            <a:schemeClr val="dk1"/>
          </a:lnRef>
          <a:fillRef idx="3">
            <a:schemeClr val="dk1"/>
          </a:fillRef>
          <a:effectRef idx="3">
            <a:schemeClr val="dk1"/>
          </a:effectRef>
          <a:fontRef idx="minor">
            <a:schemeClr val="lt1"/>
          </a:fontRef>
        </p:style>
        <p:txBody>
          <a:bodyPr vert="horz">
            <a:normAutofit/>
          </a:bodyPr>
          <a:lstStyle/>
          <a:p>
            <a:pPr marL="514350" marR="0" lvl="0" indent="-51435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de-DE" sz="2400" b="0" i="0" u="none" strike="noStrike" kern="1200" cap="none" spc="0" normalizeH="0" baseline="0" noProof="0" dirty="0" smtClean="0">
                <a:ln>
                  <a:noFill/>
                </a:ln>
                <a:effectLst/>
                <a:uLnTx/>
                <a:uFillTx/>
                <a:latin typeface="+mn-lt"/>
                <a:ea typeface="+mn-ea"/>
                <a:cs typeface="+mn-cs"/>
              </a:rPr>
              <a:t>      </a:t>
            </a:r>
            <a:endParaRPr kumimoji="0" lang="cs-CZ" sz="2400" b="0" i="0" u="none" strike="noStrike" kern="1200" cap="none" spc="0" normalizeH="0" baseline="0" noProof="0" dirty="0" smtClean="0">
              <a:ln>
                <a:noFill/>
              </a:ln>
              <a:effectLst/>
              <a:uLnTx/>
              <a:uFillTx/>
              <a:latin typeface="+mn-lt"/>
              <a:ea typeface="+mn-ea"/>
              <a:cs typeface="+mn-cs"/>
            </a:endParaRPr>
          </a:p>
          <a:p>
            <a:pPr marL="514350" marR="0" lvl="0" indent="-51435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lang="cs-CZ" sz="2400" dirty="0" smtClean="0"/>
              <a:t>       </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Eva (</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müssen______) jeden Tag aufstehen</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 </a:t>
            </a:r>
            <a:r>
              <a:rPr kumimoji="0" lang="cs-CZ" sz="2600" b="1" i="0" u="none" strike="noStrike" kern="1200" cap="none" spc="0" normalizeH="0" baseline="0" noProof="0" dirty="0" err="1" smtClean="0">
                <a:ln>
                  <a:noFill/>
                </a:ln>
                <a:solidFill>
                  <a:schemeClr val="tx1"/>
                </a:solidFill>
                <a:effectLst/>
                <a:uLnTx/>
                <a:uFillTx/>
                <a:latin typeface="+mn-lt"/>
                <a:ea typeface="+mn-ea"/>
                <a:cs typeface="+mn-cs"/>
              </a:rPr>
              <a:t>Warum</a:t>
            </a:r>
            <a:r>
              <a:rPr kumimoji="0" lang="cs-CZ" sz="2600" b="1" i="0" u="none" strike="noStrike" kern="1200" cap="none" spc="0" normalizeH="0" baseline="0" noProof="0" dirty="0" smtClean="0">
                <a:ln>
                  <a:noFill/>
                </a:ln>
                <a:solidFill>
                  <a:schemeClr val="tx1"/>
                </a:solidFill>
                <a:effectLst/>
                <a:uLnTx/>
                <a:uFillTx/>
                <a:latin typeface="+mn-lt"/>
                <a:ea typeface="+mn-ea"/>
                <a:cs typeface="+mn-cs"/>
              </a:rPr>
              <a:t> </a:t>
            </a:r>
            <a:r>
              <a:rPr kumimoji="0" lang="de-DE" sz="2600" b="1" i="0" u="none" strike="noStrike" kern="1200" cap="none" spc="0" normalizeH="0" baseline="0" noProof="0" dirty="0" smtClean="0">
                <a:ln>
                  <a:noFill/>
                </a:ln>
                <a:solidFill>
                  <a:schemeClr val="tx1"/>
                </a:solidFill>
                <a:effectLst/>
                <a:uLnTx/>
                <a:uFillTx/>
                <a:latin typeface="+mn-lt"/>
                <a:ea typeface="+mn-ea"/>
                <a:cs typeface="+mn-cs"/>
              </a:rPr>
              <a:t>(können ______) ich nicht mitgehen? Ihr (sollen_____) sofort zum Vater kommen! Ich (wissen_____) nicht, wann Hans zu uns kommt. (Dürfen_____) ich Sie um etwas bitten? Wir (wollen ______) von ihm kein Geld. Uwe und Erika (dürfen______) heute bis zehn Uhr fernsehen. Du (müssen_______) nicht alles (wissen_______). Warum (mögen______) ihr nicht  das Essen? (Können_______) du gut Deutsch?</a:t>
            </a:r>
            <a:endParaRPr kumimoji="0" lang="cs-CZ" sz="2600" b="1"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4" name="TextovéPole 13"/>
          <p:cNvSpPr txBox="1"/>
          <p:nvPr/>
        </p:nvSpPr>
        <p:spPr>
          <a:xfrm>
            <a:off x="467544" y="1844824"/>
            <a:ext cx="5976664" cy="369332"/>
          </a:xfrm>
          <a:prstGeom prst="rect">
            <a:avLst/>
          </a:prstGeom>
          <a:noFill/>
        </p:spPr>
        <p:txBody>
          <a:bodyPr wrap="square" rtlCol="0">
            <a:spAutoFit/>
          </a:bodyPr>
          <a:lstStyle/>
          <a:p>
            <a:r>
              <a:rPr lang="cs-CZ" dirty="0" smtClean="0"/>
              <a:t>Doplň a odkryj správné řešení a ohodnoť svůj výkon.</a:t>
            </a:r>
            <a:endParaRPr lang="cs-CZ" dirty="0"/>
          </a:p>
        </p:txBody>
      </p:sp>
      <p:pic>
        <p:nvPicPr>
          <p:cNvPr id="15" name="Picture 16" descr="MCj03255560000%5b1%5d"/>
          <p:cNvPicPr>
            <a:picLocks noChangeAspect="1" noChangeArrowheads="1"/>
          </p:cNvPicPr>
          <p:nvPr/>
        </p:nvPicPr>
        <p:blipFill>
          <a:blip r:embed="rId4" cstate="print"/>
          <a:srcRect/>
          <a:stretch>
            <a:fillRect/>
          </a:stretch>
        </p:blipFill>
        <p:spPr bwMode="auto">
          <a:xfrm>
            <a:off x="0" y="1628800"/>
            <a:ext cx="683295" cy="648345"/>
          </a:xfrm>
          <a:prstGeom prst="rect">
            <a:avLst/>
          </a:prstGeom>
          <a:noFill/>
          <a:ln w="9525">
            <a:noFill/>
            <a:miter lim="800000"/>
            <a:headEnd/>
            <a:tailEnd/>
          </a:ln>
        </p:spPr>
      </p:pic>
    </p:spTree>
  </p:cSld>
  <p:clrMapOvr>
    <a:masterClrMapping/>
  </p:clrMapOvr>
  <p:transition>
    <p:sndAc>
      <p:stSnd>
        <p:snd r:embed="rId3" name="chimes.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nodeType="clickEffect">
                                  <p:stCondLst>
                                    <p:cond delay="0"/>
                                  </p:stCondLst>
                                  <p:childTnLst>
                                    <p:animEffect transition="out" filter="wipe(left)">
                                      <p:cBhvr>
                                        <p:cTn id="6" dur="2000"/>
                                        <p:tgtEl>
                                          <p:spTgt spid="8"/>
                                        </p:tgtEl>
                                      </p:cBhvr>
                                    </p:animEffect>
                                    <p:set>
                                      <p:cBhvr>
                                        <p:cTn id="7" dur="1" fill="hold">
                                          <p:stCondLst>
                                            <p:cond delay="1999"/>
                                          </p:stCondLst>
                                        </p:cTn>
                                        <p:tgtEl>
                                          <p:spTgt spid="8"/>
                                        </p:tgtEl>
                                        <p:attrNameLst>
                                          <p:attrName>style.visibility</p:attrName>
                                        </p:attrNameLst>
                                      </p:cBhvr>
                                      <p:to>
                                        <p:strVal val="hidden"/>
                                      </p:to>
                                    </p:set>
                                  </p:childTnLst>
                                </p:cTn>
                              </p:par>
                              <p:par>
                                <p:cTn id="8" presetID="20" presetClass="entr" presetSubtype="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wedge">
                                      <p:cBhvr>
                                        <p:cTn id="10" dur="2000"/>
                                        <p:tgtEl>
                                          <p:spTgt spid="15"/>
                                        </p:tgtEl>
                                      </p:cBhvr>
                                    </p:animEffect>
                                  </p:childTnLst>
                                </p:cTn>
                              </p:par>
                              <p:par>
                                <p:cTn id="11" presetID="23" presetClass="entr" presetSubtype="16"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p:cTn id="13" dur="1000" fill="hold"/>
                                        <p:tgtEl>
                                          <p:spTgt spid="14"/>
                                        </p:tgtEl>
                                        <p:attrNameLst>
                                          <p:attrName>ppt_w</p:attrName>
                                        </p:attrNameLst>
                                      </p:cBhvr>
                                      <p:tavLst>
                                        <p:tav tm="0">
                                          <p:val>
                                            <p:fltVal val="0"/>
                                          </p:val>
                                        </p:tav>
                                        <p:tav tm="100000">
                                          <p:val>
                                            <p:strVal val="#ppt_w"/>
                                          </p:val>
                                        </p:tav>
                                      </p:tavLst>
                                    </p:anim>
                                    <p:anim calcmode="lin" valueType="num">
                                      <p:cBhvr>
                                        <p:cTn id="14" dur="1000" fill="hold"/>
                                        <p:tgtEl>
                                          <p:spTgt spid="14"/>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xit" presetSubtype="1" fill="hold" grpId="0" nodeType="clickEffect">
                                  <p:stCondLst>
                                    <p:cond delay="0"/>
                                  </p:stCondLst>
                                  <p:childTnLst>
                                    <p:animEffect transition="out" filter="wipe(up)">
                                      <p:cBhvr>
                                        <p:cTn id="18" dur="1000"/>
                                        <p:tgtEl>
                                          <p:spTgt spid="12"/>
                                        </p:tgtEl>
                                      </p:cBhvr>
                                    </p:animEffect>
                                    <p:set>
                                      <p:cBhvr>
                                        <p:cTn id="19" dur="1" fill="hold">
                                          <p:stCondLst>
                                            <p:cond delay="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3" name="Zástupný symbol pro obsah 2"/>
          <p:cNvSpPr>
            <a:spLocks noGrp="1"/>
          </p:cNvSpPr>
          <p:nvPr>
            <p:ph idx="1"/>
          </p:nvPr>
        </p:nvSpPr>
        <p:spPr>
          <a:xfrm>
            <a:off x="395536" y="1772816"/>
            <a:ext cx="8445500" cy="4896544"/>
          </a:xfrm>
        </p:spPr>
        <p:style>
          <a:lnRef idx="0">
            <a:schemeClr val="dk1"/>
          </a:lnRef>
          <a:fillRef idx="3">
            <a:schemeClr val="dk1"/>
          </a:fillRef>
          <a:effectRef idx="3">
            <a:schemeClr val="dk1"/>
          </a:effectRef>
          <a:fontRef idx="minor">
            <a:schemeClr val="lt1"/>
          </a:fontRef>
        </p:style>
        <p:txBody>
          <a:bodyPr>
            <a:normAutofit/>
          </a:bodyPr>
          <a:lstStyle/>
          <a:p>
            <a:pPr>
              <a:buFontTx/>
              <a:buNone/>
              <a:defRPr/>
            </a:pPr>
            <a:r>
              <a:rPr lang="cs-CZ" sz="2000" b="1" dirty="0" smtClean="0">
                <a:solidFill>
                  <a:schemeClr val="bg1"/>
                </a:solidFill>
              </a:rPr>
              <a:t> </a:t>
            </a:r>
            <a:r>
              <a:rPr lang="cs-CZ" sz="2000" b="1" dirty="0" err="1" smtClean="0">
                <a:solidFill>
                  <a:schemeClr val="bg1"/>
                </a:solidFill>
              </a:rPr>
              <a:t>Darf</a:t>
            </a:r>
            <a:r>
              <a:rPr lang="cs-CZ" sz="2000" b="1" dirty="0" smtClean="0">
                <a:solidFill>
                  <a:schemeClr val="bg1"/>
                </a:solidFill>
              </a:rPr>
              <a:t> </a:t>
            </a:r>
            <a:r>
              <a:rPr lang="cs-CZ" sz="2000" b="1" dirty="0" err="1" smtClean="0">
                <a:solidFill>
                  <a:schemeClr val="bg1"/>
                </a:solidFill>
              </a:rPr>
              <a:t>ich</a:t>
            </a:r>
            <a:r>
              <a:rPr lang="cs-CZ" sz="2000" b="1" dirty="0" smtClean="0">
                <a:solidFill>
                  <a:schemeClr val="bg1"/>
                </a:solidFill>
              </a:rPr>
              <a:t> </a:t>
            </a:r>
            <a:r>
              <a:rPr lang="cs-CZ" sz="2000" b="1" dirty="0" err="1" smtClean="0">
                <a:solidFill>
                  <a:schemeClr val="bg1"/>
                </a:solidFill>
              </a:rPr>
              <a:t>sie</a:t>
            </a:r>
            <a:r>
              <a:rPr lang="cs-CZ" sz="2000" b="1" dirty="0" smtClean="0">
                <a:solidFill>
                  <a:schemeClr val="bg1"/>
                </a:solidFill>
              </a:rPr>
              <a:t> </a:t>
            </a:r>
            <a:r>
              <a:rPr lang="cs-CZ" sz="2000" b="1" dirty="0" err="1" smtClean="0">
                <a:solidFill>
                  <a:schemeClr val="bg1"/>
                </a:solidFill>
              </a:rPr>
              <a:t>st</a:t>
            </a:r>
            <a:r>
              <a:rPr lang="de-DE" sz="2000" b="1" dirty="0" err="1" smtClean="0">
                <a:solidFill>
                  <a:schemeClr val="bg1"/>
                </a:solidFill>
              </a:rPr>
              <a:t>ören</a:t>
            </a:r>
            <a:r>
              <a:rPr lang="cs-CZ" sz="2000" b="1" dirty="0" smtClean="0">
                <a:solidFill>
                  <a:schemeClr val="bg1"/>
                </a:solidFill>
              </a:rPr>
              <a:t>?</a:t>
            </a:r>
          </a:p>
          <a:p>
            <a:pPr>
              <a:buFontTx/>
              <a:buNone/>
              <a:defRPr/>
            </a:pPr>
            <a:r>
              <a:rPr lang="cs-CZ" sz="2000" b="1" dirty="0" smtClean="0">
                <a:solidFill>
                  <a:schemeClr val="bg1"/>
                </a:solidFill>
              </a:rPr>
              <a:t>______________________________________________________________</a:t>
            </a:r>
          </a:p>
          <a:p>
            <a:pPr>
              <a:buFontTx/>
              <a:buNone/>
              <a:defRPr/>
            </a:pPr>
            <a:r>
              <a:rPr lang="de-DE" sz="2000" b="1" dirty="0" smtClean="0">
                <a:solidFill>
                  <a:schemeClr val="bg1"/>
                </a:solidFill>
              </a:rPr>
              <a:t>Darf ich Ihnen Kaffee anbieten</a:t>
            </a:r>
            <a:r>
              <a:rPr lang="cs-CZ" sz="2000" b="1" dirty="0" smtClean="0">
                <a:solidFill>
                  <a:schemeClr val="bg1"/>
                </a:solidFill>
              </a:rPr>
              <a:t>?</a:t>
            </a:r>
          </a:p>
          <a:p>
            <a:pPr>
              <a:buFontTx/>
              <a:buNone/>
              <a:defRPr/>
            </a:pPr>
            <a:r>
              <a:rPr lang="cs-CZ" sz="2000" b="1" dirty="0" smtClean="0">
                <a:solidFill>
                  <a:schemeClr val="bg1"/>
                </a:solidFill>
              </a:rPr>
              <a:t>______________________________________________________________</a:t>
            </a:r>
          </a:p>
          <a:p>
            <a:pPr>
              <a:buFontTx/>
              <a:buNone/>
              <a:defRPr/>
            </a:pPr>
            <a:r>
              <a:rPr lang="de-DE" sz="2000" b="1" dirty="0" smtClean="0">
                <a:solidFill>
                  <a:schemeClr val="bg1"/>
                </a:solidFill>
              </a:rPr>
              <a:t>Weiß es deine Mutter</a:t>
            </a:r>
            <a:r>
              <a:rPr lang="cs-CZ" sz="2000" b="1" dirty="0" smtClean="0">
                <a:solidFill>
                  <a:schemeClr val="bg1"/>
                </a:solidFill>
              </a:rPr>
              <a:t>?</a:t>
            </a:r>
          </a:p>
          <a:p>
            <a:pPr>
              <a:buFontTx/>
              <a:buNone/>
              <a:defRPr/>
            </a:pPr>
            <a:r>
              <a:rPr lang="cs-CZ" sz="2000" b="1" dirty="0" smtClean="0">
                <a:solidFill>
                  <a:schemeClr val="bg1"/>
                </a:solidFill>
              </a:rPr>
              <a:t>______________________________________________________________</a:t>
            </a:r>
          </a:p>
          <a:p>
            <a:pPr>
              <a:buFontTx/>
              <a:buNone/>
              <a:defRPr/>
            </a:pPr>
            <a:r>
              <a:rPr lang="de-DE" sz="2000" b="1" dirty="0" smtClean="0">
                <a:solidFill>
                  <a:schemeClr val="bg1"/>
                </a:solidFill>
              </a:rPr>
              <a:t>Du sollst heute mit mir lernen</a:t>
            </a:r>
            <a:r>
              <a:rPr lang="cs-CZ" sz="2000" b="1" dirty="0" smtClean="0">
                <a:solidFill>
                  <a:schemeClr val="bg1"/>
                </a:solidFill>
              </a:rPr>
              <a:t>.</a:t>
            </a:r>
          </a:p>
          <a:p>
            <a:pPr>
              <a:buFontTx/>
              <a:buNone/>
              <a:defRPr/>
            </a:pPr>
            <a:r>
              <a:rPr lang="cs-CZ" sz="2000" b="1" dirty="0" smtClean="0">
                <a:solidFill>
                  <a:schemeClr val="bg1"/>
                </a:solidFill>
              </a:rPr>
              <a:t>______________________________________________________________</a:t>
            </a:r>
          </a:p>
          <a:p>
            <a:pPr>
              <a:buFontTx/>
              <a:buNone/>
              <a:defRPr/>
            </a:pPr>
            <a:r>
              <a:rPr lang="de-DE" sz="2000" b="1" dirty="0" smtClean="0">
                <a:solidFill>
                  <a:schemeClr val="bg1"/>
                </a:solidFill>
              </a:rPr>
              <a:t>Musst du mit Monika ins Kino gehen</a:t>
            </a:r>
            <a:r>
              <a:rPr lang="cs-CZ" sz="2000" b="1" dirty="0" smtClean="0">
                <a:solidFill>
                  <a:schemeClr val="bg1"/>
                </a:solidFill>
              </a:rPr>
              <a:t>?</a:t>
            </a:r>
            <a:endParaRPr lang="de-DE" sz="2000" b="1" dirty="0" smtClean="0">
              <a:solidFill>
                <a:schemeClr val="bg1"/>
              </a:solidFill>
            </a:endParaRPr>
          </a:p>
          <a:p>
            <a:pPr>
              <a:buFontTx/>
              <a:buNone/>
              <a:defRPr/>
            </a:pPr>
            <a:r>
              <a:rPr lang="de-DE" sz="2000" b="1" dirty="0" smtClean="0">
                <a:solidFill>
                  <a:schemeClr val="bg1"/>
                </a:solidFill>
              </a:rPr>
              <a:t>_______________________________________________________________</a:t>
            </a:r>
            <a:endParaRPr lang="cs-CZ" sz="2000" b="1" dirty="0" smtClean="0">
              <a:solidFill>
                <a:schemeClr val="bg1"/>
              </a:solidFill>
            </a:endParaRPr>
          </a:p>
          <a:p>
            <a:pPr>
              <a:buFontTx/>
              <a:buNone/>
              <a:defRPr/>
            </a:pPr>
            <a:r>
              <a:rPr lang="de-DE" sz="2000" b="1" dirty="0" smtClean="0">
                <a:solidFill>
                  <a:schemeClr val="bg1"/>
                </a:solidFill>
              </a:rPr>
              <a:t>Willst du deiner Schwester</a:t>
            </a:r>
            <a:r>
              <a:rPr lang="cs-CZ" sz="2000" b="1" dirty="0" smtClean="0">
                <a:solidFill>
                  <a:schemeClr val="bg1"/>
                </a:solidFill>
              </a:rPr>
              <a:t> </a:t>
            </a:r>
            <a:r>
              <a:rPr lang="cs-CZ" sz="2000" b="1" dirty="0" err="1" smtClean="0">
                <a:solidFill>
                  <a:schemeClr val="bg1"/>
                </a:solidFill>
              </a:rPr>
              <a:t>mit</a:t>
            </a:r>
            <a:r>
              <a:rPr lang="de-DE" sz="2000" b="1" dirty="0" smtClean="0">
                <a:solidFill>
                  <a:schemeClr val="bg1"/>
                </a:solidFill>
              </a:rPr>
              <a:t> dem Aufräumen helfen</a:t>
            </a:r>
            <a:r>
              <a:rPr lang="cs-CZ" sz="2000" b="1" dirty="0" smtClean="0">
                <a:solidFill>
                  <a:schemeClr val="bg1"/>
                </a:solidFill>
              </a:rPr>
              <a:t>?</a:t>
            </a:r>
          </a:p>
          <a:p>
            <a:pPr>
              <a:buFontTx/>
              <a:buNone/>
              <a:defRPr/>
            </a:pPr>
            <a:r>
              <a:rPr lang="cs-CZ" sz="2000" b="1" dirty="0" smtClean="0">
                <a:solidFill>
                  <a:schemeClr val="bg1"/>
                </a:solidFill>
              </a:rPr>
              <a:t>______________________________________________________________</a:t>
            </a:r>
          </a:p>
          <a:p>
            <a:pPr>
              <a:buFontTx/>
              <a:buNone/>
              <a:defRPr/>
            </a:pPr>
            <a:endParaRPr lang="cs-CZ" sz="2000" b="1" dirty="0" smtClean="0">
              <a:solidFill>
                <a:schemeClr val="bg1"/>
              </a:solidFill>
            </a:endParaRPr>
          </a:p>
        </p:txBody>
      </p:sp>
      <p:sp>
        <p:nvSpPr>
          <p:cNvPr id="7" name="Obláček 6"/>
          <p:cNvSpPr/>
          <p:nvPr/>
        </p:nvSpPr>
        <p:spPr>
          <a:xfrm>
            <a:off x="323528" y="260648"/>
            <a:ext cx="6120680" cy="1296144"/>
          </a:xfrm>
          <a:prstGeom prst="cloudCallout">
            <a:avLst>
              <a:gd name="adj1" fmla="val 69646"/>
              <a:gd name="adj2" fmla="val 90"/>
            </a:avLst>
          </a:prstGeom>
        </p:spPr>
        <p:style>
          <a:lnRef idx="1">
            <a:schemeClr val="dk1"/>
          </a:lnRef>
          <a:fillRef idx="2">
            <a:schemeClr val="dk1"/>
          </a:fillRef>
          <a:effectRef idx="1">
            <a:schemeClr val="dk1"/>
          </a:effectRef>
          <a:fontRef idx="minor">
            <a:schemeClr val="dk1"/>
          </a:fontRef>
        </p:style>
        <p:txBody>
          <a:bodyPr rtlCol="0" anchor="ctr"/>
          <a:lstStyle/>
          <a:p>
            <a:r>
              <a:rPr lang="cs-CZ" sz="2000" b="1" dirty="0" smtClean="0">
                <a:ln w="1905"/>
                <a:solidFill>
                  <a:schemeClr val="tx1"/>
                </a:solidFill>
                <a:effectLst>
                  <a:outerShdw blurRad="38100" dist="38100" dir="2700000" algn="tl">
                    <a:srgbClr val="000000">
                      <a:alpha val="43137"/>
                    </a:srgbClr>
                  </a:outerShdw>
                </a:effectLst>
              </a:rPr>
              <a:t>Procvičuj </a:t>
            </a:r>
            <a:r>
              <a:rPr lang="cs-CZ" sz="2000" b="1" smtClean="0">
                <a:ln w="1905"/>
                <a:solidFill>
                  <a:schemeClr val="tx1"/>
                </a:solidFill>
                <a:effectLst>
                  <a:outerShdw blurRad="38100" dist="38100" dir="2700000" algn="tl">
                    <a:srgbClr val="000000">
                      <a:alpha val="43137"/>
                    </a:srgbClr>
                  </a:outerShdw>
                </a:effectLst>
              </a:rPr>
              <a:t>ve větách,</a:t>
            </a:r>
            <a:r>
              <a:rPr lang="cs-CZ" sz="2000" b="1" dirty="0" err="1" smtClean="0">
                <a:ln w="1905"/>
                <a:solidFill>
                  <a:schemeClr val="tx1"/>
                </a:solidFill>
                <a:effectLst>
                  <a:outerShdw blurRad="38100" dist="38100" dir="2700000" algn="tl">
                    <a:srgbClr val="000000">
                      <a:alpha val="43137"/>
                    </a:srgbClr>
                  </a:outerShdw>
                </a:effectLst>
              </a:rPr>
              <a:t> </a:t>
            </a:r>
            <a:r>
              <a:rPr lang="cs-CZ" sz="2000" b="1" smtClean="0">
                <a:ln w="1905"/>
                <a:solidFill>
                  <a:schemeClr val="tx1"/>
                </a:solidFill>
                <a:effectLst>
                  <a:outerShdw blurRad="38100" dist="38100" dir="2700000" algn="tl">
                    <a:srgbClr val="000000">
                      <a:alpha val="43137"/>
                    </a:srgbClr>
                  </a:outerShdw>
                </a:effectLst>
              </a:rPr>
              <a:t>řešení </a:t>
            </a:r>
            <a:r>
              <a:rPr lang="cs-CZ" sz="2000" b="1" dirty="0" smtClean="0">
                <a:ln w="1905"/>
                <a:solidFill>
                  <a:schemeClr val="tx1"/>
                </a:solidFill>
                <a:effectLst>
                  <a:outerShdw blurRad="38100" dist="38100" dir="2700000" algn="tl">
                    <a:srgbClr val="000000">
                      <a:alpha val="43137"/>
                    </a:srgbClr>
                  </a:outerShdw>
                </a:effectLst>
              </a:rPr>
              <a:t>je ukryté, klikni myší.</a:t>
            </a:r>
            <a:endParaRPr lang="cs-CZ" sz="2000" b="1" dirty="0">
              <a:ln w="1905"/>
              <a:solidFill>
                <a:schemeClr val="tx1"/>
              </a:solidFill>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395536" y="1772816"/>
            <a:ext cx="8445500" cy="4896544"/>
          </a:xfrm>
          <a:prstGeom prst="rect">
            <a:avLst/>
          </a:prstGeom>
        </p:spPr>
        <p:style>
          <a:lnRef idx="0">
            <a:schemeClr val="dk1"/>
          </a:lnRef>
          <a:fillRef idx="3">
            <a:schemeClr val="dk1"/>
          </a:fillRef>
          <a:effectRef idx="3">
            <a:schemeClr val="dk1"/>
          </a:effectRef>
          <a:fontRef idx="minor">
            <a:schemeClr val="lt1"/>
          </a:fontRef>
        </p:style>
        <p:txBody>
          <a:bodyPr vert="horz">
            <a:norm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 Smím (mohu) vyrušovat?</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______________________________________________________________</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Mohu vám nabídnout kávu?</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______________________________________________________________</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Ví to tvoje maminka?</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______________________________________________________________</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Máš se dnes se mnou </a:t>
            </a:r>
            <a:r>
              <a:rPr lang="de-DE" sz="2000" b="1" dirty="0" smtClean="0">
                <a:solidFill>
                  <a:schemeClr val="bg1"/>
                </a:solidFill>
              </a:rPr>
              <a:t>u</a:t>
            </a:r>
            <a:r>
              <a:rPr lang="cs-CZ" sz="2000" b="1" smtClean="0">
                <a:solidFill>
                  <a:schemeClr val="bg1"/>
                </a:solidFill>
              </a:rPr>
              <a:t>č</a:t>
            </a:r>
            <a:r>
              <a:rPr lang="de-DE" sz="2000" b="1" smtClean="0">
                <a:solidFill>
                  <a:schemeClr val="bg1"/>
                </a:solidFill>
              </a:rPr>
              <a:t>it</a:t>
            </a:r>
            <a:r>
              <a:rPr kumimoji="0" lang="cs-CZ" sz="2000" b="1" i="0" u="none" strike="noStrike" kern="1200" cap="none" spc="0" normalizeH="0" baseline="0" noProof="0" dirty="0" smtClean="0">
                <a:ln>
                  <a:noFill/>
                </a:ln>
                <a:solidFill>
                  <a:schemeClr val="bg1"/>
                </a:solidFill>
                <a:effectLst/>
                <a:uLnTx/>
                <a:uFillTx/>
                <a:latin typeface="+mn-lt"/>
                <a:ea typeface="+mn-ea"/>
                <a:cs typeface="+mn-cs"/>
              </a:rPr>
              <a:t>.</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______________________________________________________________</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Musíš jít s Monikou do kina?</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______________________________________________________________</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Chceš sestře pomáhat s úklidem?</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r>
              <a:rPr kumimoji="0" lang="cs-CZ" sz="2000" b="1" i="0" u="none" strike="noStrike" kern="1200" cap="none" spc="0" normalizeH="0" baseline="0" noProof="0" dirty="0" smtClean="0">
                <a:ln>
                  <a:noFill/>
                </a:ln>
                <a:solidFill>
                  <a:schemeClr val="bg1"/>
                </a:solidFill>
                <a:effectLst/>
                <a:uLnTx/>
                <a:uFillTx/>
                <a:latin typeface="+mn-lt"/>
                <a:ea typeface="+mn-ea"/>
                <a:cs typeface="+mn-cs"/>
              </a:rPr>
              <a:t>______________________________________________________________</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Tx/>
              <a:buNone/>
              <a:tabLst/>
              <a:defRPr/>
            </a:pPr>
            <a:endParaRPr kumimoji="0" lang="cs-CZ" sz="2000" b="1" i="0" u="none" strike="noStrike" kern="1200" cap="none" spc="0" normalizeH="0" baseline="0" noProof="0" dirty="0" smtClean="0">
              <a:ln>
                <a:noFill/>
              </a:ln>
              <a:solidFill>
                <a:schemeClr val="bg1"/>
              </a:solidFill>
              <a:effectLst/>
              <a:uLnTx/>
              <a:uFillTx/>
              <a:latin typeface="+mn-lt"/>
              <a:ea typeface="+mn-ea"/>
              <a:cs typeface="+mn-cs"/>
            </a:endParaRPr>
          </a:p>
        </p:txBody>
      </p:sp>
      <p:pic>
        <p:nvPicPr>
          <p:cNvPr id="6" name="Picture 3"/>
          <p:cNvPicPr>
            <a:picLocks noChangeAspect="1" noChangeArrowheads="1"/>
          </p:cNvPicPr>
          <p:nvPr/>
        </p:nvPicPr>
        <p:blipFill>
          <a:blip r:embed="rId4" cstate="print"/>
          <a:srcRect/>
          <a:stretch>
            <a:fillRect/>
          </a:stretch>
        </p:blipFill>
        <p:spPr bwMode="auto">
          <a:xfrm>
            <a:off x="7740352" y="476672"/>
            <a:ext cx="1162050" cy="1000125"/>
          </a:xfrm>
          <a:prstGeom prst="rect">
            <a:avLst/>
          </a:prstGeom>
          <a:noFill/>
          <a:ln w="9525">
            <a:noFill/>
            <a:miter lim="800000"/>
            <a:headEnd/>
            <a:tailEnd/>
          </a:ln>
          <a:effectLst/>
        </p:spPr>
      </p:pic>
      <p:pic>
        <p:nvPicPr>
          <p:cNvPr id="8" name="Picture 16" descr="MCj03255560000%5b1%5d"/>
          <p:cNvPicPr>
            <a:picLocks noChangeAspect="1" noChangeArrowheads="1"/>
          </p:cNvPicPr>
          <p:nvPr/>
        </p:nvPicPr>
        <p:blipFill>
          <a:blip r:embed="rId5" cstate="print"/>
          <a:srcRect/>
          <a:stretch>
            <a:fillRect/>
          </a:stretch>
        </p:blipFill>
        <p:spPr bwMode="auto">
          <a:xfrm>
            <a:off x="5868144" y="620688"/>
            <a:ext cx="360041" cy="432321"/>
          </a:xfrm>
          <a:prstGeom prst="rect">
            <a:avLst/>
          </a:prstGeom>
          <a:noFill/>
          <a:ln w="9525">
            <a:noFill/>
            <a:miter lim="800000"/>
            <a:headEnd/>
            <a:tailEnd/>
          </a:ln>
        </p:spPr>
      </p:pic>
    </p:spTree>
  </p:cSld>
  <p:clrMapOvr>
    <a:masterClrMapping/>
  </p:clrMapOvr>
  <p:transition>
    <p:sndAc>
      <p:stSnd>
        <p:snd r:embed="rId3" name="chimes.wav"/>
      </p:stSnd>
    </p:sndAc>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9" presetClass="entr" presetSubtype="0" accel="1000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7"/>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7"/>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7"/>
                                        </p:tgtEl>
                                        <p:attrNameLst>
                                          <p:attrName>ppt_y</p:attrName>
                                        </p:attrNameLst>
                                      </p:cBhvr>
                                      <p:tavLst>
                                        <p:tav tm="0">
                                          <p:val>
                                            <p:strVal val="#ppt_y"/>
                                          </p:val>
                                        </p:tav>
                                        <p:tav tm="100000">
                                          <p:val>
                                            <p:strVal val="#ppt_y"/>
                                          </p:val>
                                        </p:tav>
                                      </p:tavLst>
                                    </p:anim>
                                  </p:childTnLst>
                                </p:cTn>
                              </p:par>
                              <p:par>
                                <p:cTn id="11" presetID="23" presetClass="entr" presetSubtype="16"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xit" presetSubtype="1" fill="hold" grpId="0" nodeType="clickEffect">
                                  <p:stCondLst>
                                    <p:cond delay="0"/>
                                  </p:stCondLst>
                                  <p:childTnLst>
                                    <p:animEffect transition="out" filter="wipe(up)">
                                      <p:cBhvr>
                                        <p:cTn id="18" dur="3000"/>
                                        <p:tgtEl>
                                          <p:spTgt spid="5"/>
                                        </p:tgtEl>
                                      </p:cBhvr>
                                    </p:animEffect>
                                    <p:set>
                                      <p:cBhvr>
                                        <p:cTn id="19" dur="1" fill="hold">
                                          <p:stCondLst>
                                            <p:cond delay="2999"/>
                                          </p:stCondLst>
                                        </p:cTn>
                                        <p:tgtEl>
                                          <p:spTgt spid="5"/>
                                        </p:tgtEl>
                                        <p:attrNameLst>
                                          <p:attrName>style.visibility</p:attrName>
                                        </p:attrNameLst>
                                      </p:cBhvr>
                                      <p:to>
                                        <p:strVal val="hidden"/>
                                      </p:to>
                                    </p:set>
                                  </p:childTnLst>
                                </p:cTn>
                              </p:par>
                            </p:childTnLst>
                          </p:cTn>
                        </p:par>
                        <p:par>
                          <p:cTn id="20" fill="hold">
                            <p:stCondLst>
                              <p:cond delay="3000"/>
                            </p:stCondLst>
                            <p:childTnLst>
                              <p:par>
                                <p:cTn id="21" presetID="20" presetClass="entr" presetSubtype="0" fill="hold"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edge">
                                      <p:cBhvr>
                                        <p:cTn id="2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23528" y="1772816"/>
            <a:ext cx="8435280" cy="4709160"/>
          </a:xfrm>
        </p:spPr>
        <p:style>
          <a:lnRef idx="1">
            <a:schemeClr val="dk1"/>
          </a:lnRef>
          <a:fillRef idx="2">
            <a:schemeClr val="dk1"/>
          </a:fillRef>
          <a:effectRef idx="1">
            <a:schemeClr val="dk1"/>
          </a:effectRef>
          <a:fontRef idx="minor">
            <a:schemeClr val="dk1"/>
          </a:fontRef>
        </p:style>
        <p:txBody>
          <a:bodyPr/>
          <a:lstStyle/>
          <a:p>
            <a:r>
              <a:rPr lang="cs-CZ" dirty="0" smtClean="0"/>
              <a:t>Chceš hrát Tenis? Ne, nechci hrát Tenis. Chtějí hrát s námi volejbal? Ne nechtějí. Co vlastně chtějí? Máme se teď učit? Ne nemáme, máme jít uklízet. Mám psát úkol. Musíš také? Smíš jít se mnou ven? Ne, nesmím. Kdo může jít hrát fotbal? Nevím. Smím si vzít ten míč? Ne. Nesmíš. Mám hlad. </a:t>
            </a:r>
          </a:p>
          <a:p>
            <a:pPr>
              <a:buNone/>
            </a:pPr>
            <a:endParaRPr lang="cs-CZ" dirty="0" smtClean="0"/>
          </a:p>
          <a:p>
            <a:r>
              <a:rPr lang="cs-CZ" i="1" dirty="0" smtClean="0"/>
              <a:t>1 věta neobsahuje způsobové sloveso, která?</a:t>
            </a:r>
          </a:p>
          <a:p>
            <a:r>
              <a:rPr lang="cs-CZ" i="1" dirty="0" smtClean="0"/>
              <a:t>Vymýšlej dál a tvoř s kamarády dialogy.</a:t>
            </a:r>
            <a:endParaRPr lang="cs-CZ" i="1" dirty="0"/>
          </a:p>
        </p:txBody>
      </p:sp>
      <p:sp>
        <p:nvSpPr>
          <p:cNvPr id="6" name="Obláček 5"/>
          <p:cNvSpPr/>
          <p:nvPr/>
        </p:nvSpPr>
        <p:spPr>
          <a:xfrm>
            <a:off x="683568" y="188640"/>
            <a:ext cx="5472608" cy="1224136"/>
          </a:xfrm>
          <a:prstGeom prst="cloudCallout">
            <a:avLst>
              <a:gd name="adj1" fmla="val 67872"/>
              <a:gd name="adj2" fmla="val 3074"/>
            </a:avLst>
          </a:prstGeom>
        </p:spPr>
        <p:style>
          <a:lnRef idx="1">
            <a:schemeClr val="dk1"/>
          </a:lnRef>
          <a:fillRef idx="2">
            <a:schemeClr val="dk1"/>
          </a:fillRef>
          <a:effectRef idx="1">
            <a:schemeClr val="dk1"/>
          </a:effectRef>
          <a:fontRef idx="minor">
            <a:schemeClr val="dk1"/>
          </a:fontRef>
        </p:style>
        <p:txBody>
          <a:bodyPr rtlCol="0" anchor="ctr"/>
          <a:lstStyle/>
          <a:p>
            <a:r>
              <a:rPr lang="cs-CZ" sz="2400" b="1" dirty="0" smtClean="0">
                <a:ln w="1905"/>
                <a:solidFill>
                  <a:schemeClr val="tx1"/>
                </a:solidFill>
                <a:effectLst>
                  <a:outerShdw blurRad="38100" dist="38100" dir="2700000" algn="tl">
                    <a:srgbClr val="000000">
                      <a:alpha val="43137"/>
                    </a:srgbClr>
                  </a:outerShdw>
                </a:effectLst>
              </a:rPr>
              <a:t>Tvoř otázky a odpovědi</a:t>
            </a:r>
            <a:endParaRPr lang="cs-CZ" sz="2400" b="1" dirty="0">
              <a:ln w="1905"/>
              <a:solidFill>
                <a:schemeClr val="tx1"/>
              </a:solidFill>
              <a:effectLst>
                <a:outerShdw blurRad="38100" dist="38100" dir="2700000" algn="tl">
                  <a:srgbClr val="000000">
                    <a:alpha val="43137"/>
                  </a:srgbClr>
                </a:outerShdw>
              </a:effectLst>
            </a:endParaRPr>
          </a:p>
        </p:txBody>
      </p:sp>
      <p:pic>
        <p:nvPicPr>
          <p:cNvPr id="7" name="Picture 16" descr="MCj03255560000%5b1%5d"/>
          <p:cNvPicPr>
            <a:picLocks noChangeAspect="1" noChangeArrowheads="1"/>
          </p:cNvPicPr>
          <p:nvPr/>
        </p:nvPicPr>
        <p:blipFill>
          <a:blip r:embed="rId4" cstate="print"/>
          <a:srcRect/>
          <a:stretch>
            <a:fillRect/>
          </a:stretch>
        </p:blipFill>
        <p:spPr bwMode="auto">
          <a:xfrm flipH="1">
            <a:off x="7236296" y="260648"/>
            <a:ext cx="1368425" cy="1368425"/>
          </a:xfrm>
          <a:prstGeom prst="rect">
            <a:avLst/>
          </a:prstGeom>
          <a:noFill/>
          <a:ln w="9525">
            <a:noFill/>
            <a:miter lim="800000"/>
            <a:headEnd/>
            <a:tailEnd/>
          </a:ln>
        </p:spPr>
      </p:pic>
      <p:pic>
        <p:nvPicPr>
          <p:cNvPr id="1027" name="Picture 3"/>
          <p:cNvPicPr>
            <a:picLocks noChangeAspect="1" noChangeArrowheads="1"/>
          </p:cNvPicPr>
          <p:nvPr/>
        </p:nvPicPr>
        <p:blipFill>
          <a:blip r:embed="rId5" cstate="print"/>
          <a:srcRect/>
          <a:stretch>
            <a:fillRect/>
          </a:stretch>
        </p:blipFill>
        <p:spPr bwMode="auto">
          <a:xfrm flipH="1">
            <a:off x="7380312" y="5013176"/>
            <a:ext cx="1167036" cy="1143000"/>
          </a:xfrm>
          <a:prstGeom prst="rect">
            <a:avLst/>
          </a:prstGeom>
          <a:noFill/>
          <a:ln w="9525">
            <a:noFill/>
            <a:miter lim="800000"/>
            <a:headEnd/>
            <a:tailEnd/>
          </a:ln>
          <a:effectLst/>
        </p:spPr>
      </p:pic>
    </p:spTree>
  </p:cSld>
  <p:clrMapOvr>
    <a:masterClrMapping/>
  </p:clrMapOvr>
  <p:transition>
    <p:sndAc>
      <p:stSnd>
        <p:snd r:embed="rId3" name="chimes.wav"/>
      </p:stSnd>
    </p:sndAc>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edge">
                                      <p:cBhvr>
                                        <p:cTn id="7" dur="2000"/>
                                        <p:tgtEl>
                                          <p:spTgt spid="7"/>
                                        </p:tgtEl>
                                      </p:cBhvr>
                                    </p:animEffect>
                                  </p:childTnLst>
                                </p:cTn>
                              </p:par>
                            </p:childTnLst>
                          </p:cTn>
                        </p:par>
                        <p:par>
                          <p:cTn id="8" fill="hold">
                            <p:stCondLst>
                              <p:cond delay="2000"/>
                            </p:stCondLst>
                            <p:childTnLst>
                              <p:par>
                                <p:cTn id="9" presetID="17" presetClass="entr" presetSubtype="1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2000" fill="hold"/>
                                        <p:tgtEl>
                                          <p:spTgt spid="6"/>
                                        </p:tgtEl>
                                        <p:attrNameLst>
                                          <p:attrName>ppt_w</p:attrName>
                                        </p:attrNameLst>
                                      </p:cBhvr>
                                      <p:tavLst>
                                        <p:tav tm="0">
                                          <p:val>
                                            <p:fltVal val="0"/>
                                          </p:val>
                                        </p:tav>
                                        <p:tav tm="100000">
                                          <p:val>
                                            <p:strVal val="#ppt_w"/>
                                          </p:val>
                                        </p:tav>
                                      </p:tavLst>
                                    </p:anim>
                                    <p:anim calcmode="lin" valueType="num">
                                      <p:cBhvr>
                                        <p:cTn id="12"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Šipka doprava 3">
            <a:hlinkClick r:id="rId4"/>
          </p:cNvPr>
          <p:cNvSpPr/>
          <p:nvPr/>
        </p:nvSpPr>
        <p:spPr>
          <a:xfrm>
            <a:off x="1979712" y="2348880"/>
            <a:ext cx="5400600" cy="1224136"/>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cs-CZ" sz="2400" dirty="0" smtClean="0"/>
              <a:t>Přehled německé gramatiky</a:t>
            </a:r>
            <a:endParaRPr lang="cs-CZ" sz="2400" dirty="0"/>
          </a:p>
        </p:txBody>
      </p:sp>
    </p:spTree>
  </p:cSld>
  <p:clrMapOvr>
    <a:masterClrMapping/>
  </p:clrMapOvr>
  <p:transition>
    <p:sndAc>
      <p:stSnd>
        <p:snd r:embed="rId3" name="chimes.wav"/>
      </p:stSnd>
    </p:sndAc>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Vrchol">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278</TotalTime>
  <Words>645</Words>
  <Application>Microsoft Office PowerPoint</Application>
  <PresentationFormat>Předvádění na obrazovce (4:3)</PresentationFormat>
  <Paragraphs>108</Paragraphs>
  <Slides>9</Slides>
  <Notes>9</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Vrchol</vt:lpstr>
      <vt:lpstr>Prezentace aplikace PowerPoint</vt:lpstr>
      <vt:lpstr>Použité zdroje:</vt:lpstr>
      <vt:lpstr>Práce s prezentací:</vt:lpstr>
      <vt:lpstr>Prezentace aplikace PowerPoint</vt:lpstr>
      <vt:lpstr>Slovosled v jednoduchých větách</vt:lpstr>
      <vt:lpstr>Sloveso wissen má podobné  časování jako způsobová slovesa</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Uzivatel</dc:creator>
  <cp:lastModifiedBy>User</cp:lastModifiedBy>
  <cp:revision>48</cp:revision>
  <dcterms:created xsi:type="dcterms:W3CDTF">2012-04-05T14:33:24Z</dcterms:created>
  <dcterms:modified xsi:type="dcterms:W3CDTF">2012-06-11T13:22:42Z</dcterms:modified>
</cp:coreProperties>
</file>