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5"/>
  </p:notesMasterIdLst>
  <p:sldIdLst>
    <p:sldId id="257" r:id="rId2"/>
    <p:sldId id="265" r:id="rId3"/>
    <p:sldId id="271" r:id="rId4"/>
    <p:sldId id="276" r:id="rId5"/>
    <p:sldId id="281" r:id="rId6"/>
    <p:sldId id="275" r:id="rId7"/>
    <p:sldId id="272" r:id="rId8"/>
    <p:sldId id="283" r:id="rId9"/>
    <p:sldId id="285" r:id="rId10"/>
    <p:sldId id="277" r:id="rId11"/>
    <p:sldId id="278" r:id="rId12"/>
    <p:sldId id="279" r:id="rId13"/>
    <p:sldId id="28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2" autoAdjust="0"/>
    <p:restoredTop sz="88172" autoAdjust="0"/>
  </p:normalViewPr>
  <p:slideViewPr>
    <p:cSldViewPr>
      <p:cViewPr varScale="1">
        <p:scale>
          <a:sx n="61" d="100"/>
          <a:sy n="61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6F14D-2AEF-45BE-8D35-C356B218F67C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F5C9F-6A3D-4734-928D-94D72670B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3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F5C9F-6A3D-4734-928D-94D72670B3E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32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omas" TargetMode="External"/><Relationship Id="rId2" Type="http://schemas.openxmlformats.org/officeDocument/2006/relationships/hyperlink" Target="http://tomasbata.com/biograph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657634"/>
              </p:ext>
            </p:extLst>
          </p:nvPr>
        </p:nvGraphicFramePr>
        <p:xfrm>
          <a:off x="1665288" y="2414588"/>
          <a:ext cx="5813425" cy="4023527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Anna Zabranská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VY_62_INOVACE_6020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Tomáš Baťa 2. část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Hospodářství v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Československu ve 20. a 30. létech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Dějepis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seznámil s politickými a hospodářskými poměry ve světě po skončení 1. světové války a se vznikem ČSR. Osvojil si učivo o totalitních režimech a měl by si uvědomit odlišnost demokratických poměrů za T. G. Masaryka a možnosti schopného a pilného jedince v tomto prostředí.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Pracuje se Slovníkem cizích slov a se Slovníkem spisovné češtiny a další informace vyhledávají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 encyklopediích na PC.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učí vnímat rozmanitost projevů v kultuře, ve společnosti, v hospodářství státu a souvislosti národní a celoevropské kultury a zhodnotí postavení ČSR v evropských souvislostech.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468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TOMÁŠ  BAŤA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8002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aneb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Fenomén doby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3405188"/>
            <a:ext cx="73025" cy="5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6833"/>
            <a:ext cx="410445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71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Počáteční neúspěch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485313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1895 zastaven majetek na splátky a </a:t>
            </a:r>
            <a:r>
              <a:rPr lang="cs-CZ" b="1" dirty="0" smtClean="0"/>
              <a:t>směnky</a:t>
            </a:r>
          </a:p>
          <a:p>
            <a:r>
              <a:rPr lang="cs-CZ" b="1" dirty="0" smtClean="0"/>
              <a:t>Dluh firmy činil 8 tisíc zlatých </a:t>
            </a:r>
          </a:p>
          <a:p>
            <a:r>
              <a:rPr lang="cs-CZ" dirty="0" smtClean="0"/>
              <a:t>Ale krach se nekonal                 </a:t>
            </a:r>
            <a:r>
              <a:rPr lang="cs-CZ" b="1" dirty="0" smtClean="0">
                <a:solidFill>
                  <a:srgbClr val="C00000"/>
                </a:solidFill>
              </a:rPr>
              <a:t>Tomášův spásný nápad šít boty z plátna</a:t>
            </a:r>
          </a:p>
          <a:p>
            <a:pPr marL="0" indent="0">
              <a:buNone/>
            </a:pPr>
            <a:r>
              <a:rPr lang="cs-CZ" dirty="0" smtClean="0"/>
              <a:t>                  </a:t>
            </a:r>
            <a:r>
              <a:rPr lang="cs-CZ" b="1" dirty="0" smtClean="0">
                <a:solidFill>
                  <a:srgbClr val="002060"/>
                </a:solidFill>
              </a:rPr>
              <a:t>trvalý rozkvět firmy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1897 dluhy zaplaceny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1898 </a:t>
            </a:r>
            <a:r>
              <a:rPr lang="cs-CZ" b="1" dirty="0" smtClean="0">
                <a:solidFill>
                  <a:srgbClr val="002060"/>
                </a:solidFill>
              </a:rPr>
              <a:t>aktiva přesáhla pasíva </a:t>
            </a:r>
            <a:r>
              <a:rPr lang="cs-CZ" dirty="0" smtClean="0">
                <a:solidFill>
                  <a:srgbClr val="002060"/>
                </a:solidFill>
              </a:rPr>
              <a:t>o 10 000 zlatých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1910 denně 350 dělníků vyrobilo 3 000 párů bot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1918 denně 6 000 párů obuvi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4586546" y="2708920"/>
            <a:ext cx="978408" cy="57606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1026589" y="3688137"/>
            <a:ext cx="978408" cy="504056"/>
          </a:xfrm>
          <a:prstGeom prst="rightArrow">
            <a:avLst>
              <a:gd name="adj1" fmla="val 50000"/>
              <a:gd name="adj2" fmla="val 5200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85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Starostou města Zlína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Baťa zde uskutečňoval plán budování Zlína jako zahradního města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04864"/>
            <a:ext cx="40957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811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3456384"/>
          </a:xfrm>
        </p:spPr>
        <p:txBody>
          <a:bodyPr>
            <a:normAutofit/>
          </a:bodyPr>
          <a:lstStyle/>
          <a:p>
            <a:r>
              <a:rPr lang="cs-CZ" b="1" dirty="0" smtClean="0"/>
              <a:t>Staral se o bydlení</a:t>
            </a:r>
            <a:r>
              <a:rPr lang="cs-CZ" dirty="0" smtClean="0"/>
              <a:t>, vzdělání a životní úroveň svých zaměstnanců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Roku 1926 poskytl 1 milión korun na postavení </a:t>
            </a:r>
            <a:r>
              <a:rPr lang="cs-CZ" b="1" dirty="0" smtClean="0"/>
              <a:t>závodní nemocnice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70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Domky pro zaměstnance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1285875"/>
            <a:ext cx="40957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51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Smrt Tomáše Bati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Tomáš Baťa </a:t>
            </a:r>
            <a:r>
              <a:rPr lang="cs-CZ" b="1" dirty="0" smtClean="0"/>
              <a:t>zemřel v roce 1932 </a:t>
            </a:r>
            <a:r>
              <a:rPr lang="cs-CZ" dirty="0" smtClean="0"/>
              <a:t>při havárii letadla, když letěl do Švýcarska na otevření nové pobočky.</a:t>
            </a:r>
          </a:p>
          <a:p>
            <a:r>
              <a:rPr lang="cs-CZ" dirty="0" smtClean="0"/>
              <a:t>Počet jeho spolupracovníků         30 000</a:t>
            </a:r>
          </a:p>
          <a:p>
            <a:r>
              <a:rPr lang="cs-CZ" dirty="0" smtClean="0"/>
              <a:t>Ročně žádostí o přijetí                 160 000</a:t>
            </a:r>
          </a:p>
          <a:p>
            <a:r>
              <a:rPr lang="cs-CZ" dirty="0" smtClean="0"/>
              <a:t>Zlín – moderní město                     30 000 obyv.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566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Úkoly: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Zjisti, </a:t>
            </a:r>
            <a:r>
              <a:rPr lang="cs-CZ" b="1" dirty="0" smtClean="0"/>
              <a:t>proč </a:t>
            </a:r>
            <a:r>
              <a:rPr lang="cs-CZ" dirty="0" smtClean="0"/>
              <a:t>Baťovo letadlo havarovalo</a:t>
            </a:r>
          </a:p>
          <a:p>
            <a:r>
              <a:rPr lang="cs-CZ" dirty="0" smtClean="0"/>
              <a:t>Kdo se stal </a:t>
            </a:r>
            <a:r>
              <a:rPr lang="cs-CZ" b="1" dirty="0" smtClean="0"/>
              <a:t>novým majitelem </a:t>
            </a:r>
            <a:r>
              <a:rPr lang="cs-CZ" dirty="0" smtClean="0"/>
              <a:t>firmy</a:t>
            </a:r>
          </a:p>
          <a:p>
            <a:r>
              <a:rPr lang="cs-CZ" dirty="0" smtClean="0"/>
              <a:t>V kterých </a:t>
            </a:r>
            <a:r>
              <a:rPr lang="cs-CZ" b="1" dirty="0" smtClean="0"/>
              <a:t>dalších zemích </a:t>
            </a:r>
            <a:r>
              <a:rPr lang="cs-CZ" dirty="0" smtClean="0"/>
              <a:t>začali uplatňovat díky Baťovým pobočkám svérázný styl zlínské architektury</a:t>
            </a:r>
          </a:p>
        </p:txBody>
      </p:sp>
    </p:spTree>
    <p:extLst>
      <p:ext uri="{BB962C8B-B14F-4D97-AF65-F5344CB8AC3E}">
        <p14:creationId xmlns:p14="http://schemas.microsoft.com/office/powerpoint/2010/main" val="371260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Správné odpovědi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Byla hustá mlha nad letištěm. Pilot se asi snažil vyhnout elektrickému vedení a zavadil o roh budovy.</a:t>
            </a:r>
          </a:p>
          <a:p>
            <a:r>
              <a:rPr lang="cs-CZ" dirty="0" smtClean="0"/>
              <a:t>Nevlastní bratr Jan Antonín Baťa</a:t>
            </a:r>
          </a:p>
          <a:p>
            <a:r>
              <a:rPr lang="cs-CZ" dirty="0" smtClean="0"/>
              <a:t>Německo, Polsko, Švýcarsko, Jugoslávie, Francie, Anglie, Holandsko, Indie, USA, Kanada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807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Baťovy obchody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V="1">
            <a:off x="2987824" y="7173415"/>
            <a:ext cx="4608512" cy="504055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1484784"/>
            <a:ext cx="4095750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03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Uskutečněný sen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1285875"/>
            <a:ext cx="40957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39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Havárie letadla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844824"/>
            <a:ext cx="514350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009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http://tomasbata.com/biography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http://cs.wikipedia.org/wiki/Tomas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C00000"/>
                </a:solidFill>
              </a:rPr>
              <a:t>Bata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/>
              <a:t>SEDLMAYEROVÁ, Milena. </a:t>
            </a:r>
            <a:r>
              <a:rPr lang="cs-CZ" i="1" dirty="0" smtClean="0"/>
              <a:t>Dějepis formou ukázek z krásné literatury. </a:t>
            </a:r>
            <a:r>
              <a:rPr lang="cs-CZ" dirty="0" smtClean="0"/>
              <a:t>1. vydání Olomouc: FIN, 1995 ISBN 80_85572-68-0.</a:t>
            </a:r>
          </a:p>
        </p:txBody>
      </p:sp>
    </p:spTree>
    <p:extLst>
      <p:ext uri="{BB962C8B-B14F-4D97-AF65-F5344CB8AC3E}">
        <p14:creationId xmlns:p14="http://schemas.microsoft.com/office/powerpoint/2010/main" val="315821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649</TotalTime>
  <Words>375</Words>
  <Application>Microsoft Office PowerPoint</Application>
  <PresentationFormat>Předvádění na obrazovce (4:3)</PresentationFormat>
  <Paragraphs>59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TOMÁŠ  BAŤA</vt:lpstr>
      <vt:lpstr>Počáteční neúspěch</vt:lpstr>
      <vt:lpstr>Starostou města Zlína Baťa zde uskutečňoval plán budování Zlína jako zahradního města</vt:lpstr>
      <vt:lpstr>Staral se o bydlení, vzdělání a životní úroveň svých zaměstnanců  Roku 1926 poskytl 1 milión korun na postavení závodní nemocnice </vt:lpstr>
      <vt:lpstr>Domky pro zaměstnance</vt:lpstr>
      <vt:lpstr>Smrt Tomáše Bati</vt:lpstr>
      <vt:lpstr>Úkoly:</vt:lpstr>
      <vt:lpstr>Správné odpovědi</vt:lpstr>
      <vt:lpstr>Baťovy obchody</vt:lpstr>
      <vt:lpstr>Uskutečněný sen</vt:lpstr>
      <vt:lpstr>Havárie letadla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76</cp:revision>
  <dcterms:created xsi:type="dcterms:W3CDTF">2011-11-10T09:46:05Z</dcterms:created>
  <dcterms:modified xsi:type="dcterms:W3CDTF">2012-03-15T10:07:56Z</dcterms:modified>
</cp:coreProperties>
</file>