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5/31/2012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5/31/2012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aDzCySXhqQ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KaA1UU-XT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25038"/>
            <a:ext cx="7851648" cy="1828800"/>
          </a:xfrm>
        </p:spPr>
        <p:txBody>
          <a:bodyPr/>
          <a:lstStyle/>
          <a:p>
            <a:pPr algn="ctr"/>
            <a:r>
              <a:rPr lang="cs-CZ" dirty="0" err="1" smtClean="0"/>
              <a:t>Dances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573016"/>
            <a:ext cx="7854696" cy="2520280"/>
          </a:xfrm>
        </p:spPr>
        <p:txBody>
          <a:bodyPr>
            <a:normAutofit fontScale="92500" lnSpcReduction="10000"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Marcela Mrázová</a:t>
            </a:r>
          </a:p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Zdroj</a:t>
            </a:r>
            <a:r>
              <a:rPr lang="cs-CZ" sz="1600" dirty="0" smtClean="0"/>
              <a:t>: </a:t>
            </a:r>
            <a:r>
              <a:rPr lang="cs-CZ" sz="1600" dirty="0"/>
              <a:t>http://www.youtube.com/watch?v=wKaA1UU-XTE</a:t>
            </a:r>
          </a:p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Zdroj</a:t>
            </a:r>
            <a:r>
              <a:rPr lang="cs-CZ" sz="1600" dirty="0"/>
              <a:t>: http://www.youtube.com/watch?v=RaDzCySXhqQ</a:t>
            </a:r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79712" y="4005064"/>
            <a:ext cx="496766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hlinkClick r:id="rId2"/>
              </a:rPr>
              <a:t>http://www.youtube.com/watch?v=RaDzCySXhqQ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04287" y="1914593"/>
            <a:ext cx="7042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Watch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short</a:t>
            </a:r>
            <a:r>
              <a:rPr lang="cs-CZ" sz="2400" dirty="0" smtClean="0"/>
              <a:t> video and </a:t>
            </a:r>
            <a:r>
              <a:rPr lang="cs-CZ" sz="2400" dirty="0" err="1" smtClean="0"/>
              <a:t>match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right</a:t>
            </a:r>
            <a:r>
              <a:rPr lang="cs-CZ" sz="2400" dirty="0" smtClean="0"/>
              <a:t> text </a:t>
            </a:r>
          </a:p>
          <a:p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dances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2531" y="2745590"/>
            <a:ext cx="44110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Worksheet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texts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in DUM Dances-texts.docx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5254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4013776"/>
            <a:ext cx="73448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hlinkClick r:id="rId2"/>
              </a:rPr>
              <a:t>http://www.youtube.com/watch?v=wKaA1UU-XTE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04287" y="1914593"/>
            <a:ext cx="7042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Watch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short</a:t>
            </a:r>
            <a:r>
              <a:rPr lang="cs-CZ" sz="2400" dirty="0" smtClean="0"/>
              <a:t> video and </a:t>
            </a:r>
            <a:r>
              <a:rPr lang="cs-CZ" sz="2400" dirty="0" err="1" smtClean="0"/>
              <a:t>match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right</a:t>
            </a:r>
            <a:r>
              <a:rPr lang="cs-CZ" sz="2400" dirty="0" smtClean="0"/>
              <a:t> text </a:t>
            </a:r>
          </a:p>
          <a:p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dances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2531" y="2745590"/>
            <a:ext cx="44110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Worksheet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texts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in DUM Dances-texts.docx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4311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188</TotalTime>
  <Words>67</Words>
  <Application>Microsoft Office PowerPoint</Application>
  <PresentationFormat>Předvádění na obrazovce (4:3)</PresentationFormat>
  <Paragraphs>18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Flow</vt:lpstr>
      <vt:lpstr>Dances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Jirka</dc:creator>
  <cp:lastModifiedBy>user</cp:lastModifiedBy>
  <cp:revision>14</cp:revision>
  <dcterms:created xsi:type="dcterms:W3CDTF">2010-11-15T18:52:58Z</dcterms:created>
  <dcterms:modified xsi:type="dcterms:W3CDTF">2012-05-31T11:21:06Z</dcterms:modified>
</cp:coreProperties>
</file>