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56" r:id="rId3"/>
    <p:sldId id="271" r:id="rId4"/>
    <p:sldId id="272" r:id="rId5"/>
    <p:sldId id="273" r:id="rId6"/>
    <p:sldId id="257" r:id="rId7"/>
    <p:sldId id="274" r:id="rId8"/>
    <p:sldId id="261" r:id="rId9"/>
    <p:sldId id="262" r:id="rId10"/>
    <p:sldId id="263" r:id="rId11"/>
    <p:sldId id="27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0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006C20-4624-455D-A476-EA2A8DFF336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37AAD-4B12-4A88-90E3-BE684F44A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9CC56-F822-4E09-848D-20BEEF7F86EA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B59D4-0C79-4622-BE0B-DA3578B94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A3450-224C-4F46-A53F-E4CDA15E332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0AD11-8D8E-46FD-B402-7A69E2F5BC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F028B-76FB-4E14-AAFF-5004FE66EA6B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1DB027-62F4-46EA-87DF-D94192DE7F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27649-5F9F-40B6-A556-37A9D9D44FBA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7250C9-08B3-4FFA-A795-5206CF87E1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5B6F7-D779-4020-9AC0-53E73E5C558B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68947-671F-4997-9DA9-D9B2FC0CFB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DCBF2-B768-45EA-925B-0A343161E32C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63A2-96BD-4570-8D60-4EA9EE03D8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96C19-9512-4646-AE7C-A6BB76F23704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03AABE-BB68-4486-84BC-673EEEC858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32A4A-24E2-4739-8E02-0630DE06C18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CDD87-41DF-4901-A0DD-758A97ABA5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1A3CE7-3DB0-4D2C-BD2D-EF3E945BBFCE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48F412-1C6E-42D1-94BD-EA0DF694F0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8C735-58D8-430C-BB52-F70F88FC9090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B62694-5E50-48A5-B4CD-A2EF592156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9D686-E185-4DFD-BDA3-18505748A133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8E5B259-FF08-40D9-8F56-357591E467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ndorralavella06.jp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040&amp;bih=626&amp;q=andorra&amp;gbv=2&amp;oq=andorra&amp;aq=f&amp;aqi=g4&amp;aql=&amp;gs_sm=e&amp;gs_upl=1466l3471l0l3867l7l7l0l3l3l0l274l755l0.3.1l4l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location_ANR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AD-map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smtClean="0"/>
              <a:t>Andora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6375" y="3213100"/>
            <a:ext cx="6400800" cy="182403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898989"/>
                </a:solidFill>
              </a:rPr>
              <a:t>Základní škola a Mateřská škola Valašské Meziříčí, </a:t>
            </a:r>
            <a:r>
              <a:rPr lang="cs-CZ" sz="2000" dirty="0" err="1" smtClean="0">
                <a:solidFill>
                  <a:srgbClr val="898989"/>
                </a:solidFill>
              </a:rPr>
              <a:t>Poličná</a:t>
            </a:r>
            <a:r>
              <a:rPr lang="cs-CZ" sz="2000" dirty="0" smtClean="0">
                <a:solidFill>
                  <a:srgbClr val="898989"/>
                </a:solidFill>
              </a:rPr>
              <a:t> 276, okres Vsetín, příspěvková organizace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898989"/>
                </a:solidFill>
              </a:rPr>
              <a:t> projekt č. CZ.1.07/1.4.00/21.1504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898989"/>
                </a:solidFill>
              </a:rPr>
              <a:t>Č. </a:t>
            </a:r>
            <a:r>
              <a:rPr lang="cs-CZ" sz="2000" dirty="0" err="1" smtClean="0">
                <a:solidFill>
                  <a:srgbClr val="898989"/>
                </a:solidFill>
              </a:rPr>
              <a:t>DUMu</a:t>
            </a:r>
            <a:r>
              <a:rPr lang="cs-CZ" sz="2000" dirty="0" smtClean="0">
                <a:solidFill>
                  <a:srgbClr val="898989"/>
                </a:solidFill>
              </a:rPr>
              <a:t>: VY_52_INOVACE_347</a:t>
            </a:r>
          </a:p>
          <a:p>
            <a:pPr>
              <a:lnSpc>
                <a:spcPct val="80000"/>
              </a:lnSpc>
            </a:pPr>
            <a:r>
              <a:rPr lang="cs-CZ" sz="2000" dirty="0" err="1" smtClean="0">
                <a:solidFill>
                  <a:srgbClr val="898989"/>
                </a:solidFill>
              </a:rPr>
              <a:t>Tématický</a:t>
            </a:r>
            <a:r>
              <a:rPr lang="cs-CZ" sz="2000" smtClean="0">
                <a:solidFill>
                  <a:srgbClr val="898989"/>
                </a:solidFill>
              </a:rPr>
              <a:t> celek: Evropské státy</a:t>
            </a:r>
            <a:r>
              <a:rPr lang="cs-CZ" sz="2000" smtClean="0">
                <a:solidFill>
                  <a:srgbClr val="898989"/>
                </a:solidFill>
                <a:latin typeface="Arial" charset="0"/>
              </a:rPr>
              <a:t> II.</a:t>
            </a:r>
            <a:endParaRPr lang="cs-CZ" sz="2000" smtClean="0">
              <a:solidFill>
                <a:srgbClr val="898989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898989"/>
                </a:solidFill>
              </a:rPr>
              <a:t>Autor: Pavla Žilinská</a:t>
            </a:r>
          </a:p>
          <a:p>
            <a:pPr>
              <a:lnSpc>
                <a:spcPct val="80000"/>
              </a:lnSpc>
            </a:pPr>
            <a:endParaRPr lang="cs-CZ" sz="2000" dirty="0" smtClean="0">
              <a:solidFill>
                <a:srgbClr val="898989"/>
              </a:solidFill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4919663"/>
            <a:ext cx="7056437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Anotace: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Materiál je určen k využití pro práci s interaktivní tabulí.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Materiál může být využit jako zápis do sešitu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 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862"/>
          </a:xfrm>
        </p:spPr>
        <p:txBody>
          <a:bodyPr/>
          <a:lstStyle/>
          <a:p>
            <a:r>
              <a:rPr lang="cs-CZ" sz="8800" smtClean="0"/>
              <a:t>ANDORRA</a:t>
            </a:r>
          </a:p>
        </p:txBody>
      </p:sp>
      <p:pic>
        <p:nvPicPr>
          <p:cNvPr id="14338" name="Picture 2" descr="C:\Users\123P\AppData\Local\Microsoft\Windows\Temporary Internet Files\Content.IE5\AM1I8PN9\MP90036259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2212975"/>
            <a:ext cx="5402263" cy="359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04813"/>
            <a:ext cx="7488237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rope location ANR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7625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AD-map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981075"/>
            <a:ext cx="4824412" cy="519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2"/>
          <p:cNvSpPr>
            <a:spLocks noGrp="1"/>
          </p:cNvSpPr>
          <p:nvPr>
            <p:ph type="title"/>
          </p:nvPr>
        </p:nvSpPr>
        <p:spPr>
          <a:xfrm>
            <a:off x="395288" y="836613"/>
            <a:ext cx="8229600" cy="1143000"/>
          </a:xfrm>
        </p:spPr>
        <p:txBody>
          <a:bodyPr/>
          <a:lstStyle/>
          <a:p>
            <a:r>
              <a:rPr lang="cs-CZ" smtClean="0"/>
              <a:t>Základní informace</a:t>
            </a:r>
          </a:p>
        </p:txBody>
      </p:sp>
      <p:sp>
        <p:nvSpPr>
          <p:cNvPr id="18434" name="Zástupný symbol pro obsah 3"/>
          <p:cNvSpPr>
            <a:spLocks noGrp="1"/>
          </p:cNvSpPr>
          <p:nvPr>
            <p:ph idx="1"/>
          </p:nvPr>
        </p:nvSpPr>
        <p:spPr>
          <a:xfrm>
            <a:off x="468313" y="2332038"/>
            <a:ext cx="8229600" cy="4525962"/>
          </a:xfrm>
        </p:spPr>
        <p:txBody>
          <a:bodyPr/>
          <a:lstStyle/>
          <a:p>
            <a:r>
              <a:rPr lang="cs-CZ" smtClean="0"/>
              <a:t>Hlavní město- Andorra la Vella</a:t>
            </a:r>
          </a:p>
          <a:p>
            <a:r>
              <a:rPr lang="cs-CZ" smtClean="0"/>
              <a:t>Počet obyvatel-  69 000</a:t>
            </a:r>
          </a:p>
          <a:p>
            <a:r>
              <a:rPr lang="cs-CZ" smtClean="0"/>
              <a:t>Státní zřízení- parlamentní knížectví</a:t>
            </a:r>
          </a:p>
          <a:p>
            <a:r>
              <a:rPr lang="cs-CZ" smtClean="0"/>
              <a:t>Jazyk-  katalánština, francouzština, portugalština, kastilština</a:t>
            </a:r>
          </a:p>
          <a:p>
            <a:r>
              <a:rPr lang="cs-CZ" smtClean="0"/>
              <a:t>Měna- euro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395288" y="1844675"/>
            <a:ext cx="8229600" cy="1143000"/>
          </a:xfrm>
        </p:spPr>
        <p:txBody>
          <a:bodyPr/>
          <a:lstStyle/>
          <a:p>
            <a:r>
              <a:rPr lang="cs-CZ" smtClean="0"/>
              <a:t>Andorra la Vella </a:t>
            </a:r>
          </a:p>
        </p:txBody>
      </p:sp>
      <p:sp>
        <p:nvSpPr>
          <p:cNvPr id="5" name="Tlačítko akce: Vlastní 4">
            <a:hlinkClick r:id="rId2" highlightClick="1"/>
          </p:cNvPr>
          <p:cNvSpPr/>
          <p:nvPr/>
        </p:nvSpPr>
        <p:spPr>
          <a:xfrm>
            <a:off x="2987675" y="3357563"/>
            <a:ext cx="3130550" cy="10414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Pohled na město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Vodstvo+povrch+podnebí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Nejdelší řeka-Chari.</a:t>
            </a:r>
          </a:p>
          <a:p>
            <a:r>
              <a:rPr lang="cs-CZ" smtClean="0"/>
              <a:t>Andorra leží ve východní části Pyrenejí a je obklopena 3000 m vysokými horami. Údolím řeky Valira probíhá hranice se Španělskem.</a:t>
            </a:r>
          </a:p>
          <a:p>
            <a:r>
              <a:rPr lang="cs-CZ" smtClean="0"/>
              <a:t>Klima je podobné jako v okolních zemích, jenom je díky velkým nadmořským výškám v zimě víc sněhu a jsou chladnější léta.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2555875" y="5373688"/>
            <a:ext cx="4319588" cy="10414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Fotografie Andorry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Obyvatelstvo + Náboženství</a:t>
            </a:r>
          </a:p>
        </p:txBody>
      </p:sp>
      <p:sp>
        <p:nvSpPr>
          <p:cNvPr id="21506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Obyvatelstvo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Katalánci</a:t>
            </a:r>
          </a:p>
          <a:p>
            <a:r>
              <a:rPr lang="cs-CZ" smtClean="0"/>
              <a:t>Španělé</a:t>
            </a:r>
          </a:p>
          <a:p>
            <a:r>
              <a:rPr lang="cs-CZ" smtClean="0"/>
              <a:t>Francouzi</a:t>
            </a:r>
          </a:p>
          <a:p>
            <a:r>
              <a:rPr lang="cs-CZ" smtClean="0"/>
              <a:t>Portugalci,….</a:t>
            </a:r>
          </a:p>
          <a:p>
            <a:endParaRPr lang="cs-CZ" smtClean="0"/>
          </a:p>
        </p:txBody>
      </p:sp>
      <p:sp>
        <p:nvSpPr>
          <p:cNvPr id="21508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mtClean="0"/>
              <a:t>Náboženství</a:t>
            </a:r>
          </a:p>
        </p:txBody>
      </p:sp>
      <p:sp>
        <p:nvSpPr>
          <p:cNvPr id="21509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86% katalíci</a:t>
            </a:r>
          </a:p>
          <a:p>
            <a:r>
              <a:rPr lang="cs-CZ" smtClean="0"/>
              <a:t>ostatní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395288" y="908050"/>
            <a:ext cx="8229600" cy="1143000"/>
          </a:xfrm>
        </p:spPr>
        <p:txBody>
          <a:bodyPr/>
          <a:lstStyle/>
          <a:p>
            <a:r>
              <a:rPr lang="cs-CZ" smtClean="0"/>
              <a:t>Hospodářství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395288" y="2565400"/>
            <a:ext cx="8229600" cy="4525963"/>
          </a:xfrm>
        </p:spPr>
        <p:txBody>
          <a:bodyPr/>
          <a:lstStyle/>
          <a:p>
            <a:r>
              <a:rPr lang="cs-CZ" smtClean="0"/>
              <a:t>Hlavním zdrojem příjmů je cestovní ruch.</a:t>
            </a:r>
          </a:p>
          <a:p>
            <a:endParaRPr lang="cs-CZ" smtClean="0"/>
          </a:p>
          <a:p>
            <a:r>
              <a:rPr lang="cs-CZ" smtClean="0"/>
              <a:t>Chov ovcí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SAN, Jose:Europe countries map cs.png </a:t>
            </a:r>
            <a:r>
              <a:rPr lang="cs-CZ" sz="2000" b="1" smtClean="0"/>
              <a:t>[online]. 1.8.2011 20:02:24 [cit. 2011-08-01]. Dostupný z WWW: &lt; </a:t>
            </a:r>
            <a:r>
              <a:rPr lang="cs-CZ" sz="2000" smtClean="0">
                <a:hlinkClick r:id="rId2"/>
              </a:rPr>
              <a:t>http://cs.wikipedia.org/wiki/Soubor:Europe_countries_map_cs.png</a:t>
            </a:r>
            <a:r>
              <a:rPr lang="cs-CZ" sz="2000" b="1" smtClean="0"/>
              <a:t>&gt;</a:t>
            </a:r>
            <a:r>
              <a:rPr lang="cs-CZ" sz="2000" smtClean="0"/>
              <a:t>.</a:t>
            </a:r>
          </a:p>
          <a:p>
            <a:r>
              <a:rPr lang="cs-CZ" sz="2000" smtClean="0"/>
              <a:t>LIUZZO, David:Europe location ANR.png</a:t>
            </a:r>
            <a:r>
              <a:rPr lang="cs-CZ" sz="2000" b="1" smtClean="0"/>
              <a:t> [online]. 1.8.2011 20:02:24 [cit. 2011-08-01]. Dostupný z WWW: &lt; </a:t>
            </a:r>
            <a:r>
              <a:rPr lang="cs-CZ" sz="2000" smtClean="0">
                <a:hlinkClick r:id="rId3"/>
              </a:rPr>
              <a:t>http://cs.wikipedia.org/wiki/Soubor:Europe_location_ANR.png</a:t>
            </a:r>
            <a:r>
              <a:rPr lang="cs-CZ" sz="2000" smtClean="0"/>
              <a:t>&gt;.</a:t>
            </a:r>
          </a:p>
          <a:p>
            <a:r>
              <a:rPr lang="cs-CZ" sz="2000" smtClean="0"/>
              <a:t>CIA World Factbook:AD-mapa.png</a:t>
            </a:r>
            <a:r>
              <a:rPr lang="cs-CZ" sz="2000" b="1" smtClean="0"/>
              <a:t> [online]. 1.8.2011 20:07:42 [cit. 2011-08-01]. Dostupný z WWW: &lt; </a:t>
            </a:r>
            <a:r>
              <a:rPr lang="cs-CZ" sz="2000" smtClean="0">
                <a:hlinkClick r:id="rId4"/>
              </a:rPr>
              <a:t>http://cs.wikipedia.org/wiki/Soubor:AD-mapa.png</a:t>
            </a:r>
            <a:r>
              <a:rPr lang="cs-CZ" sz="2000" smtClean="0"/>
              <a:t>&gt;.</a:t>
            </a:r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en-US" sz="2400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</TotalTime>
  <Words>169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Andora</vt:lpstr>
      <vt:lpstr>ANDORRA</vt:lpstr>
      <vt:lpstr>Prezentace aplikace PowerPoint</vt:lpstr>
      <vt:lpstr>Prezentace aplikace PowerPoint</vt:lpstr>
      <vt:lpstr>Prezentace aplikace PowerPoint</vt:lpstr>
      <vt:lpstr>Základní informace</vt:lpstr>
      <vt:lpstr>Andorra la Vella </vt:lpstr>
      <vt:lpstr>Vodstvo+povrch+podnebí</vt:lpstr>
      <vt:lpstr>Obyvatelstvo + Náboženství</vt:lpstr>
      <vt:lpstr>Hospodářství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Lucky</dc:creator>
  <cp:lastModifiedBy>123P</cp:lastModifiedBy>
  <cp:revision>20</cp:revision>
  <dcterms:created xsi:type="dcterms:W3CDTF">2011-07-27T13:57:59Z</dcterms:created>
  <dcterms:modified xsi:type="dcterms:W3CDTF">2012-03-16T07:45:15Z</dcterms:modified>
</cp:coreProperties>
</file>