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77" r:id="rId2"/>
    <p:sldId id="278" r:id="rId3"/>
    <p:sldId id="279" r:id="rId4"/>
    <p:sldId id="281" r:id="rId5"/>
    <p:sldId id="282" r:id="rId6"/>
    <p:sldId id="28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E1E870-FC2E-4320-8C51-886C79C8455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EAAA29-F219-4B62-91EE-D4A96962A1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579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11.4.2012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41904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11.4.2012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35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11.4.2012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8724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11.4.2012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97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11.4.2012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1309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11.4.2012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46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11.4.2012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235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11.4.2012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94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11.4.2012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846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11.4.2012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337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11.4.2012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145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11.4.2012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7784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7544" y="1652588"/>
            <a:ext cx="7772400" cy="123021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Vesmír - PL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573463"/>
            <a:ext cx="6400800" cy="1824037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defRPr/>
            </a:pPr>
            <a:r>
              <a:rPr lang="cs-CZ" dirty="0"/>
              <a:t> projekt č. </a:t>
            </a:r>
            <a:r>
              <a:rPr lang="cs-CZ" dirty="0" smtClean="0"/>
              <a:t>CZ.1.07/1.4.00/21.1504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VY_52_INOVACE_672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Vesmír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Rudolf Konvičný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717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ovéPole 5"/>
          <p:cNvSpPr txBox="1">
            <a:spLocks noChangeArrowheads="1"/>
          </p:cNvSpPr>
          <p:nvPr/>
        </p:nvSpPr>
        <p:spPr bwMode="auto">
          <a:xfrm>
            <a:off x="948531" y="5085184"/>
            <a:ext cx="7056438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onstant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nstant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nstant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nstant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nstant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nstant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nstant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nstant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nstantia" pitchFamily="18" charset="0"/>
              </a:defRPr>
            </a:lvl9pPr>
          </a:lstStyle>
          <a:p>
            <a:endParaRPr lang="cs-CZ" dirty="0">
              <a:solidFill>
                <a:prstClr val="white"/>
              </a:solidFill>
              <a:latin typeface="Calibri" pitchFamily="34" charset="0"/>
            </a:endParaRPr>
          </a:p>
          <a:p>
            <a:r>
              <a:rPr lang="cs-CZ" dirty="0"/>
              <a:t>Anotace: Materiál je určen k využití pro práci s interaktivní tabulí. Slouží k  procvičení učiva </a:t>
            </a:r>
            <a:r>
              <a:rPr lang="cs-CZ"/>
              <a:t>o </a:t>
            </a:r>
            <a:r>
              <a:rPr lang="cs-CZ" smtClean="0"/>
              <a:t>vesmíru </a:t>
            </a:r>
            <a:r>
              <a:rPr lang="cs-CZ" dirty="0"/>
              <a:t>formou prezentace . Materiál obsahuje  řešení k ověření správnosti odpovědí. </a:t>
            </a:r>
          </a:p>
          <a:p>
            <a:r>
              <a:rPr lang="cs-CZ" dirty="0" smtClean="0">
                <a:solidFill>
                  <a:prstClr val="white"/>
                </a:solidFill>
                <a:latin typeface="Calibri" pitchFamily="34" charset="0"/>
              </a:rPr>
              <a:t> </a:t>
            </a:r>
            <a:endParaRPr lang="cs-CZ" dirty="0">
              <a:solidFill>
                <a:prstClr val="white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5833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708525"/>
          </a:xfrm>
        </p:spPr>
        <p:txBody>
          <a:bodyPr/>
          <a:lstStyle/>
          <a:p>
            <a:r>
              <a:rPr lang="cs-CZ" dirty="0" smtClean="0"/>
              <a:t>Doplň fyzikální veličiny podle jejich značky a jednotek:</a:t>
            </a:r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3288893"/>
              </p:ext>
            </p:extLst>
          </p:nvPr>
        </p:nvGraphicFramePr>
        <p:xfrm>
          <a:off x="2381250" y="2809875"/>
          <a:ext cx="4423000" cy="2419326"/>
        </p:xfrm>
        <a:graphic>
          <a:graphicData uri="http://schemas.openxmlformats.org/drawingml/2006/table">
            <a:tbl>
              <a:tblPr firstRow="1" firstCol="1" bandRow="1"/>
              <a:tblGrid>
                <a:gridCol w="442300"/>
                <a:gridCol w="442300"/>
                <a:gridCol w="442300"/>
                <a:gridCol w="442300"/>
                <a:gridCol w="442300"/>
                <a:gridCol w="442300"/>
                <a:gridCol w="442300"/>
                <a:gridCol w="442300"/>
                <a:gridCol w="442300"/>
                <a:gridCol w="442300"/>
              </a:tblGrid>
              <a:tr h="3456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i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i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i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i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i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i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i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i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i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i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6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456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6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61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9767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Skrývačka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každé větě je ukrytý  pojem z vesmíru</a:t>
            </a:r>
          </a:p>
          <a:p>
            <a:endParaRPr lang="cs-CZ" dirty="0"/>
          </a:p>
          <a:p>
            <a:r>
              <a:rPr lang="cs-CZ" dirty="0" smtClean="0"/>
              <a:t>1. PAN OMAR  SEČE TRÁVU.       …………….</a:t>
            </a:r>
          </a:p>
          <a:p>
            <a:r>
              <a:rPr lang="cs-CZ" dirty="0" smtClean="0"/>
              <a:t>2. NOVÁ VES MÍROV JE MALÁ OBEC.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…………….</a:t>
            </a:r>
          </a:p>
          <a:p>
            <a:r>
              <a:rPr lang="cs-CZ" dirty="0" smtClean="0"/>
              <a:t>3. PRSTEN CECILKY JE ZLATÝ.    ……………..</a:t>
            </a:r>
          </a:p>
          <a:p>
            <a:r>
              <a:rPr lang="cs-CZ" dirty="0" smtClean="0"/>
              <a:t>4. MÁM RÁDA ČOKOLÁDOVOU TYČINKU 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MARSKU.                                        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0142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ŘESMYČKY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Vesmírné objekty:</a:t>
            </a:r>
          </a:p>
          <a:p>
            <a:endParaRPr lang="cs-CZ" dirty="0"/>
          </a:p>
          <a:p>
            <a:r>
              <a:rPr lang="cs-CZ" dirty="0" smtClean="0"/>
              <a:t>IOTTREEM              ………………………..</a:t>
            </a:r>
          </a:p>
          <a:p>
            <a:endParaRPr lang="cs-CZ" dirty="0"/>
          </a:p>
          <a:p>
            <a:r>
              <a:rPr lang="cs-CZ" dirty="0" smtClean="0"/>
              <a:t>MOTKAE                  ………………………..</a:t>
            </a:r>
          </a:p>
          <a:p>
            <a:endParaRPr lang="cs-CZ" dirty="0"/>
          </a:p>
          <a:p>
            <a:r>
              <a:rPr lang="cs-CZ" dirty="0" smtClean="0"/>
              <a:t>IHNLMOAV            …………………………</a:t>
            </a:r>
          </a:p>
          <a:p>
            <a:endParaRPr lang="cs-CZ" dirty="0"/>
          </a:p>
          <a:p>
            <a:r>
              <a:rPr lang="cs-CZ" dirty="0" smtClean="0"/>
              <a:t>NAODS                    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318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křížovky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5191358"/>
              </p:ext>
            </p:extLst>
          </p:nvPr>
        </p:nvGraphicFramePr>
        <p:xfrm>
          <a:off x="755580" y="1700810"/>
          <a:ext cx="7992880" cy="4536503"/>
        </p:xfrm>
        <a:graphic>
          <a:graphicData uri="http://schemas.openxmlformats.org/drawingml/2006/table">
            <a:tbl>
              <a:tblPr firstRow="1" firstCol="1" bandRow="1"/>
              <a:tblGrid>
                <a:gridCol w="799288"/>
                <a:gridCol w="799288"/>
                <a:gridCol w="799288"/>
                <a:gridCol w="799288"/>
                <a:gridCol w="799288"/>
                <a:gridCol w="799288"/>
                <a:gridCol w="799288"/>
                <a:gridCol w="799288"/>
                <a:gridCol w="799288"/>
                <a:gridCol w="799288"/>
              </a:tblGrid>
              <a:tr h="6480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15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8456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7604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Skrývačka:</a:t>
            </a:r>
          </a:p>
          <a:p>
            <a:pPr marL="137160" indent="0">
              <a:buNone/>
            </a:pPr>
            <a:r>
              <a:rPr lang="cs-CZ" dirty="0" smtClean="0"/>
              <a:t>1.MARS  2. VESMÍR   3. PRSTENCE  4. MARS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dirty="0" smtClean="0"/>
              <a:t>Přesmyčky:</a:t>
            </a:r>
          </a:p>
          <a:p>
            <a:pPr marL="137160" indent="0">
              <a:buNone/>
            </a:pPr>
            <a:r>
              <a:rPr lang="cs-CZ" dirty="0" smtClean="0"/>
              <a:t>METEORIT, KOMETA,MLHOVINA,SONDA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181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194</Words>
  <Application>Microsoft Office PowerPoint</Application>
  <PresentationFormat>Předvádění na obrazovce (4:3)</PresentationFormat>
  <Paragraphs>177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Vesmír - PL</vt:lpstr>
      <vt:lpstr>Křížovka</vt:lpstr>
      <vt:lpstr>Skrývačka</vt:lpstr>
      <vt:lpstr>PŘESMYČKY</vt:lpstr>
      <vt:lpstr>Řešení křížovky</vt:lpstr>
      <vt:lpstr>Správná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MARS</dc:title>
  <dc:creator>123P</dc:creator>
  <cp:lastModifiedBy>123P</cp:lastModifiedBy>
  <cp:revision>40</cp:revision>
  <dcterms:modified xsi:type="dcterms:W3CDTF">2012-04-11T08:38:39Z</dcterms:modified>
</cp:coreProperties>
</file>