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2" r:id="rId3"/>
    <p:sldId id="256" r:id="rId4"/>
    <p:sldId id="257" r:id="rId5"/>
    <p:sldId id="259" r:id="rId6"/>
    <p:sldId id="258" r:id="rId7"/>
    <p:sldId id="261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83566-0182-445B-96DB-46693723EDBF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4633C-F629-43A4-AA20-96C823F6657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00843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83566-0182-445B-96DB-46693723EDBF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4633C-F629-43A4-AA20-96C823F6657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59437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83566-0182-445B-96DB-46693723EDBF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4633C-F629-43A4-AA20-96C823F6657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99369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83566-0182-445B-96DB-46693723EDBF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4633C-F629-43A4-AA20-96C823F6657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55742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83566-0182-445B-96DB-46693723EDBF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4633C-F629-43A4-AA20-96C823F6657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5954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83566-0182-445B-96DB-46693723EDBF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4633C-F629-43A4-AA20-96C823F6657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3032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83566-0182-445B-96DB-46693723EDBF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4633C-F629-43A4-AA20-96C823F6657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51062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83566-0182-445B-96DB-46693723EDBF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4633C-F629-43A4-AA20-96C823F6657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0773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83566-0182-445B-96DB-46693723EDBF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4633C-F629-43A4-AA20-96C823F6657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10540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83566-0182-445B-96DB-46693723EDBF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4633C-F629-43A4-AA20-96C823F6657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10100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83566-0182-445B-96DB-46693723EDBF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4633C-F629-43A4-AA20-96C823F6657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70232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E83566-0182-445B-96DB-46693723EDBF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04633C-F629-43A4-AA20-96C823F6657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157897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g"/><Relationship Id="rId4" Type="http://schemas.openxmlformats.org/officeDocument/2006/relationships/image" Target="../media/image14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Obrázek 5" descr="logo_EU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35696" y="476672"/>
            <a:ext cx="5029200" cy="1219200"/>
          </a:xfrm>
          <a:prstGeom prst="rect">
            <a:avLst/>
          </a:prstGeom>
        </p:spPr>
      </p:pic>
      <p:sp>
        <p:nvSpPr>
          <p:cNvPr id="8" name="Podnadpis 2"/>
          <p:cNvSpPr txBox="1">
            <a:spLocks/>
          </p:cNvSpPr>
          <p:nvPr/>
        </p:nvSpPr>
        <p:spPr>
          <a:xfrm>
            <a:off x="533400" y="4293096"/>
            <a:ext cx="7854696" cy="1752600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 sz="1600" dirty="0" smtClean="0"/>
          </a:p>
          <a:p>
            <a:pPr marL="0" indent="0" algn="ctr">
              <a:buNone/>
            </a:pPr>
            <a:r>
              <a:rPr lang="cs-CZ" sz="1600" dirty="0" smtClean="0"/>
              <a:t>Autor: Jméno  Příjmení</a:t>
            </a:r>
          </a:p>
          <a:p>
            <a:pPr marL="0" indent="0" algn="ctr">
              <a:buNone/>
            </a:pPr>
            <a:r>
              <a:rPr lang="cs-CZ" sz="1600" dirty="0" smtClean="0"/>
              <a:t>Vytvořeno </a:t>
            </a:r>
            <a:r>
              <a:rPr lang="cs-CZ" sz="1600" dirty="0" smtClean="0"/>
              <a:t>v rámci v projektu „EU peníze školám“ </a:t>
            </a:r>
          </a:p>
          <a:p>
            <a:pPr marL="0" indent="0" algn="ctr">
              <a:buNone/>
            </a:pPr>
            <a:r>
              <a:rPr lang="cs-CZ" sz="1600" b="1" dirty="0" smtClean="0"/>
              <a:t>OP VK oblast podpory 1.4 s názvem Zlepšení podmínek pro vzdělávání na základních školách</a:t>
            </a:r>
            <a:endParaRPr lang="cs-CZ" sz="16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2350388" y="2420888"/>
            <a:ext cx="3999813" cy="156966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sz="9600" b="1" dirty="0" err="1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Hippies</a:t>
            </a:r>
            <a:endParaRPr lang="cs-CZ" sz="96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7773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304" y="430715"/>
            <a:ext cx="3311040" cy="331104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94411"/>
            <a:ext cx="2664296" cy="2664296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6133" y="3228515"/>
            <a:ext cx="3116863" cy="3116863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3885780"/>
            <a:ext cx="3306460" cy="2479845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1107588" y="1351500"/>
            <a:ext cx="684244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err="1"/>
              <a:t>The</a:t>
            </a:r>
            <a:r>
              <a:rPr lang="cs-CZ" sz="4000" b="1" dirty="0"/>
              <a:t> hippie </a:t>
            </a:r>
            <a:r>
              <a:rPr lang="cs-CZ" sz="4000" b="1" dirty="0" err="1"/>
              <a:t>subculture</a:t>
            </a:r>
            <a:r>
              <a:rPr lang="cs-CZ" sz="4000" b="1" dirty="0"/>
              <a:t> </a:t>
            </a:r>
            <a:r>
              <a:rPr lang="cs-CZ" sz="4000" b="1" dirty="0" err="1"/>
              <a:t>was</a:t>
            </a:r>
            <a:r>
              <a:rPr lang="cs-CZ" sz="4000" b="1" dirty="0"/>
              <a:t> </a:t>
            </a:r>
            <a:r>
              <a:rPr lang="cs-CZ" sz="4000" b="1" dirty="0" err="1"/>
              <a:t>originally</a:t>
            </a:r>
            <a:r>
              <a:rPr lang="cs-CZ" sz="4000" b="1" dirty="0"/>
              <a:t> a </a:t>
            </a:r>
            <a:r>
              <a:rPr lang="cs-CZ" sz="4000" b="1" dirty="0" err="1"/>
              <a:t>youth</a:t>
            </a:r>
            <a:r>
              <a:rPr lang="cs-CZ" sz="4000" b="1" dirty="0"/>
              <a:t> </a:t>
            </a:r>
            <a:r>
              <a:rPr lang="cs-CZ" sz="4000" b="1" dirty="0" err="1"/>
              <a:t>movement</a:t>
            </a:r>
            <a:r>
              <a:rPr lang="cs-CZ" sz="4000" b="1" dirty="0"/>
              <a:t> </a:t>
            </a:r>
            <a:r>
              <a:rPr lang="cs-CZ" sz="4000" b="1" dirty="0" err="1"/>
              <a:t>that</a:t>
            </a:r>
            <a:r>
              <a:rPr lang="cs-CZ" sz="4000" b="1" dirty="0"/>
              <a:t> </a:t>
            </a:r>
            <a:r>
              <a:rPr lang="cs-CZ" sz="4000" b="1" dirty="0" err="1"/>
              <a:t>arose</a:t>
            </a:r>
            <a:r>
              <a:rPr lang="cs-CZ" sz="4000" b="1" dirty="0"/>
              <a:t> in </a:t>
            </a:r>
            <a:r>
              <a:rPr lang="cs-CZ" sz="4000" b="1" dirty="0" err="1"/>
              <a:t>the</a:t>
            </a:r>
            <a:r>
              <a:rPr lang="cs-CZ" sz="4000" b="1" dirty="0"/>
              <a:t> United </a:t>
            </a:r>
            <a:r>
              <a:rPr lang="cs-CZ" sz="4000" b="1" dirty="0" err="1"/>
              <a:t>States</a:t>
            </a:r>
            <a:r>
              <a:rPr lang="cs-CZ" sz="4000" b="1" dirty="0"/>
              <a:t> </a:t>
            </a:r>
            <a:r>
              <a:rPr lang="cs-CZ" sz="4000" b="1" dirty="0" err="1"/>
              <a:t>during</a:t>
            </a:r>
            <a:r>
              <a:rPr lang="cs-CZ" sz="4000" b="1" dirty="0"/>
              <a:t> </a:t>
            </a:r>
            <a:r>
              <a:rPr lang="cs-CZ" sz="4000" b="1" dirty="0" err="1"/>
              <a:t>the</a:t>
            </a:r>
            <a:r>
              <a:rPr lang="cs-CZ" sz="4000" b="1" dirty="0"/>
              <a:t> mid-1960s and </a:t>
            </a:r>
            <a:r>
              <a:rPr lang="cs-CZ" sz="4000" b="1" dirty="0" err="1"/>
              <a:t>spread</a:t>
            </a:r>
            <a:r>
              <a:rPr lang="cs-CZ" sz="4000" b="1" dirty="0"/>
              <a:t> to </a:t>
            </a:r>
            <a:r>
              <a:rPr lang="cs-CZ" sz="4000" b="1" dirty="0" err="1"/>
              <a:t>other</a:t>
            </a:r>
            <a:r>
              <a:rPr lang="cs-CZ" sz="4000" b="1" dirty="0"/>
              <a:t> </a:t>
            </a:r>
            <a:r>
              <a:rPr lang="cs-CZ" sz="4000" b="1" dirty="0" err="1"/>
              <a:t>countries</a:t>
            </a:r>
            <a:r>
              <a:rPr lang="cs-CZ" sz="4000" b="1" dirty="0"/>
              <a:t> </a:t>
            </a:r>
            <a:r>
              <a:rPr lang="cs-CZ" sz="4000" b="1" dirty="0" err="1"/>
              <a:t>around</a:t>
            </a:r>
            <a:r>
              <a:rPr lang="cs-CZ" sz="4000" b="1" dirty="0"/>
              <a:t> </a:t>
            </a:r>
            <a:r>
              <a:rPr lang="cs-CZ" sz="4000" b="1" dirty="0" err="1"/>
              <a:t>the</a:t>
            </a:r>
            <a:r>
              <a:rPr lang="cs-CZ" sz="4000" b="1" dirty="0"/>
              <a:t> </a:t>
            </a:r>
            <a:r>
              <a:rPr lang="cs-CZ" sz="4000" b="1" dirty="0" err="1"/>
              <a:t>world</a:t>
            </a:r>
            <a:r>
              <a:rPr lang="cs-CZ" sz="4000" b="1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7168837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20688"/>
            <a:ext cx="3312368" cy="248427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2300" y="620688"/>
            <a:ext cx="3456384" cy="2484276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3410419"/>
            <a:ext cx="3792341" cy="2903511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4758712" y="3410419"/>
            <a:ext cx="3845736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Hippie </a:t>
            </a:r>
            <a:r>
              <a:rPr lang="cs-CZ" sz="2800" b="1" dirty="0" err="1"/>
              <a:t>fashions</a:t>
            </a:r>
            <a:r>
              <a:rPr lang="cs-CZ" sz="2800" b="1" dirty="0"/>
              <a:t> and </a:t>
            </a:r>
            <a:r>
              <a:rPr lang="cs-CZ" sz="2800" b="1" dirty="0" err="1"/>
              <a:t>values</a:t>
            </a:r>
            <a:r>
              <a:rPr lang="cs-CZ" sz="2800" b="1" dirty="0"/>
              <a:t> had a major </a:t>
            </a:r>
            <a:r>
              <a:rPr lang="cs-CZ" sz="2800" b="1" dirty="0" err="1"/>
              <a:t>effect</a:t>
            </a:r>
            <a:r>
              <a:rPr lang="cs-CZ" sz="2800" b="1" dirty="0"/>
              <a:t> on </a:t>
            </a:r>
            <a:r>
              <a:rPr lang="cs-CZ" sz="2800" b="1" dirty="0" err="1"/>
              <a:t>culture</a:t>
            </a:r>
            <a:r>
              <a:rPr lang="cs-CZ" sz="2800" b="1" dirty="0"/>
              <a:t>, </a:t>
            </a:r>
            <a:r>
              <a:rPr lang="cs-CZ" sz="2800" b="1" dirty="0" err="1"/>
              <a:t>influencing</a:t>
            </a:r>
            <a:r>
              <a:rPr lang="cs-CZ" sz="2800" b="1" dirty="0"/>
              <a:t> </a:t>
            </a:r>
            <a:r>
              <a:rPr lang="cs-CZ" sz="2800" b="1" dirty="0" err="1"/>
              <a:t>popular</a:t>
            </a:r>
            <a:r>
              <a:rPr lang="cs-CZ" sz="2800" b="1" dirty="0"/>
              <a:t> music, </a:t>
            </a:r>
            <a:r>
              <a:rPr lang="cs-CZ" sz="2800" b="1" dirty="0" err="1"/>
              <a:t>television</a:t>
            </a:r>
            <a:r>
              <a:rPr lang="cs-CZ" sz="2800" b="1" dirty="0"/>
              <a:t>, film, </a:t>
            </a:r>
            <a:r>
              <a:rPr lang="cs-CZ" sz="2800" b="1" dirty="0" err="1"/>
              <a:t>literature</a:t>
            </a:r>
            <a:r>
              <a:rPr lang="cs-CZ" sz="2800" b="1" dirty="0"/>
              <a:t>, and </a:t>
            </a:r>
            <a:r>
              <a:rPr lang="cs-CZ" sz="2800" b="1" dirty="0" err="1"/>
              <a:t>the</a:t>
            </a:r>
            <a:r>
              <a:rPr lang="cs-CZ" sz="2800" b="1" dirty="0"/>
              <a:t> </a:t>
            </a:r>
            <a:r>
              <a:rPr lang="cs-CZ" sz="2800" b="1" dirty="0" err="1"/>
              <a:t>arts</a:t>
            </a:r>
            <a:r>
              <a:rPr lang="cs-CZ" sz="2800" b="1" dirty="0"/>
              <a:t>.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09444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150" y="567855"/>
            <a:ext cx="3888432" cy="5832648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2821" y="3393473"/>
            <a:ext cx="3732895" cy="2916324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2821" y="675867"/>
            <a:ext cx="3688063" cy="2449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54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140" y="732629"/>
            <a:ext cx="2447731" cy="333308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6814" y="764352"/>
            <a:ext cx="2522782" cy="3548528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0649" y="2399169"/>
            <a:ext cx="3321369" cy="3456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760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2808"/>
            <a:ext cx="9144000" cy="6890807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593482" y="1028343"/>
            <a:ext cx="3888432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Make </a:t>
            </a:r>
            <a:r>
              <a:rPr lang="cs-CZ" sz="2400" b="1" dirty="0"/>
              <a:t>love, not </a:t>
            </a:r>
            <a:r>
              <a:rPr lang="cs-CZ" sz="2400" b="1" dirty="0" err="1"/>
              <a:t>war</a:t>
            </a:r>
            <a:endParaRPr lang="cs-CZ" sz="2400" b="1" dirty="0"/>
          </a:p>
          <a:p>
            <a:r>
              <a:rPr lang="cs-CZ" sz="2400" b="1" dirty="0"/>
              <a:t>Let </a:t>
            </a:r>
            <a:r>
              <a:rPr lang="cs-CZ" sz="2400" b="1" dirty="0" err="1"/>
              <a:t>your</a:t>
            </a:r>
            <a:r>
              <a:rPr lang="cs-CZ" sz="2400" b="1" dirty="0"/>
              <a:t> </a:t>
            </a:r>
            <a:r>
              <a:rPr lang="cs-CZ" sz="2400" b="1" dirty="0" err="1"/>
              <a:t>minds</a:t>
            </a:r>
            <a:r>
              <a:rPr lang="cs-CZ" sz="2400" b="1" dirty="0"/>
              <a:t> </a:t>
            </a:r>
            <a:r>
              <a:rPr lang="cs-CZ" sz="2400" b="1" dirty="0" err="1"/>
              <a:t>be</a:t>
            </a:r>
            <a:r>
              <a:rPr lang="cs-CZ" sz="2400" b="1" dirty="0"/>
              <a:t> free</a:t>
            </a:r>
          </a:p>
          <a:p>
            <a:r>
              <a:rPr lang="cs-CZ" sz="2400" b="1" dirty="0" err="1"/>
              <a:t>Flower</a:t>
            </a:r>
            <a:r>
              <a:rPr lang="cs-CZ" sz="2400" b="1" dirty="0"/>
              <a:t> </a:t>
            </a:r>
            <a:r>
              <a:rPr lang="cs-CZ" sz="2400" b="1" dirty="0" err="1"/>
              <a:t>power</a:t>
            </a:r>
            <a:endParaRPr lang="cs-CZ" sz="2400" b="1" dirty="0"/>
          </a:p>
          <a:p>
            <a:r>
              <a:rPr lang="cs-CZ" sz="2400" b="1" dirty="0" err="1"/>
              <a:t>Give</a:t>
            </a:r>
            <a:r>
              <a:rPr lang="cs-CZ" sz="2400" b="1" dirty="0"/>
              <a:t> </a:t>
            </a:r>
            <a:r>
              <a:rPr lang="cs-CZ" sz="2400" b="1" dirty="0" err="1"/>
              <a:t>peace</a:t>
            </a:r>
            <a:r>
              <a:rPr lang="cs-CZ" sz="2400" b="1" dirty="0"/>
              <a:t> a </a:t>
            </a:r>
            <a:r>
              <a:rPr lang="cs-CZ" sz="2400" b="1" dirty="0" err="1"/>
              <a:t>chance</a:t>
            </a:r>
            <a:endParaRPr lang="cs-CZ" sz="2400" b="1" dirty="0"/>
          </a:p>
          <a:p>
            <a:r>
              <a:rPr lang="cs-CZ" sz="2400" b="1" dirty="0" err="1"/>
              <a:t>Peace</a:t>
            </a:r>
            <a:r>
              <a:rPr lang="cs-CZ" sz="2400" b="1" dirty="0"/>
              <a:t> &amp; Love</a:t>
            </a:r>
          </a:p>
          <a:p>
            <a:r>
              <a:rPr lang="cs-CZ" sz="2400" b="1" dirty="0" err="1"/>
              <a:t>Peace</a:t>
            </a:r>
            <a:r>
              <a:rPr lang="cs-CZ" sz="2400" b="1" dirty="0"/>
              <a:t> &amp; Love</a:t>
            </a:r>
          </a:p>
          <a:p>
            <a:r>
              <a:rPr lang="cs-CZ" sz="2400" b="1" dirty="0" err="1"/>
              <a:t>Don't</a:t>
            </a:r>
            <a:r>
              <a:rPr lang="cs-CZ" sz="2400" b="1" dirty="0"/>
              <a:t> Trust </a:t>
            </a:r>
            <a:r>
              <a:rPr lang="cs-CZ" sz="2400" b="1" dirty="0" err="1"/>
              <a:t>Anyone</a:t>
            </a:r>
            <a:r>
              <a:rPr lang="cs-CZ" sz="2400" b="1" dirty="0"/>
              <a:t> </a:t>
            </a:r>
            <a:r>
              <a:rPr lang="cs-CZ" sz="2400" b="1" dirty="0" err="1"/>
              <a:t>Over</a:t>
            </a:r>
            <a:r>
              <a:rPr lang="cs-CZ" sz="2400" b="1" dirty="0"/>
              <a:t> </a:t>
            </a:r>
            <a:r>
              <a:rPr lang="cs-CZ" sz="2400" b="1" dirty="0" smtClean="0"/>
              <a:t>         </a:t>
            </a:r>
            <a:r>
              <a:rPr lang="cs-CZ" sz="2400" b="1" dirty="0" err="1" smtClean="0"/>
              <a:t>thirty</a:t>
            </a:r>
            <a:endParaRPr lang="cs-CZ" sz="2400" b="1" dirty="0"/>
          </a:p>
          <a:p>
            <a:r>
              <a:rPr lang="cs-CZ" sz="2400" b="1" dirty="0" err="1"/>
              <a:t>All</a:t>
            </a:r>
            <a:r>
              <a:rPr lang="cs-CZ" sz="2400" b="1" dirty="0"/>
              <a:t> </a:t>
            </a:r>
            <a:r>
              <a:rPr lang="cs-CZ" sz="2400" b="1" dirty="0" err="1"/>
              <a:t>you</a:t>
            </a:r>
            <a:r>
              <a:rPr lang="cs-CZ" sz="2400" b="1" dirty="0"/>
              <a:t> </a:t>
            </a:r>
            <a:r>
              <a:rPr lang="cs-CZ" sz="2400" b="1" dirty="0" err="1"/>
              <a:t>need</a:t>
            </a:r>
            <a:r>
              <a:rPr lang="cs-CZ" sz="2400" b="1" dirty="0"/>
              <a:t> </a:t>
            </a:r>
            <a:r>
              <a:rPr lang="cs-CZ" sz="2400" b="1" dirty="0" err="1"/>
              <a:t>is</a:t>
            </a:r>
            <a:r>
              <a:rPr lang="cs-CZ" sz="2400" b="1" dirty="0"/>
              <a:t> love</a:t>
            </a:r>
          </a:p>
          <a:p>
            <a:r>
              <a:rPr lang="cs-CZ" sz="2400" b="1" dirty="0"/>
              <a:t>My </a:t>
            </a:r>
            <a:r>
              <a:rPr lang="cs-CZ" sz="2400" b="1" dirty="0" err="1"/>
              <a:t>freedom</a:t>
            </a:r>
            <a:r>
              <a:rPr lang="cs-CZ" sz="2400" b="1" dirty="0"/>
              <a:t> </a:t>
            </a:r>
            <a:r>
              <a:rPr lang="cs-CZ" sz="2400" b="1" dirty="0" err="1"/>
              <a:t>ends</a:t>
            </a:r>
            <a:r>
              <a:rPr lang="cs-CZ" sz="2400" b="1" dirty="0"/>
              <a:t> </a:t>
            </a:r>
            <a:r>
              <a:rPr lang="cs-CZ" sz="2400" b="1" dirty="0" err="1"/>
              <a:t>where</a:t>
            </a:r>
            <a:r>
              <a:rPr lang="cs-CZ" sz="2400" b="1" dirty="0"/>
              <a:t> </a:t>
            </a:r>
            <a:r>
              <a:rPr lang="cs-CZ" sz="2400" b="1" dirty="0" err="1"/>
              <a:t>the</a:t>
            </a:r>
            <a:r>
              <a:rPr lang="cs-CZ" sz="2400" b="1" dirty="0"/>
              <a:t> </a:t>
            </a:r>
            <a:r>
              <a:rPr lang="cs-CZ" sz="2400" b="1" dirty="0" err="1"/>
              <a:t>freedom</a:t>
            </a:r>
            <a:r>
              <a:rPr lang="cs-CZ" sz="2400" b="1" dirty="0"/>
              <a:t> </a:t>
            </a:r>
            <a:r>
              <a:rPr lang="cs-CZ" sz="2400" b="1" dirty="0" err="1"/>
              <a:t>of</a:t>
            </a:r>
            <a:r>
              <a:rPr lang="cs-CZ" sz="2400" b="1" dirty="0"/>
              <a:t> </a:t>
            </a:r>
            <a:r>
              <a:rPr lang="cs-CZ" sz="2400" b="1" dirty="0" err="1"/>
              <a:t>another</a:t>
            </a:r>
            <a:r>
              <a:rPr lang="cs-CZ" sz="2400" b="1" dirty="0"/>
              <a:t> </a:t>
            </a:r>
            <a:r>
              <a:rPr lang="cs-CZ" sz="2400" b="1" dirty="0" err="1"/>
              <a:t>begins</a:t>
            </a:r>
            <a:endParaRPr lang="cs-CZ" sz="2400" b="1" dirty="0"/>
          </a:p>
          <a:p>
            <a:r>
              <a:rPr lang="cs-CZ" sz="2400" b="1" dirty="0"/>
              <a:t>Do </a:t>
            </a:r>
            <a:r>
              <a:rPr lang="cs-CZ" sz="2400" b="1" dirty="0" err="1"/>
              <a:t>you</a:t>
            </a:r>
            <a:r>
              <a:rPr lang="cs-CZ" sz="2400" b="1" dirty="0"/>
              <a:t> </a:t>
            </a:r>
            <a:r>
              <a:rPr lang="cs-CZ" sz="2400" b="1" dirty="0" err="1"/>
              <a:t>own</a:t>
            </a:r>
            <a:r>
              <a:rPr lang="cs-CZ" sz="2400" b="1" dirty="0"/>
              <a:t> </a:t>
            </a:r>
            <a:r>
              <a:rPr lang="cs-CZ" sz="2400" b="1" dirty="0" err="1"/>
              <a:t>things</a:t>
            </a:r>
            <a:endParaRPr lang="cs-CZ" sz="2400" b="1" dirty="0"/>
          </a:p>
          <a:p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4788025" y="1028343"/>
            <a:ext cx="3960440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Síla květin</a:t>
            </a:r>
          </a:p>
          <a:p>
            <a:r>
              <a:rPr lang="cs-CZ" sz="2400" b="1" dirty="0"/>
              <a:t>Mír a lásku! </a:t>
            </a:r>
          </a:p>
          <a:p>
            <a:r>
              <a:rPr lang="cs-CZ" sz="2400" b="1" dirty="0"/>
              <a:t>Moje svoboda končí tam, kde začíná svoboda druhého</a:t>
            </a:r>
          </a:p>
          <a:p>
            <a:r>
              <a:rPr lang="cs-CZ" sz="2400" b="1" dirty="0"/>
              <a:t>Osvoboď svou mysl! </a:t>
            </a:r>
          </a:p>
          <a:p>
            <a:r>
              <a:rPr lang="cs-CZ" sz="2400" b="1" dirty="0"/>
              <a:t>Mír prosím! </a:t>
            </a:r>
          </a:p>
          <a:p>
            <a:r>
              <a:rPr lang="cs-CZ" sz="2400" b="1" dirty="0"/>
              <a:t>Vše, co potřebujete, je láska! </a:t>
            </a:r>
          </a:p>
          <a:p>
            <a:r>
              <a:rPr lang="cs-CZ" sz="2400" b="1" dirty="0" smtClean="0"/>
              <a:t>Milujte </a:t>
            </a:r>
            <a:r>
              <a:rPr lang="cs-CZ" sz="2400" b="1" dirty="0"/>
              <a:t>se, neválčete! </a:t>
            </a:r>
          </a:p>
          <a:p>
            <a:r>
              <a:rPr lang="cs-CZ" sz="2400" b="1" dirty="0"/>
              <a:t>Dělej si svoje věci </a:t>
            </a:r>
          </a:p>
          <a:p>
            <a:r>
              <a:rPr lang="cs-CZ" sz="2400" b="1" dirty="0"/>
              <a:t>Dej míru šanci!</a:t>
            </a:r>
          </a:p>
          <a:p>
            <a:r>
              <a:rPr lang="cs-CZ" sz="2400" b="1" dirty="0" smtClean="0"/>
              <a:t>Nevěřte nikomu, komu je přes třicet </a:t>
            </a:r>
          </a:p>
          <a:p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989904" y="216944"/>
            <a:ext cx="1798121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sz="4000" b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Slogans</a:t>
            </a:r>
            <a:endParaRPr lang="cs-CZ" sz="40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7767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2808"/>
            <a:ext cx="9144000" cy="6890807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4095555" y="216944"/>
            <a:ext cx="952890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sz="4000" b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Key</a:t>
            </a:r>
            <a:endParaRPr lang="cs-CZ" sz="40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827584" y="924830"/>
            <a:ext cx="7920880" cy="59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i="1" dirty="0">
                <a:solidFill>
                  <a:srgbClr val="002060"/>
                </a:solidFill>
              </a:rPr>
              <a:t>Milujte se, neválčete!</a:t>
            </a:r>
            <a:r>
              <a:rPr lang="cs-CZ" sz="2800" b="1" dirty="0">
                <a:solidFill>
                  <a:srgbClr val="002060"/>
                </a:solidFill>
              </a:rPr>
              <a:t> </a:t>
            </a:r>
            <a:r>
              <a:rPr lang="cs-CZ" sz="2800" b="1" dirty="0"/>
              <a:t>… Make love, not </a:t>
            </a:r>
            <a:r>
              <a:rPr lang="cs-CZ" sz="2800" b="1" dirty="0" err="1"/>
              <a:t>war</a:t>
            </a:r>
            <a:endParaRPr lang="cs-CZ" sz="2800" b="1" dirty="0"/>
          </a:p>
          <a:p>
            <a:r>
              <a:rPr lang="cs-CZ" sz="2800" b="1" i="1" dirty="0">
                <a:solidFill>
                  <a:srgbClr val="002060"/>
                </a:solidFill>
              </a:rPr>
              <a:t>Osvoboď svou mysl!</a:t>
            </a:r>
            <a:r>
              <a:rPr lang="cs-CZ" sz="2800" b="1" dirty="0">
                <a:solidFill>
                  <a:srgbClr val="002060"/>
                </a:solidFill>
              </a:rPr>
              <a:t> </a:t>
            </a:r>
            <a:r>
              <a:rPr lang="cs-CZ" sz="2800" b="1" dirty="0"/>
              <a:t>… Let </a:t>
            </a:r>
            <a:r>
              <a:rPr lang="cs-CZ" sz="2800" b="1" dirty="0" err="1"/>
              <a:t>your</a:t>
            </a:r>
            <a:r>
              <a:rPr lang="cs-CZ" sz="2800" b="1" dirty="0"/>
              <a:t> </a:t>
            </a:r>
            <a:r>
              <a:rPr lang="cs-CZ" sz="2800" b="1" dirty="0" err="1"/>
              <a:t>minds</a:t>
            </a:r>
            <a:r>
              <a:rPr lang="cs-CZ" sz="2800" b="1" dirty="0"/>
              <a:t> </a:t>
            </a:r>
            <a:r>
              <a:rPr lang="cs-CZ" sz="2800" b="1" dirty="0" err="1"/>
              <a:t>be</a:t>
            </a:r>
            <a:r>
              <a:rPr lang="cs-CZ" sz="2800" b="1" dirty="0"/>
              <a:t> free</a:t>
            </a:r>
          </a:p>
          <a:p>
            <a:r>
              <a:rPr lang="cs-CZ" sz="2800" b="1" i="1" dirty="0">
                <a:solidFill>
                  <a:srgbClr val="002060"/>
                </a:solidFill>
              </a:rPr>
              <a:t>Síla květin</a:t>
            </a:r>
            <a:r>
              <a:rPr lang="cs-CZ" sz="2800" b="1" dirty="0">
                <a:solidFill>
                  <a:srgbClr val="002060"/>
                </a:solidFill>
              </a:rPr>
              <a:t> </a:t>
            </a:r>
            <a:r>
              <a:rPr lang="cs-CZ" sz="2800" b="1" dirty="0"/>
              <a:t>… </a:t>
            </a:r>
            <a:r>
              <a:rPr lang="cs-CZ" sz="2800" b="1" dirty="0" err="1"/>
              <a:t>Flower</a:t>
            </a:r>
            <a:r>
              <a:rPr lang="cs-CZ" sz="2800" b="1" dirty="0"/>
              <a:t> </a:t>
            </a:r>
            <a:r>
              <a:rPr lang="cs-CZ" sz="2800" b="1" dirty="0" err="1"/>
              <a:t>power</a:t>
            </a:r>
            <a:endParaRPr lang="cs-CZ" sz="2800" b="1" dirty="0"/>
          </a:p>
          <a:p>
            <a:r>
              <a:rPr lang="cs-CZ" sz="2800" b="1" i="1" dirty="0">
                <a:solidFill>
                  <a:srgbClr val="002060"/>
                </a:solidFill>
              </a:rPr>
              <a:t>Dej míru šanci!</a:t>
            </a:r>
            <a:r>
              <a:rPr lang="cs-CZ" sz="2800" b="1" dirty="0">
                <a:solidFill>
                  <a:srgbClr val="002060"/>
                </a:solidFill>
              </a:rPr>
              <a:t> </a:t>
            </a:r>
            <a:r>
              <a:rPr lang="cs-CZ" sz="2800" b="1" dirty="0"/>
              <a:t>… </a:t>
            </a:r>
            <a:r>
              <a:rPr lang="cs-CZ" sz="2800" b="1" dirty="0" err="1"/>
              <a:t>Give</a:t>
            </a:r>
            <a:r>
              <a:rPr lang="cs-CZ" sz="2800" b="1" dirty="0"/>
              <a:t> </a:t>
            </a:r>
            <a:r>
              <a:rPr lang="cs-CZ" sz="2800" b="1" dirty="0" err="1"/>
              <a:t>peace</a:t>
            </a:r>
            <a:r>
              <a:rPr lang="cs-CZ" sz="2800" b="1" dirty="0"/>
              <a:t> a </a:t>
            </a:r>
            <a:r>
              <a:rPr lang="cs-CZ" sz="2800" b="1" dirty="0" err="1"/>
              <a:t>chance</a:t>
            </a:r>
            <a:endParaRPr lang="cs-CZ" sz="2800" b="1" dirty="0"/>
          </a:p>
          <a:p>
            <a:r>
              <a:rPr lang="cs-CZ" sz="2800" b="1" i="1" dirty="0">
                <a:solidFill>
                  <a:srgbClr val="002060"/>
                </a:solidFill>
              </a:rPr>
              <a:t>Mír a lásku!</a:t>
            </a:r>
            <a:r>
              <a:rPr lang="cs-CZ" sz="2800" b="1" dirty="0">
                <a:solidFill>
                  <a:srgbClr val="002060"/>
                </a:solidFill>
              </a:rPr>
              <a:t> </a:t>
            </a:r>
            <a:r>
              <a:rPr lang="cs-CZ" sz="2800" b="1" dirty="0"/>
              <a:t>… </a:t>
            </a:r>
            <a:r>
              <a:rPr lang="cs-CZ" sz="2800" b="1" dirty="0" err="1"/>
              <a:t>Peace</a:t>
            </a:r>
            <a:r>
              <a:rPr lang="cs-CZ" sz="2800" b="1" dirty="0"/>
              <a:t> &amp; Love</a:t>
            </a:r>
          </a:p>
          <a:p>
            <a:r>
              <a:rPr lang="cs-CZ" sz="2800" b="1" i="1" dirty="0">
                <a:solidFill>
                  <a:srgbClr val="002060"/>
                </a:solidFill>
              </a:rPr>
              <a:t>Mír prosím!</a:t>
            </a:r>
            <a:r>
              <a:rPr lang="cs-CZ" sz="2800" b="1" dirty="0">
                <a:solidFill>
                  <a:srgbClr val="002060"/>
                </a:solidFill>
              </a:rPr>
              <a:t> </a:t>
            </a:r>
            <a:r>
              <a:rPr lang="cs-CZ" sz="2800" b="1" dirty="0"/>
              <a:t>… </a:t>
            </a:r>
            <a:r>
              <a:rPr lang="cs-CZ" sz="2800" b="1" dirty="0" err="1"/>
              <a:t>Peace</a:t>
            </a:r>
            <a:r>
              <a:rPr lang="cs-CZ" sz="2800" b="1" dirty="0"/>
              <a:t> </a:t>
            </a:r>
            <a:r>
              <a:rPr lang="cs-CZ" sz="2800" b="1" dirty="0" err="1"/>
              <a:t>please</a:t>
            </a:r>
            <a:endParaRPr lang="cs-CZ" sz="2800" b="1" dirty="0"/>
          </a:p>
          <a:p>
            <a:r>
              <a:rPr lang="cs-CZ" sz="2800" b="1" i="1" dirty="0">
                <a:solidFill>
                  <a:srgbClr val="002060"/>
                </a:solidFill>
              </a:rPr>
              <a:t>Nevěřte nikomu, komu je přes třicet</a:t>
            </a:r>
            <a:r>
              <a:rPr lang="cs-CZ" sz="2800" b="1" dirty="0">
                <a:solidFill>
                  <a:srgbClr val="002060"/>
                </a:solidFill>
              </a:rPr>
              <a:t> </a:t>
            </a:r>
            <a:r>
              <a:rPr lang="cs-CZ" sz="2800" b="1" dirty="0"/>
              <a:t>… </a:t>
            </a:r>
            <a:r>
              <a:rPr lang="cs-CZ" sz="2800" b="1" dirty="0" err="1"/>
              <a:t>Don't</a:t>
            </a:r>
            <a:r>
              <a:rPr lang="cs-CZ" sz="2800" b="1" dirty="0"/>
              <a:t> Trust </a:t>
            </a:r>
            <a:r>
              <a:rPr lang="cs-CZ" sz="2800" b="1" dirty="0" err="1" smtClean="0"/>
              <a:t>anyone</a:t>
            </a:r>
            <a:r>
              <a:rPr lang="cs-CZ" sz="2800" b="1" dirty="0" smtClean="0"/>
              <a:t> </a:t>
            </a:r>
            <a:r>
              <a:rPr lang="cs-CZ" sz="2800" b="1" dirty="0" err="1"/>
              <a:t>Over</a:t>
            </a:r>
            <a:r>
              <a:rPr lang="cs-CZ" sz="2800" b="1" dirty="0"/>
              <a:t> </a:t>
            </a:r>
            <a:r>
              <a:rPr lang="cs-CZ" sz="2800" b="1" dirty="0" err="1"/>
              <a:t>Thirty</a:t>
            </a:r>
            <a:endParaRPr lang="cs-CZ" sz="2800" b="1" dirty="0"/>
          </a:p>
          <a:p>
            <a:r>
              <a:rPr lang="cs-CZ" sz="2800" b="1" i="1" dirty="0">
                <a:solidFill>
                  <a:srgbClr val="002060"/>
                </a:solidFill>
              </a:rPr>
              <a:t>Vše, co potřebujete, je láska!</a:t>
            </a:r>
            <a:r>
              <a:rPr lang="cs-CZ" sz="2800" b="1" dirty="0">
                <a:solidFill>
                  <a:srgbClr val="002060"/>
                </a:solidFill>
              </a:rPr>
              <a:t> </a:t>
            </a:r>
            <a:r>
              <a:rPr lang="cs-CZ" sz="2800" b="1" dirty="0"/>
              <a:t>… </a:t>
            </a:r>
            <a:r>
              <a:rPr lang="cs-CZ" sz="2800" b="1" dirty="0" err="1"/>
              <a:t>All</a:t>
            </a:r>
            <a:r>
              <a:rPr lang="cs-CZ" sz="2800" b="1" dirty="0"/>
              <a:t> </a:t>
            </a:r>
            <a:r>
              <a:rPr lang="cs-CZ" sz="2800" b="1" dirty="0" err="1"/>
              <a:t>you</a:t>
            </a:r>
            <a:r>
              <a:rPr lang="cs-CZ" sz="2800" b="1" dirty="0"/>
              <a:t> </a:t>
            </a:r>
            <a:r>
              <a:rPr lang="cs-CZ" sz="2800" b="1" dirty="0" err="1"/>
              <a:t>need</a:t>
            </a:r>
            <a:r>
              <a:rPr lang="cs-CZ" sz="2800" b="1" dirty="0"/>
              <a:t> </a:t>
            </a:r>
            <a:r>
              <a:rPr lang="cs-CZ" sz="2800" b="1" dirty="0" err="1"/>
              <a:t>is</a:t>
            </a:r>
            <a:r>
              <a:rPr lang="cs-CZ" sz="2800" b="1" dirty="0"/>
              <a:t> love</a:t>
            </a:r>
          </a:p>
          <a:p>
            <a:r>
              <a:rPr lang="cs-CZ" sz="2800" b="1" i="1" dirty="0">
                <a:solidFill>
                  <a:srgbClr val="002060"/>
                </a:solidFill>
              </a:rPr>
              <a:t>Moje svoboda končí tam, kde začíná svoboda druhého</a:t>
            </a:r>
            <a:r>
              <a:rPr lang="cs-CZ" sz="2800" b="1" dirty="0">
                <a:solidFill>
                  <a:srgbClr val="002060"/>
                </a:solidFill>
              </a:rPr>
              <a:t> </a:t>
            </a:r>
            <a:r>
              <a:rPr lang="cs-CZ" sz="2800" b="1" dirty="0"/>
              <a:t>… My </a:t>
            </a:r>
            <a:r>
              <a:rPr lang="cs-CZ" sz="2800" b="1" dirty="0" err="1"/>
              <a:t>freedom</a:t>
            </a:r>
            <a:r>
              <a:rPr lang="cs-CZ" sz="2800" b="1" dirty="0"/>
              <a:t> </a:t>
            </a:r>
            <a:r>
              <a:rPr lang="cs-CZ" sz="2800" b="1" dirty="0" err="1"/>
              <a:t>ends</a:t>
            </a:r>
            <a:r>
              <a:rPr lang="cs-CZ" sz="2800" b="1" dirty="0"/>
              <a:t> </a:t>
            </a:r>
            <a:r>
              <a:rPr lang="cs-CZ" sz="2800" b="1" dirty="0" err="1"/>
              <a:t>where</a:t>
            </a:r>
            <a:r>
              <a:rPr lang="cs-CZ" sz="2800" b="1" dirty="0"/>
              <a:t> </a:t>
            </a:r>
            <a:r>
              <a:rPr lang="cs-CZ" sz="2800" b="1" dirty="0" err="1"/>
              <a:t>the</a:t>
            </a:r>
            <a:r>
              <a:rPr lang="cs-CZ" sz="2800" b="1" dirty="0"/>
              <a:t> </a:t>
            </a:r>
            <a:r>
              <a:rPr lang="cs-CZ" sz="2800" b="1" dirty="0" err="1"/>
              <a:t>freedom</a:t>
            </a:r>
            <a:r>
              <a:rPr lang="cs-CZ" sz="2800" b="1" dirty="0"/>
              <a:t> </a:t>
            </a:r>
            <a:r>
              <a:rPr lang="cs-CZ" sz="2800" b="1" dirty="0" err="1"/>
              <a:t>of</a:t>
            </a:r>
            <a:r>
              <a:rPr lang="cs-CZ" sz="2800" b="1" dirty="0"/>
              <a:t> </a:t>
            </a:r>
            <a:r>
              <a:rPr lang="cs-CZ" sz="2800" b="1" dirty="0" err="1"/>
              <a:t>another</a:t>
            </a:r>
            <a:r>
              <a:rPr lang="cs-CZ" sz="2800" b="1" dirty="0"/>
              <a:t> </a:t>
            </a:r>
            <a:r>
              <a:rPr lang="cs-CZ" sz="2800" b="1" dirty="0" err="1"/>
              <a:t>begins</a:t>
            </a:r>
            <a:endParaRPr lang="cs-CZ" sz="2800" b="1" dirty="0"/>
          </a:p>
          <a:p>
            <a:r>
              <a:rPr lang="cs-CZ" sz="2800" b="1" i="1" dirty="0">
                <a:solidFill>
                  <a:srgbClr val="002060"/>
                </a:solidFill>
              </a:rPr>
              <a:t>Dělej si svoje věci</a:t>
            </a:r>
            <a:r>
              <a:rPr lang="cs-CZ" sz="2800" b="1" dirty="0">
                <a:solidFill>
                  <a:srgbClr val="002060"/>
                </a:solidFill>
              </a:rPr>
              <a:t> </a:t>
            </a:r>
            <a:r>
              <a:rPr lang="cs-CZ" sz="2800" b="1" dirty="0"/>
              <a:t>… Do </a:t>
            </a:r>
            <a:r>
              <a:rPr lang="cs-CZ" sz="2800" b="1" dirty="0" err="1"/>
              <a:t>you</a:t>
            </a:r>
            <a:r>
              <a:rPr lang="cs-CZ" sz="2800" b="1" dirty="0"/>
              <a:t> </a:t>
            </a:r>
            <a:r>
              <a:rPr lang="cs-CZ" sz="2800" b="1" dirty="0" err="1"/>
              <a:t>own</a:t>
            </a:r>
            <a:r>
              <a:rPr lang="cs-CZ" sz="2800" b="1" dirty="0"/>
              <a:t> </a:t>
            </a:r>
            <a:r>
              <a:rPr lang="cs-CZ" sz="2800" b="1" dirty="0" err="1"/>
              <a:t>things</a:t>
            </a:r>
            <a:endParaRPr lang="cs-CZ" sz="2800" b="1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33938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69367" y="2020739"/>
            <a:ext cx="864096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 smtClean="0"/>
              <a:t>http://www.centrefashion.com/how-to-dress-like-hippies-1960s.html</a:t>
            </a:r>
            <a:endParaRPr lang="cs-CZ" sz="1400" dirty="0"/>
          </a:p>
        </p:txBody>
      </p:sp>
      <p:sp>
        <p:nvSpPr>
          <p:cNvPr id="3" name="Obdélník 2"/>
          <p:cNvSpPr/>
          <p:nvPr/>
        </p:nvSpPr>
        <p:spPr>
          <a:xfrm>
            <a:off x="388268" y="2659005"/>
            <a:ext cx="327423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/>
              <a:t>http://hippiephoebe.blog.cz/1006/hippies</a:t>
            </a:r>
          </a:p>
        </p:txBody>
      </p:sp>
      <p:sp>
        <p:nvSpPr>
          <p:cNvPr id="4" name="Obdélník 3"/>
          <p:cNvSpPr/>
          <p:nvPr/>
        </p:nvSpPr>
        <p:spPr>
          <a:xfrm>
            <a:off x="389459" y="3016837"/>
            <a:ext cx="335970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/>
              <a:t>http://www.encorent.com.au/themed.html</a:t>
            </a:r>
          </a:p>
        </p:txBody>
      </p:sp>
      <p:sp>
        <p:nvSpPr>
          <p:cNvPr id="5" name="Obdélník 4"/>
          <p:cNvSpPr/>
          <p:nvPr/>
        </p:nvSpPr>
        <p:spPr>
          <a:xfrm>
            <a:off x="369367" y="3329203"/>
            <a:ext cx="348646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/>
              <a:t>http://hippiesylvain.free.fr/HTML/hippie.htm</a:t>
            </a:r>
          </a:p>
        </p:txBody>
      </p:sp>
      <p:sp>
        <p:nvSpPr>
          <p:cNvPr id="6" name="Obdélník 5"/>
          <p:cNvSpPr/>
          <p:nvPr/>
        </p:nvSpPr>
        <p:spPr>
          <a:xfrm>
            <a:off x="389459" y="3640194"/>
            <a:ext cx="353789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/>
              <a:t>http://www.ibiza-voice.com/story/news/1417</a:t>
            </a:r>
          </a:p>
        </p:txBody>
      </p:sp>
      <p:sp>
        <p:nvSpPr>
          <p:cNvPr id="7" name="Obdélník 6"/>
          <p:cNvSpPr/>
          <p:nvPr/>
        </p:nvSpPr>
        <p:spPr>
          <a:xfrm>
            <a:off x="388268" y="3962258"/>
            <a:ext cx="855251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/>
              <a:t>http://mx.musica.yahoo.com/blogs/playlist/bienvenido-el-2009.html</a:t>
            </a:r>
          </a:p>
        </p:txBody>
      </p:sp>
      <p:sp>
        <p:nvSpPr>
          <p:cNvPr id="8" name="Obdélník 7"/>
          <p:cNvSpPr/>
          <p:nvPr/>
        </p:nvSpPr>
        <p:spPr>
          <a:xfrm>
            <a:off x="389459" y="4615370"/>
            <a:ext cx="876854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/>
              <a:t>http</a:t>
            </a:r>
            <a:r>
              <a:rPr lang="cs-CZ" dirty="0"/>
              <a:t>:</a:t>
            </a:r>
            <a:r>
              <a:rPr lang="cs-CZ" sz="1400" dirty="0"/>
              <a:t>//www.hippiepeacesigns.com/Peace-Signs/Peace-Sign-Key-Chains-Peace-Signs-Products-27.htm</a:t>
            </a:r>
          </a:p>
        </p:txBody>
      </p:sp>
      <p:sp>
        <p:nvSpPr>
          <p:cNvPr id="9" name="Obdélník 8"/>
          <p:cNvSpPr/>
          <p:nvPr/>
        </p:nvSpPr>
        <p:spPr>
          <a:xfrm>
            <a:off x="389459" y="4984702"/>
            <a:ext cx="287437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/>
              <a:t>http://coolfunny.blog.cz/0907/peace</a:t>
            </a:r>
          </a:p>
        </p:txBody>
      </p:sp>
      <p:sp>
        <p:nvSpPr>
          <p:cNvPr id="10" name="Obdélník 9"/>
          <p:cNvSpPr/>
          <p:nvPr/>
        </p:nvSpPr>
        <p:spPr>
          <a:xfrm>
            <a:off x="419745" y="5309831"/>
            <a:ext cx="310418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/>
              <a:t>http://dvealice.blog.cz/1007/peace-pics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388268" y="2333740"/>
            <a:ext cx="301153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/>
              <a:t>http://muxxa.blog.cz/0907/hippie-cars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423788" y="5617608"/>
            <a:ext cx="352340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/>
              <a:t>http://dvealice.blog.cz/1001/hippies-rekvizity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443646" y="5925385"/>
            <a:ext cx="871435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/>
              <a:t>http://hannasnest.blogspot.com/2010/01/listen-os-mutantes-minha-menina.html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389459" y="4307593"/>
            <a:ext cx="34669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/>
              <a:t>http://hippies-life.blog.cz/0805/hippie-moda</a:t>
            </a:r>
          </a:p>
        </p:txBody>
      </p:sp>
      <p:sp>
        <p:nvSpPr>
          <p:cNvPr id="15" name="Obdélník 14"/>
          <p:cNvSpPr/>
          <p:nvPr/>
        </p:nvSpPr>
        <p:spPr>
          <a:xfrm>
            <a:off x="443646" y="6233162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1400" dirty="0"/>
              <a:t>http://wallpapers.cyberserver.cz/kopretiny/d524.htm</a:t>
            </a:r>
          </a:p>
        </p:txBody>
      </p:sp>
      <p:sp>
        <p:nvSpPr>
          <p:cNvPr id="16" name="TextovéPole 15"/>
          <p:cNvSpPr txBox="1"/>
          <p:nvPr/>
        </p:nvSpPr>
        <p:spPr>
          <a:xfrm>
            <a:off x="423788" y="1638739"/>
            <a:ext cx="10070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Obrázky: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43646" y="476672"/>
            <a:ext cx="6278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Text:</a:t>
            </a:r>
            <a:endParaRPr lang="cs-CZ" dirty="0"/>
          </a:p>
        </p:txBody>
      </p:sp>
      <p:sp>
        <p:nvSpPr>
          <p:cNvPr id="18" name="Obdélník 17"/>
          <p:cNvSpPr/>
          <p:nvPr/>
        </p:nvSpPr>
        <p:spPr>
          <a:xfrm>
            <a:off x="406506" y="846004"/>
            <a:ext cx="85666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/>
              <a:t>AUTOR NEUVEDEN. </a:t>
            </a:r>
            <a:r>
              <a:rPr lang="cs-CZ" sz="1400" i="1" dirty="0"/>
              <a:t>Hesla a pokřiky </a:t>
            </a:r>
            <a:r>
              <a:rPr lang="cs-CZ" sz="1400" i="1" dirty="0" err="1"/>
              <a:t>hippies</a:t>
            </a:r>
            <a:r>
              <a:rPr lang="cs-CZ" sz="1400" dirty="0"/>
              <a:t> [online]. [cit. 31.5.2012]. Dostupný na WWW: &lt;http://cs.wikipedia.org/wiki/Hippies#Hesla_a_pok.C5.99iky_hippies&gt;</a:t>
            </a:r>
          </a:p>
        </p:txBody>
      </p:sp>
    </p:spTree>
    <p:extLst>
      <p:ext uri="{BB962C8B-B14F-4D97-AF65-F5344CB8AC3E}">
        <p14:creationId xmlns:p14="http://schemas.microsoft.com/office/powerpoint/2010/main" val="2098961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178</TotalTime>
  <Words>329</Words>
  <Application>Microsoft Office PowerPoint</Application>
  <PresentationFormat>Předvádění na obrazovce (4:3)</PresentationFormat>
  <Paragraphs>56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user</dc:creator>
  <cp:lastModifiedBy>user</cp:lastModifiedBy>
  <cp:revision>24</cp:revision>
  <dcterms:created xsi:type="dcterms:W3CDTF">2012-03-09T07:27:39Z</dcterms:created>
  <dcterms:modified xsi:type="dcterms:W3CDTF">2012-05-31T12:40:58Z</dcterms:modified>
</cp:coreProperties>
</file>