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8" r:id="rId2"/>
    <p:sldId id="256" r:id="rId3"/>
    <p:sldId id="267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46EBC58-EDE1-49E0-808F-955F3E807311}" type="doc">
      <dgm:prSet loTypeId="urn:microsoft.com/office/officeart/2005/8/layout/cycle8" loCatId="cycle" qsTypeId="urn:microsoft.com/office/officeart/2005/8/quickstyle/3d6" qsCatId="3D" csTypeId="urn:microsoft.com/office/officeart/2005/8/colors/colorful3" csCatId="colorful" phldr="1"/>
      <dgm:spPr/>
    </dgm:pt>
    <dgm:pt modelId="{46127DEF-E900-426E-B842-9CB317E733F0}">
      <dgm:prSet phldrT="[Text]"/>
      <dgm:spPr/>
      <dgm:t>
        <a:bodyPr/>
        <a:lstStyle/>
        <a:p>
          <a:r>
            <a:rPr lang="cs-CZ" smtClean="0">
              <a:solidFill>
                <a:schemeClr val="tx1"/>
              </a:solidFill>
            </a:rPr>
            <a:t>čtverec</a:t>
          </a:r>
          <a:endParaRPr lang="cs-CZ" dirty="0">
            <a:solidFill>
              <a:schemeClr val="tx1"/>
            </a:solidFill>
          </a:endParaRPr>
        </a:p>
      </dgm:t>
    </dgm:pt>
    <dgm:pt modelId="{8163ECE3-50A2-459D-B268-BE0DF2C1C904}" type="parTrans" cxnId="{E7D92527-87A2-48FF-9127-BFFFBE801AA0}">
      <dgm:prSet/>
      <dgm:spPr/>
      <dgm:t>
        <a:bodyPr/>
        <a:lstStyle/>
        <a:p>
          <a:endParaRPr lang="cs-CZ">
            <a:solidFill>
              <a:schemeClr val="tx1"/>
            </a:solidFill>
          </a:endParaRPr>
        </a:p>
      </dgm:t>
    </dgm:pt>
    <dgm:pt modelId="{55992E21-7C12-4F64-AC64-801F297356A9}" type="sibTrans" cxnId="{E7D92527-87A2-48FF-9127-BFFFBE801AA0}">
      <dgm:prSet/>
      <dgm:spPr/>
      <dgm:t>
        <a:bodyPr/>
        <a:lstStyle/>
        <a:p>
          <a:endParaRPr lang="cs-CZ">
            <a:solidFill>
              <a:schemeClr val="tx1"/>
            </a:solidFill>
          </a:endParaRPr>
        </a:p>
      </dgm:t>
    </dgm:pt>
    <dgm:pt modelId="{95100DC3-F491-4A84-953B-5381DACB2315}">
      <dgm:prSet phldrT="[Text]"/>
      <dgm:spPr/>
      <dgm:t>
        <a:bodyPr/>
        <a:lstStyle/>
        <a:p>
          <a:r>
            <a:rPr lang="cs-CZ" smtClean="0">
              <a:solidFill>
                <a:schemeClr val="tx1"/>
              </a:solidFill>
            </a:rPr>
            <a:t>obdélník</a:t>
          </a:r>
          <a:endParaRPr lang="cs-CZ" dirty="0">
            <a:solidFill>
              <a:schemeClr val="tx1"/>
            </a:solidFill>
          </a:endParaRPr>
        </a:p>
      </dgm:t>
    </dgm:pt>
    <dgm:pt modelId="{DDEA4878-F387-49B8-9AFB-4F9AA57F2AD2}" type="parTrans" cxnId="{886BE3CD-7017-4FBD-8C5B-FBDD255AA8DD}">
      <dgm:prSet/>
      <dgm:spPr/>
      <dgm:t>
        <a:bodyPr/>
        <a:lstStyle/>
        <a:p>
          <a:endParaRPr lang="cs-CZ">
            <a:solidFill>
              <a:schemeClr val="tx1"/>
            </a:solidFill>
          </a:endParaRPr>
        </a:p>
      </dgm:t>
    </dgm:pt>
    <dgm:pt modelId="{26B96879-2A78-4A4B-BCBD-4AB35ABF16FA}" type="sibTrans" cxnId="{886BE3CD-7017-4FBD-8C5B-FBDD255AA8DD}">
      <dgm:prSet/>
      <dgm:spPr/>
      <dgm:t>
        <a:bodyPr/>
        <a:lstStyle/>
        <a:p>
          <a:endParaRPr lang="cs-CZ">
            <a:solidFill>
              <a:schemeClr val="tx1"/>
            </a:solidFill>
          </a:endParaRPr>
        </a:p>
      </dgm:t>
    </dgm:pt>
    <dgm:pt modelId="{C0E88AEC-5E31-4DBB-B858-3A5C11B1513D}">
      <dgm:prSet phldrT="[Text]"/>
      <dgm:spPr/>
      <dgm:t>
        <a:bodyPr/>
        <a:lstStyle/>
        <a:p>
          <a:r>
            <a:rPr lang="cs-CZ" smtClean="0">
              <a:solidFill>
                <a:schemeClr val="tx1"/>
              </a:solidFill>
            </a:rPr>
            <a:t>kruh</a:t>
          </a:r>
          <a:endParaRPr lang="cs-CZ" dirty="0">
            <a:solidFill>
              <a:schemeClr val="tx1"/>
            </a:solidFill>
          </a:endParaRPr>
        </a:p>
      </dgm:t>
    </dgm:pt>
    <dgm:pt modelId="{4074E6BA-00E6-495F-A22F-7A5CAE5FD898}" type="parTrans" cxnId="{33371317-8677-495D-B332-D6927566F8E4}">
      <dgm:prSet/>
      <dgm:spPr/>
      <dgm:t>
        <a:bodyPr/>
        <a:lstStyle/>
        <a:p>
          <a:endParaRPr lang="cs-CZ">
            <a:solidFill>
              <a:schemeClr val="tx1"/>
            </a:solidFill>
          </a:endParaRPr>
        </a:p>
      </dgm:t>
    </dgm:pt>
    <dgm:pt modelId="{566C1FCF-70DD-407E-A396-12B32E036639}" type="sibTrans" cxnId="{33371317-8677-495D-B332-D6927566F8E4}">
      <dgm:prSet/>
      <dgm:spPr/>
      <dgm:t>
        <a:bodyPr/>
        <a:lstStyle/>
        <a:p>
          <a:endParaRPr lang="cs-CZ">
            <a:solidFill>
              <a:schemeClr val="tx1"/>
            </a:solidFill>
          </a:endParaRPr>
        </a:p>
      </dgm:t>
    </dgm:pt>
    <dgm:pt modelId="{547D13C6-F08D-400C-A760-E71347B8BFE4}">
      <dgm:prSet/>
      <dgm:spPr/>
      <dgm:t>
        <a:bodyPr/>
        <a:lstStyle/>
        <a:p>
          <a:r>
            <a:rPr lang="cs-CZ" smtClean="0">
              <a:solidFill>
                <a:schemeClr val="tx1"/>
              </a:solidFill>
            </a:rPr>
            <a:t>ovál</a:t>
          </a:r>
          <a:endParaRPr lang="cs-CZ" dirty="0">
            <a:solidFill>
              <a:schemeClr val="tx1"/>
            </a:solidFill>
          </a:endParaRPr>
        </a:p>
      </dgm:t>
    </dgm:pt>
    <dgm:pt modelId="{AE7E9C14-58DF-4F6F-8CCD-06571EAA2ED6}" type="parTrans" cxnId="{C02334B4-2821-420D-BFFE-104C0323BD67}">
      <dgm:prSet/>
      <dgm:spPr/>
      <dgm:t>
        <a:bodyPr/>
        <a:lstStyle/>
        <a:p>
          <a:endParaRPr lang="cs-CZ">
            <a:solidFill>
              <a:schemeClr val="tx1"/>
            </a:solidFill>
          </a:endParaRPr>
        </a:p>
      </dgm:t>
    </dgm:pt>
    <dgm:pt modelId="{16B1EC1E-E8F2-45CD-B8D7-E85C4321E202}" type="sibTrans" cxnId="{C02334B4-2821-420D-BFFE-104C0323BD67}">
      <dgm:prSet/>
      <dgm:spPr/>
      <dgm:t>
        <a:bodyPr/>
        <a:lstStyle/>
        <a:p>
          <a:endParaRPr lang="cs-CZ">
            <a:solidFill>
              <a:schemeClr val="tx1"/>
            </a:solidFill>
          </a:endParaRPr>
        </a:p>
      </dgm:t>
    </dgm:pt>
    <dgm:pt modelId="{801A54E3-88E4-4CBB-934C-7982B9DB5604}">
      <dgm:prSet/>
      <dgm:spPr/>
      <dgm:t>
        <a:bodyPr/>
        <a:lstStyle/>
        <a:p>
          <a:r>
            <a:rPr lang="cs-CZ" smtClean="0">
              <a:solidFill>
                <a:schemeClr val="tx1"/>
              </a:solidFill>
            </a:rPr>
            <a:t>trojúhelník</a:t>
          </a:r>
          <a:endParaRPr lang="cs-CZ" dirty="0">
            <a:solidFill>
              <a:schemeClr val="tx1"/>
            </a:solidFill>
          </a:endParaRPr>
        </a:p>
      </dgm:t>
    </dgm:pt>
    <dgm:pt modelId="{2B443BB1-29F5-41DD-B64A-6AD46A0949A5}" type="parTrans" cxnId="{73675B3B-9B86-4DA4-ABCF-2F07D59FC814}">
      <dgm:prSet/>
      <dgm:spPr/>
      <dgm:t>
        <a:bodyPr/>
        <a:lstStyle/>
        <a:p>
          <a:endParaRPr lang="cs-CZ">
            <a:solidFill>
              <a:schemeClr val="tx1"/>
            </a:solidFill>
          </a:endParaRPr>
        </a:p>
      </dgm:t>
    </dgm:pt>
    <dgm:pt modelId="{DC5B6151-9E1A-4849-842F-3889819BDBC0}" type="sibTrans" cxnId="{73675B3B-9B86-4DA4-ABCF-2F07D59FC814}">
      <dgm:prSet/>
      <dgm:spPr/>
      <dgm:t>
        <a:bodyPr/>
        <a:lstStyle/>
        <a:p>
          <a:endParaRPr lang="cs-CZ">
            <a:solidFill>
              <a:schemeClr val="tx1"/>
            </a:solidFill>
          </a:endParaRPr>
        </a:p>
      </dgm:t>
    </dgm:pt>
    <dgm:pt modelId="{11D3A6CC-EA7F-40D7-A881-5803419A8453}" type="pres">
      <dgm:prSet presAssocID="{E46EBC58-EDE1-49E0-808F-955F3E807311}" presName="compositeShape" presStyleCnt="0">
        <dgm:presLayoutVars>
          <dgm:chMax val="7"/>
          <dgm:dir/>
          <dgm:resizeHandles val="exact"/>
        </dgm:presLayoutVars>
      </dgm:prSet>
      <dgm:spPr/>
    </dgm:pt>
    <dgm:pt modelId="{35A9CE30-E2C1-4110-B567-DD101AB21918}" type="pres">
      <dgm:prSet presAssocID="{E46EBC58-EDE1-49E0-808F-955F3E807311}" presName="wedge1" presStyleLbl="node1" presStyleIdx="0" presStyleCnt="5"/>
      <dgm:spPr/>
      <dgm:t>
        <a:bodyPr/>
        <a:lstStyle/>
        <a:p>
          <a:endParaRPr lang="cs-CZ"/>
        </a:p>
      </dgm:t>
    </dgm:pt>
    <dgm:pt modelId="{54E44A82-A1F7-420A-9A56-99BD4C661736}" type="pres">
      <dgm:prSet presAssocID="{E46EBC58-EDE1-49E0-808F-955F3E807311}" presName="dummy1a" presStyleCnt="0"/>
      <dgm:spPr/>
    </dgm:pt>
    <dgm:pt modelId="{36FB7A1C-2469-4B77-B591-AA1330093531}" type="pres">
      <dgm:prSet presAssocID="{E46EBC58-EDE1-49E0-808F-955F3E807311}" presName="dummy1b" presStyleCnt="0"/>
      <dgm:spPr/>
    </dgm:pt>
    <dgm:pt modelId="{6E09DD7A-D851-49CF-9CFA-6647C5527D0A}" type="pres">
      <dgm:prSet presAssocID="{E46EBC58-EDE1-49E0-808F-955F3E807311}" presName="wedge1Tx" presStyleLbl="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3E6917C-7E62-4458-9235-772E50CAB753}" type="pres">
      <dgm:prSet presAssocID="{E46EBC58-EDE1-49E0-808F-955F3E807311}" presName="wedge2" presStyleLbl="node1" presStyleIdx="1" presStyleCnt="5"/>
      <dgm:spPr/>
      <dgm:t>
        <a:bodyPr/>
        <a:lstStyle/>
        <a:p>
          <a:endParaRPr lang="cs-CZ"/>
        </a:p>
      </dgm:t>
    </dgm:pt>
    <dgm:pt modelId="{64E4746E-7E43-4211-B869-085A01CF6684}" type="pres">
      <dgm:prSet presAssocID="{E46EBC58-EDE1-49E0-808F-955F3E807311}" presName="dummy2a" presStyleCnt="0"/>
      <dgm:spPr/>
    </dgm:pt>
    <dgm:pt modelId="{EA202568-E11A-4367-ACB9-43D7027D4BC7}" type="pres">
      <dgm:prSet presAssocID="{E46EBC58-EDE1-49E0-808F-955F3E807311}" presName="dummy2b" presStyleCnt="0"/>
      <dgm:spPr/>
    </dgm:pt>
    <dgm:pt modelId="{0C2AC1C3-70B2-4962-977A-29FD25AD8D09}" type="pres">
      <dgm:prSet presAssocID="{E46EBC58-EDE1-49E0-808F-955F3E807311}" presName="wedge2Tx" presStyleLbl="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C3D9D2-077C-4124-919A-66001105C7CD}" type="pres">
      <dgm:prSet presAssocID="{E46EBC58-EDE1-49E0-808F-955F3E807311}" presName="wedge3" presStyleLbl="node1" presStyleIdx="2" presStyleCnt="5"/>
      <dgm:spPr/>
      <dgm:t>
        <a:bodyPr/>
        <a:lstStyle/>
        <a:p>
          <a:endParaRPr lang="cs-CZ"/>
        </a:p>
      </dgm:t>
    </dgm:pt>
    <dgm:pt modelId="{64453D87-BFDA-45EF-962E-35F7B83C47C3}" type="pres">
      <dgm:prSet presAssocID="{E46EBC58-EDE1-49E0-808F-955F3E807311}" presName="dummy3a" presStyleCnt="0"/>
      <dgm:spPr/>
    </dgm:pt>
    <dgm:pt modelId="{42047F6C-D5BD-4BFF-986B-A45D7616CFC2}" type="pres">
      <dgm:prSet presAssocID="{E46EBC58-EDE1-49E0-808F-955F3E807311}" presName="dummy3b" presStyleCnt="0"/>
      <dgm:spPr/>
    </dgm:pt>
    <dgm:pt modelId="{2F3A1C43-9F28-4490-B2A1-B5B9E46BB302}" type="pres">
      <dgm:prSet presAssocID="{E46EBC58-EDE1-49E0-808F-955F3E807311}" presName="wedge3Tx" presStyleLbl="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059B0A-132D-4C7B-A1E8-520D36606C84}" type="pres">
      <dgm:prSet presAssocID="{E46EBC58-EDE1-49E0-808F-955F3E807311}" presName="wedge4" presStyleLbl="node1" presStyleIdx="3" presStyleCnt="5"/>
      <dgm:spPr/>
      <dgm:t>
        <a:bodyPr/>
        <a:lstStyle/>
        <a:p>
          <a:endParaRPr lang="cs-CZ"/>
        </a:p>
      </dgm:t>
    </dgm:pt>
    <dgm:pt modelId="{89A8F18F-7B39-4F64-A9A3-071CEBB14E07}" type="pres">
      <dgm:prSet presAssocID="{E46EBC58-EDE1-49E0-808F-955F3E807311}" presName="dummy4a" presStyleCnt="0"/>
      <dgm:spPr/>
    </dgm:pt>
    <dgm:pt modelId="{EE136F85-5891-448C-A23B-F9DA2849A994}" type="pres">
      <dgm:prSet presAssocID="{E46EBC58-EDE1-49E0-808F-955F3E807311}" presName="dummy4b" presStyleCnt="0"/>
      <dgm:spPr/>
    </dgm:pt>
    <dgm:pt modelId="{3E7E28BA-2319-4A04-87E3-78F2DCDDAD2E}" type="pres">
      <dgm:prSet presAssocID="{E46EBC58-EDE1-49E0-808F-955F3E807311}" presName="wedge4Tx" presStyleLbl="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9CF0-EBDA-44AB-85F3-E81F286CCBF9}" type="pres">
      <dgm:prSet presAssocID="{E46EBC58-EDE1-49E0-808F-955F3E807311}" presName="wedge5" presStyleLbl="node1" presStyleIdx="4" presStyleCnt="5"/>
      <dgm:spPr/>
      <dgm:t>
        <a:bodyPr/>
        <a:lstStyle/>
        <a:p>
          <a:endParaRPr lang="cs-CZ"/>
        </a:p>
      </dgm:t>
    </dgm:pt>
    <dgm:pt modelId="{56E05C8B-8046-4F35-BFA0-1AA4D32C7236}" type="pres">
      <dgm:prSet presAssocID="{E46EBC58-EDE1-49E0-808F-955F3E807311}" presName="dummy5a" presStyleCnt="0"/>
      <dgm:spPr/>
    </dgm:pt>
    <dgm:pt modelId="{83A2E559-3974-4EE6-B6E7-69A0EDF88085}" type="pres">
      <dgm:prSet presAssocID="{E46EBC58-EDE1-49E0-808F-955F3E807311}" presName="dummy5b" presStyleCnt="0"/>
      <dgm:spPr/>
    </dgm:pt>
    <dgm:pt modelId="{6D73ADD0-42A6-4793-8BB3-BF3877049D11}" type="pres">
      <dgm:prSet presAssocID="{E46EBC58-EDE1-49E0-808F-955F3E807311}" presName="wedge5Tx" presStyleLbl="node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56397B8-5444-4236-9609-67E37E20046E}" type="pres">
      <dgm:prSet presAssocID="{55992E21-7C12-4F64-AC64-801F297356A9}" presName="arrowWedge1" presStyleLbl="fgSibTrans2D1" presStyleIdx="0" presStyleCnt="5"/>
      <dgm:spPr/>
    </dgm:pt>
    <dgm:pt modelId="{E40B22C7-B8C3-4EB1-9009-4BF08FFD9AF1}" type="pres">
      <dgm:prSet presAssocID="{26B96879-2A78-4A4B-BCBD-4AB35ABF16FA}" presName="arrowWedge2" presStyleLbl="fgSibTrans2D1" presStyleIdx="1" presStyleCnt="5"/>
      <dgm:spPr/>
    </dgm:pt>
    <dgm:pt modelId="{351C8161-EE2B-44A6-A77A-BEE822BDA879}" type="pres">
      <dgm:prSet presAssocID="{566C1FCF-70DD-407E-A396-12B32E036639}" presName="arrowWedge3" presStyleLbl="fgSibTrans2D1" presStyleIdx="2" presStyleCnt="5"/>
      <dgm:spPr/>
    </dgm:pt>
    <dgm:pt modelId="{E7AC10D2-28A6-49F2-AD3F-A84B6ADCD9A9}" type="pres">
      <dgm:prSet presAssocID="{16B1EC1E-E8F2-45CD-B8D7-E85C4321E202}" presName="arrowWedge4" presStyleLbl="fgSibTrans2D1" presStyleIdx="3" presStyleCnt="5"/>
      <dgm:spPr/>
    </dgm:pt>
    <dgm:pt modelId="{27B1C1EA-0933-4D6B-98CF-8E12B0BD073F}" type="pres">
      <dgm:prSet presAssocID="{DC5B6151-9E1A-4849-842F-3889819BDBC0}" presName="arrowWedge5" presStyleLbl="fgSibTrans2D1" presStyleIdx="4" presStyleCnt="5"/>
      <dgm:spPr/>
    </dgm:pt>
  </dgm:ptLst>
  <dgm:cxnLst>
    <dgm:cxn modelId="{328F9458-1D22-4EAC-B056-017AFFED3B77}" type="presOf" srcId="{95100DC3-F491-4A84-953B-5381DACB2315}" destId="{F3E6917C-7E62-4458-9235-772E50CAB753}" srcOrd="0" destOrd="0" presId="urn:microsoft.com/office/officeart/2005/8/layout/cycle8"/>
    <dgm:cxn modelId="{F2DC1549-09CC-40C1-8C9E-7EEB3253F2CB}" type="presOf" srcId="{46127DEF-E900-426E-B842-9CB317E733F0}" destId="{6E09DD7A-D851-49CF-9CFA-6647C5527D0A}" srcOrd="1" destOrd="0" presId="urn:microsoft.com/office/officeart/2005/8/layout/cycle8"/>
    <dgm:cxn modelId="{33371317-8677-495D-B332-D6927566F8E4}" srcId="{E46EBC58-EDE1-49E0-808F-955F3E807311}" destId="{C0E88AEC-5E31-4DBB-B858-3A5C11B1513D}" srcOrd="2" destOrd="0" parTransId="{4074E6BA-00E6-495F-A22F-7A5CAE5FD898}" sibTransId="{566C1FCF-70DD-407E-A396-12B32E036639}"/>
    <dgm:cxn modelId="{C02334B4-2821-420D-BFFE-104C0323BD67}" srcId="{E46EBC58-EDE1-49E0-808F-955F3E807311}" destId="{547D13C6-F08D-400C-A760-E71347B8BFE4}" srcOrd="3" destOrd="0" parTransId="{AE7E9C14-58DF-4F6F-8CCD-06571EAA2ED6}" sibTransId="{16B1EC1E-E8F2-45CD-B8D7-E85C4321E202}"/>
    <dgm:cxn modelId="{73675B3B-9B86-4DA4-ABCF-2F07D59FC814}" srcId="{E46EBC58-EDE1-49E0-808F-955F3E807311}" destId="{801A54E3-88E4-4CBB-934C-7982B9DB5604}" srcOrd="4" destOrd="0" parTransId="{2B443BB1-29F5-41DD-B64A-6AD46A0949A5}" sibTransId="{DC5B6151-9E1A-4849-842F-3889819BDBC0}"/>
    <dgm:cxn modelId="{BED5E81C-1548-408F-9004-062A79FFCBC7}" type="presOf" srcId="{801A54E3-88E4-4CBB-934C-7982B9DB5604}" destId="{6D73ADD0-42A6-4793-8BB3-BF3877049D11}" srcOrd="1" destOrd="0" presId="urn:microsoft.com/office/officeart/2005/8/layout/cycle8"/>
    <dgm:cxn modelId="{B36381C0-37A3-4A15-BCF6-3474DAD17701}" type="presOf" srcId="{801A54E3-88E4-4CBB-934C-7982B9DB5604}" destId="{84679CF0-EBDA-44AB-85F3-E81F286CCBF9}" srcOrd="0" destOrd="0" presId="urn:microsoft.com/office/officeart/2005/8/layout/cycle8"/>
    <dgm:cxn modelId="{E7D92527-87A2-48FF-9127-BFFFBE801AA0}" srcId="{E46EBC58-EDE1-49E0-808F-955F3E807311}" destId="{46127DEF-E900-426E-B842-9CB317E733F0}" srcOrd="0" destOrd="0" parTransId="{8163ECE3-50A2-459D-B268-BE0DF2C1C904}" sibTransId="{55992E21-7C12-4F64-AC64-801F297356A9}"/>
    <dgm:cxn modelId="{245DB9D9-82E7-4E66-95C0-487B27E54713}" type="presOf" srcId="{E46EBC58-EDE1-49E0-808F-955F3E807311}" destId="{11D3A6CC-EA7F-40D7-A881-5803419A8453}" srcOrd="0" destOrd="0" presId="urn:microsoft.com/office/officeart/2005/8/layout/cycle8"/>
    <dgm:cxn modelId="{1E775F94-EEE8-4A4D-8F45-E1B24590EAC0}" type="presOf" srcId="{46127DEF-E900-426E-B842-9CB317E733F0}" destId="{35A9CE30-E2C1-4110-B567-DD101AB21918}" srcOrd="0" destOrd="0" presId="urn:microsoft.com/office/officeart/2005/8/layout/cycle8"/>
    <dgm:cxn modelId="{B9D9C0F7-C57C-450F-BF2B-9939C668E285}" type="presOf" srcId="{C0E88AEC-5E31-4DBB-B858-3A5C11B1513D}" destId="{2F3A1C43-9F28-4490-B2A1-B5B9E46BB302}" srcOrd="1" destOrd="0" presId="urn:microsoft.com/office/officeart/2005/8/layout/cycle8"/>
    <dgm:cxn modelId="{B8A51CA6-D8F3-4F6C-9209-007686E5DCF3}" type="presOf" srcId="{547D13C6-F08D-400C-A760-E71347B8BFE4}" destId="{E9059B0A-132D-4C7B-A1E8-520D36606C84}" srcOrd="0" destOrd="0" presId="urn:microsoft.com/office/officeart/2005/8/layout/cycle8"/>
    <dgm:cxn modelId="{A9D5FFE1-D3F8-4044-9516-4E1B20F95947}" type="presOf" srcId="{C0E88AEC-5E31-4DBB-B858-3A5C11B1513D}" destId="{F6C3D9D2-077C-4124-919A-66001105C7CD}" srcOrd="0" destOrd="0" presId="urn:microsoft.com/office/officeart/2005/8/layout/cycle8"/>
    <dgm:cxn modelId="{96FAB629-B811-4798-AB91-5EA1DAB9DC6E}" type="presOf" srcId="{547D13C6-F08D-400C-A760-E71347B8BFE4}" destId="{3E7E28BA-2319-4A04-87E3-78F2DCDDAD2E}" srcOrd="1" destOrd="0" presId="urn:microsoft.com/office/officeart/2005/8/layout/cycle8"/>
    <dgm:cxn modelId="{886BE3CD-7017-4FBD-8C5B-FBDD255AA8DD}" srcId="{E46EBC58-EDE1-49E0-808F-955F3E807311}" destId="{95100DC3-F491-4A84-953B-5381DACB2315}" srcOrd="1" destOrd="0" parTransId="{DDEA4878-F387-49B8-9AFB-4F9AA57F2AD2}" sibTransId="{26B96879-2A78-4A4B-BCBD-4AB35ABF16FA}"/>
    <dgm:cxn modelId="{CB20F281-AB52-44CE-B3F3-DDCB3C0AC288}" type="presOf" srcId="{95100DC3-F491-4A84-953B-5381DACB2315}" destId="{0C2AC1C3-70B2-4962-977A-29FD25AD8D09}" srcOrd="1" destOrd="0" presId="urn:microsoft.com/office/officeart/2005/8/layout/cycle8"/>
    <dgm:cxn modelId="{301F5DCD-078E-47F1-9726-B498CA266A31}" type="presParOf" srcId="{11D3A6CC-EA7F-40D7-A881-5803419A8453}" destId="{35A9CE30-E2C1-4110-B567-DD101AB21918}" srcOrd="0" destOrd="0" presId="urn:microsoft.com/office/officeart/2005/8/layout/cycle8"/>
    <dgm:cxn modelId="{F761E482-5599-4ECB-B71F-1A38C7556125}" type="presParOf" srcId="{11D3A6CC-EA7F-40D7-A881-5803419A8453}" destId="{54E44A82-A1F7-420A-9A56-99BD4C661736}" srcOrd="1" destOrd="0" presId="urn:microsoft.com/office/officeart/2005/8/layout/cycle8"/>
    <dgm:cxn modelId="{62AB89E8-270A-4EFD-88D8-81773B081B58}" type="presParOf" srcId="{11D3A6CC-EA7F-40D7-A881-5803419A8453}" destId="{36FB7A1C-2469-4B77-B591-AA1330093531}" srcOrd="2" destOrd="0" presId="urn:microsoft.com/office/officeart/2005/8/layout/cycle8"/>
    <dgm:cxn modelId="{E38D14C9-7328-4AA3-A2F2-AA96396EC6A6}" type="presParOf" srcId="{11D3A6CC-EA7F-40D7-A881-5803419A8453}" destId="{6E09DD7A-D851-49CF-9CFA-6647C5527D0A}" srcOrd="3" destOrd="0" presId="urn:microsoft.com/office/officeart/2005/8/layout/cycle8"/>
    <dgm:cxn modelId="{54A8F0B8-6240-4A5A-AFDF-91C030F34B89}" type="presParOf" srcId="{11D3A6CC-EA7F-40D7-A881-5803419A8453}" destId="{F3E6917C-7E62-4458-9235-772E50CAB753}" srcOrd="4" destOrd="0" presId="urn:microsoft.com/office/officeart/2005/8/layout/cycle8"/>
    <dgm:cxn modelId="{43311E8D-77DC-4CCC-9328-C9BA9F3289C5}" type="presParOf" srcId="{11D3A6CC-EA7F-40D7-A881-5803419A8453}" destId="{64E4746E-7E43-4211-B869-085A01CF6684}" srcOrd="5" destOrd="0" presId="urn:microsoft.com/office/officeart/2005/8/layout/cycle8"/>
    <dgm:cxn modelId="{7D22A786-78C3-4C7A-9770-534148F8DDCB}" type="presParOf" srcId="{11D3A6CC-EA7F-40D7-A881-5803419A8453}" destId="{EA202568-E11A-4367-ACB9-43D7027D4BC7}" srcOrd="6" destOrd="0" presId="urn:microsoft.com/office/officeart/2005/8/layout/cycle8"/>
    <dgm:cxn modelId="{4DF9B657-B0B6-4B1F-B5AC-331BB38DA69C}" type="presParOf" srcId="{11D3A6CC-EA7F-40D7-A881-5803419A8453}" destId="{0C2AC1C3-70B2-4962-977A-29FD25AD8D09}" srcOrd="7" destOrd="0" presId="urn:microsoft.com/office/officeart/2005/8/layout/cycle8"/>
    <dgm:cxn modelId="{91BFCE34-E7B3-43B6-A0F4-C131E1E35270}" type="presParOf" srcId="{11D3A6CC-EA7F-40D7-A881-5803419A8453}" destId="{F6C3D9D2-077C-4124-919A-66001105C7CD}" srcOrd="8" destOrd="0" presId="urn:microsoft.com/office/officeart/2005/8/layout/cycle8"/>
    <dgm:cxn modelId="{CE1F7215-560C-455B-8AD4-A11C0559A4D5}" type="presParOf" srcId="{11D3A6CC-EA7F-40D7-A881-5803419A8453}" destId="{64453D87-BFDA-45EF-962E-35F7B83C47C3}" srcOrd="9" destOrd="0" presId="urn:microsoft.com/office/officeart/2005/8/layout/cycle8"/>
    <dgm:cxn modelId="{461D80D7-7289-42E9-AE93-6DA8DDC2DCFA}" type="presParOf" srcId="{11D3A6CC-EA7F-40D7-A881-5803419A8453}" destId="{42047F6C-D5BD-4BFF-986B-A45D7616CFC2}" srcOrd="10" destOrd="0" presId="urn:microsoft.com/office/officeart/2005/8/layout/cycle8"/>
    <dgm:cxn modelId="{AF3BAD7D-82C5-4BD1-A1CB-C311EBE12364}" type="presParOf" srcId="{11D3A6CC-EA7F-40D7-A881-5803419A8453}" destId="{2F3A1C43-9F28-4490-B2A1-B5B9E46BB302}" srcOrd="11" destOrd="0" presId="urn:microsoft.com/office/officeart/2005/8/layout/cycle8"/>
    <dgm:cxn modelId="{D7C877E9-BA7C-42B5-9126-A3054F0311AC}" type="presParOf" srcId="{11D3A6CC-EA7F-40D7-A881-5803419A8453}" destId="{E9059B0A-132D-4C7B-A1E8-520D36606C84}" srcOrd="12" destOrd="0" presId="urn:microsoft.com/office/officeart/2005/8/layout/cycle8"/>
    <dgm:cxn modelId="{86EA2470-55F5-41CA-8D2C-A665094A89C7}" type="presParOf" srcId="{11D3A6CC-EA7F-40D7-A881-5803419A8453}" destId="{89A8F18F-7B39-4F64-A9A3-071CEBB14E07}" srcOrd="13" destOrd="0" presId="urn:microsoft.com/office/officeart/2005/8/layout/cycle8"/>
    <dgm:cxn modelId="{7794B64A-DA1C-4DDB-8CFD-5496F8F4C144}" type="presParOf" srcId="{11D3A6CC-EA7F-40D7-A881-5803419A8453}" destId="{EE136F85-5891-448C-A23B-F9DA2849A994}" srcOrd="14" destOrd="0" presId="urn:microsoft.com/office/officeart/2005/8/layout/cycle8"/>
    <dgm:cxn modelId="{80E7E6E3-7035-400D-97B1-AEBDAF681244}" type="presParOf" srcId="{11D3A6CC-EA7F-40D7-A881-5803419A8453}" destId="{3E7E28BA-2319-4A04-87E3-78F2DCDDAD2E}" srcOrd="15" destOrd="0" presId="urn:microsoft.com/office/officeart/2005/8/layout/cycle8"/>
    <dgm:cxn modelId="{D0D81408-805E-4DC7-84E8-3ADD5EC96AAD}" type="presParOf" srcId="{11D3A6CC-EA7F-40D7-A881-5803419A8453}" destId="{84679CF0-EBDA-44AB-85F3-E81F286CCBF9}" srcOrd="16" destOrd="0" presId="urn:microsoft.com/office/officeart/2005/8/layout/cycle8"/>
    <dgm:cxn modelId="{2DFBC090-52B6-4018-8B08-5DFA19182037}" type="presParOf" srcId="{11D3A6CC-EA7F-40D7-A881-5803419A8453}" destId="{56E05C8B-8046-4F35-BFA0-1AA4D32C7236}" srcOrd="17" destOrd="0" presId="urn:microsoft.com/office/officeart/2005/8/layout/cycle8"/>
    <dgm:cxn modelId="{6423D8E8-D9DD-479E-A8A9-FBD28F6BE6E2}" type="presParOf" srcId="{11D3A6CC-EA7F-40D7-A881-5803419A8453}" destId="{83A2E559-3974-4EE6-B6E7-69A0EDF88085}" srcOrd="18" destOrd="0" presId="urn:microsoft.com/office/officeart/2005/8/layout/cycle8"/>
    <dgm:cxn modelId="{DFB26154-CE5D-4980-8731-9A970E42F676}" type="presParOf" srcId="{11D3A6CC-EA7F-40D7-A881-5803419A8453}" destId="{6D73ADD0-42A6-4793-8BB3-BF3877049D11}" srcOrd="19" destOrd="0" presId="urn:microsoft.com/office/officeart/2005/8/layout/cycle8"/>
    <dgm:cxn modelId="{573209DC-570A-4850-B984-09E7AC2A5348}" type="presParOf" srcId="{11D3A6CC-EA7F-40D7-A881-5803419A8453}" destId="{356397B8-5444-4236-9609-67E37E20046E}" srcOrd="20" destOrd="0" presId="urn:microsoft.com/office/officeart/2005/8/layout/cycle8"/>
    <dgm:cxn modelId="{A4C71C9E-F212-4FB7-A830-3E19BC24F70E}" type="presParOf" srcId="{11D3A6CC-EA7F-40D7-A881-5803419A8453}" destId="{E40B22C7-B8C3-4EB1-9009-4BF08FFD9AF1}" srcOrd="21" destOrd="0" presId="urn:microsoft.com/office/officeart/2005/8/layout/cycle8"/>
    <dgm:cxn modelId="{2ECB2C59-7268-4CE6-98C2-76FAE56C6CE6}" type="presParOf" srcId="{11D3A6CC-EA7F-40D7-A881-5803419A8453}" destId="{351C8161-EE2B-44A6-A77A-BEE822BDA879}" srcOrd="22" destOrd="0" presId="urn:microsoft.com/office/officeart/2005/8/layout/cycle8"/>
    <dgm:cxn modelId="{78D5332E-3E54-4EA9-AB6C-7138439F1864}" type="presParOf" srcId="{11D3A6CC-EA7F-40D7-A881-5803419A8453}" destId="{E7AC10D2-28A6-49F2-AD3F-A84B6ADCD9A9}" srcOrd="23" destOrd="0" presId="urn:microsoft.com/office/officeart/2005/8/layout/cycle8"/>
    <dgm:cxn modelId="{488F1C6C-2590-4A3B-8585-96516F56D62F}" type="presParOf" srcId="{11D3A6CC-EA7F-40D7-A881-5803419A8453}" destId="{27B1C1EA-0933-4D6B-98CF-8E12B0BD073F}" srcOrd="2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A9CE30-E2C1-4110-B567-DD101AB21918}">
      <dsp:nvSpPr>
        <dsp:cNvPr id="0" name=""/>
        <dsp:cNvSpPr/>
      </dsp:nvSpPr>
      <dsp:spPr>
        <a:xfrm>
          <a:off x="1389075" y="251561"/>
          <a:ext cx="3413760" cy="3413760"/>
        </a:xfrm>
        <a:prstGeom prst="pie">
          <a:avLst>
            <a:gd name="adj1" fmla="val 16200000"/>
            <a:gd name="adj2" fmla="val 2052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smtClean="0">
              <a:solidFill>
                <a:schemeClr val="tx1"/>
              </a:solidFill>
            </a:rPr>
            <a:t>čtverec</a:t>
          </a:r>
          <a:endParaRPr lang="cs-CZ" sz="1600" kern="1200" dirty="0">
            <a:solidFill>
              <a:schemeClr val="tx1"/>
            </a:solidFill>
          </a:endParaRPr>
        </a:p>
      </dsp:txBody>
      <dsp:txXfrm>
        <a:off x="3169920" y="825398"/>
        <a:ext cx="1097280" cy="731520"/>
      </dsp:txXfrm>
    </dsp:sp>
    <dsp:sp modelId="{F3E6917C-7E62-4458-9235-772E50CAB753}">
      <dsp:nvSpPr>
        <dsp:cNvPr id="0" name=""/>
        <dsp:cNvSpPr/>
      </dsp:nvSpPr>
      <dsp:spPr>
        <a:xfrm>
          <a:off x="1418336" y="342595"/>
          <a:ext cx="3413760" cy="3413760"/>
        </a:xfrm>
        <a:prstGeom prst="pie">
          <a:avLst>
            <a:gd name="adj1" fmla="val 20520000"/>
            <a:gd name="adj2" fmla="val 3240000"/>
          </a:avLst>
        </a:prstGeom>
        <a:solidFill>
          <a:schemeClr val="accent3">
            <a:hueOff val="1156379"/>
            <a:satOff val="-6199"/>
            <a:lumOff val="-834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smtClean="0">
              <a:solidFill>
                <a:schemeClr val="tx1"/>
              </a:solidFill>
            </a:rPr>
            <a:t>obdélník</a:t>
          </a:r>
          <a:endParaRPr lang="cs-CZ" sz="1600" kern="1200" dirty="0">
            <a:solidFill>
              <a:schemeClr val="tx1"/>
            </a:solidFill>
          </a:endParaRPr>
        </a:p>
      </dsp:txBody>
      <dsp:txXfrm>
        <a:off x="3616960" y="1902358"/>
        <a:ext cx="1016000" cy="812800"/>
      </dsp:txXfrm>
    </dsp:sp>
    <dsp:sp modelId="{F6C3D9D2-077C-4124-919A-66001105C7CD}">
      <dsp:nvSpPr>
        <dsp:cNvPr id="0" name=""/>
        <dsp:cNvSpPr/>
      </dsp:nvSpPr>
      <dsp:spPr>
        <a:xfrm>
          <a:off x="1341120" y="398678"/>
          <a:ext cx="3413760" cy="3413760"/>
        </a:xfrm>
        <a:prstGeom prst="pie">
          <a:avLst>
            <a:gd name="adj1" fmla="val 3240000"/>
            <a:gd name="adj2" fmla="val 7560000"/>
          </a:avLst>
        </a:prstGeom>
        <a:solidFill>
          <a:schemeClr val="accent3">
            <a:hueOff val="2312758"/>
            <a:satOff val="-12398"/>
            <a:lumOff val="-1667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smtClean="0">
              <a:solidFill>
                <a:schemeClr val="tx1"/>
              </a:solidFill>
            </a:rPr>
            <a:t>kruh</a:t>
          </a:r>
          <a:endParaRPr lang="cs-CZ" sz="1600" kern="1200" dirty="0">
            <a:solidFill>
              <a:schemeClr val="tx1"/>
            </a:solidFill>
          </a:endParaRPr>
        </a:p>
      </dsp:txBody>
      <dsp:txXfrm>
        <a:off x="2560320" y="2796438"/>
        <a:ext cx="975360" cy="894080"/>
      </dsp:txXfrm>
    </dsp:sp>
    <dsp:sp modelId="{E9059B0A-132D-4C7B-A1E8-520D36606C84}">
      <dsp:nvSpPr>
        <dsp:cNvPr id="0" name=""/>
        <dsp:cNvSpPr/>
      </dsp:nvSpPr>
      <dsp:spPr>
        <a:xfrm>
          <a:off x="1263904" y="342595"/>
          <a:ext cx="3413760" cy="3413760"/>
        </a:xfrm>
        <a:prstGeom prst="pie">
          <a:avLst>
            <a:gd name="adj1" fmla="val 7560000"/>
            <a:gd name="adj2" fmla="val 11880000"/>
          </a:avLst>
        </a:prstGeom>
        <a:solidFill>
          <a:schemeClr val="accent3">
            <a:hueOff val="3469137"/>
            <a:satOff val="-18597"/>
            <a:lumOff val="-2501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smtClean="0">
              <a:solidFill>
                <a:schemeClr val="tx1"/>
              </a:solidFill>
            </a:rPr>
            <a:t>ovál</a:t>
          </a:r>
          <a:endParaRPr lang="cs-CZ" sz="1600" kern="1200" dirty="0">
            <a:solidFill>
              <a:schemeClr val="tx1"/>
            </a:solidFill>
          </a:endParaRPr>
        </a:p>
      </dsp:txBody>
      <dsp:txXfrm>
        <a:off x="1463040" y="1902358"/>
        <a:ext cx="1016000" cy="812800"/>
      </dsp:txXfrm>
    </dsp:sp>
    <dsp:sp modelId="{84679CF0-EBDA-44AB-85F3-E81F286CCBF9}">
      <dsp:nvSpPr>
        <dsp:cNvPr id="0" name=""/>
        <dsp:cNvSpPr/>
      </dsp:nvSpPr>
      <dsp:spPr>
        <a:xfrm>
          <a:off x="1293164" y="251561"/>
          <a:ext cx="3413760" cy="3413760"/>
        </a:xfrm>
        <a:prstGeom prst="pie">
          <a:avLst>
            <a:gd name="adj1" fmla="val 11880000"/>
            <a:gd name="adj2" fmla="val 16200000"/>
          </a:avLst>
        </a:prstGeom>
        <a:solidFill>
          <a:schemeClr val="accent3">
            <a:hueOff val="4625516"/>
            <a:satOff val="-24796"/>
            <a:lumOff val="-3334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smtClean="0">
              <a:solidFill>
                <a:schemeClr val="tx1"/>
              </a:solidFill>
            </a:rPr>
            <a:t>trojúhelník</a:t>
          </a:r>
          <a:endParaRPr lang="cs-CZ" sz="1600" kern="1200" dirty="0">
            <a:solidFill>
              <a:schemeClr val="tx1"/>
            </a:solidFill>
          </a:endParaRPr>
        </a:p>
      </dsp:txBody>
      <dsp:txXfrm>
        <a:off x="1828800" y="825398"/>
        <a:ext cx="1097280" cy="731520"/>
      </dsp:txXfrm>
    </dsp:sp>
    <dsp:sp modelId="{356397B8-5444-4236-9609-67E37E20046E}">
      <dsp:nvSpPr>
        <dsp:cNvPr id="0" name=""/>
        <dsp:cNvSpPr/>
      </dsp:nvSpPr>
      <dsp:spPr>
        <a:xfrm>
          <a:off x="1177586" y="40233"/>
          <a:ext cx="3836416" cy="3836416"/>
        </a:xfrm>
        <a:prstGeom prst="circularArrow">
          <a:avLst>
            <a:gd name="adj1" fmla="val 5085"/>
            <a:gd name="adj2" fmla="val 327528"/>
            <a:gd name="adj3" fmla="val 20192361"/>
            <a:gd name="adj4" fmla="val 16200324"/>
            <a:gd name="adj5" fmla="val 5932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z="5008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40B22C7-B8C3-4EB1-9009-4BF08FFD9AF1}">
      <dsp:nvSpPr>
        <dsp:cNvPr id="0" name=""/>
        <dsp:cNvSpPr/>
      </dsp:nvSpPr>
      <dsp:spPr>
        <a:xfrm>
          <a:off x="1207243" y="131237"/>
          <a:ext cx="3836416" cy="3836416"/>
        </a:xfrm>
        <a:prstGeom prst="circularArrow">
          <a:avLst>
            <a:gd name="adj1" fmla="val 5085"/>
            <a:gd name="adj2" fmla="val 327528"/>
            <a:gd name="adj3" fmla="val 2912753"/>
            <a:gd name="adj4" fmla="val 20519953"/>
            <a:gd name="adj5" fmla="val 5932"/>
          </a:avLst>
        </a:prstGeom>
        <a:solidFill>
          <a:schemeClr val="accent3">
            <a:hueOff val="1156379"/>
            <a:satOff val="-6199"/>
            <a:lumOff val="-834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z="5008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51C8161-EE2B-44A6-A77A-BEE822BDA879}">
      <dsp:nvSpPr>
        <dsp:cNvPr id="0" name=""/>
        <dsp:cNvSpPr/>
      </dsp:nvSpPr>
      <dsp:spPr>
        <a:xfrm>
          <a:off x="1129792" y="187491"/>
          <a:ext cx="3836416" cy="3836416"/>
        </a:xfrm>
        <a:prstGeom prst="circularArrow">
          <a:avLst>
            <a:gd name="adj1" fmla="val 5085"/>
            <a:gd name="adj2" fmla="val 327528"/>
            <a:gd name="adj3" fmla="val 7232777"/>
            <a:gd name="adj4" fmla="val 3239695"/>
            <a:gd name="adj5" fmla="val 5932"/>
          </a:avLst>
        </a:prstGeom>
        <a:solidFill>
          <a:schemeClr val="accent3">
            <a:hueOff val="2312758"/>
            <a:satOff val="-12398"/>
            <a:lumOff val="-1667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z="5008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AC10D2-28A6-49F2-AD3F-A84B6ADCD9A9}">
      <dsp:nvSpPr>
        <dsp:cNvPr id="0" name=""/>
        <dsp:cNvSpPr/>
      </dsp:nvSpPr>
      <dsp:spPr>
        <a:xfrm>
          <a:off x="1052340" y="131237"/>
          <a:ext cx="3836416" cy="3836416"/>
        </a:xfrm>
        <a:prstGeom prst="circularArrow">
          <a:avLst>
            <a:gd name="adj1" fmla="val 5085"/>
            <a:gd name="adj2" fmla="val 327528"/>
            <a:gd name="adj3" fmla="val 11552519"/>
            <a:gd name="adj4" fmla="val 7559718"/>
            <a:gd name="adj5" fmla="val 5932"/>
          </a:avLst>
        </a:prstGeom>
        <a:solidFill>
          <a:schemeClr val="accent3">
            <a:hueOff val="3469137"/>
            <a:satOff val="-18597"/>
            <a:lumOff val="-2501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z="5008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7B1C1EA-0933-4D6B-98CF-8E12B0BD073F}">
      <dsp:nvSpPr>
        <dsp:cNvPr id="0" name=""/>
        <dsp:cNvSpPr/>
      </dsp:nvSpPr>
      <dsp:spPr>
        <a:xfrm>
          <a:off x="1081997" y="40233"/>
          <a:ext cx="3836416" cy="3836416"/>
        </a:xfrm>
        <a:prstGeom prst="circularArrow">
          <a:avLst>
            <a:gd name="adj1" fmla="val 5085"/>
            <a:gd name="adj2" fmla="val 327528"/>
            <a:gd name="adj3" fmla="val 15872148"/>
            <a:gd name="adj4" fmla="val 11880111"/>
            <a:gd name="adj5" fmla="val 5932"/>
          </a:avLst>
        </a:prstGeom>
        <a:solidFill>
          <a:schemeClr val="accent3">
            <a:hueOff val="4625516"/>
            <a:satOff val="-24796"/>
            <a:lumOff val="-3334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z="5008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70C9F-99E0-4685-9F33-465E56065654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69CDD-58C7-4694-83B4-42163E585DEF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70C9F-99E0-4685-9F33-465E56065654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69CDD-58C7-4694-83B4-42163E585DE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70C9F-99E0-4685-9F33-465E56065654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69CDD-58C7-4694-83B4-42163E585DE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70C9F-99E0-4685-9F33-465E56065654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69CDD-58C7-4694-83B4-42163E585DE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70C9F-99E0-4685-9F33-465E56065654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69CDD-58C7-4694-83B4-42163E585DE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70C9F-99E0-4685-9F33-465E56065654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69CDD-58C7-4694-83B4-42163E585DE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70C9F-99E0-4685-9F33-465E56065654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69CDD-58C7-4694-83B4-42163E585DE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70C9F-99E0-4685-9F33-465E56065654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69CDD-58C7-4694-83B4-42163E585DE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70C9F-99E0-4685-9F33-465E56065654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69CDD-58C7-4694-83B4-42163E585DEF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70C9F-99E0-4685-9F33-465E56065654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69CDD-58C7-4694-83B4-42163E585DE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70C9F-99E0-4685-9F33-465E56065654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69CDD-58C7-4694-83B4-42163E585DE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7870C9F-99E0-4685-9F33-465E56065654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C069CDD-58C7-4694-83B4-42163E585DE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30856089"/>
              </p:ext>
            </p:extLst>
          </p:nvPr>
        </p:nvGraphicFramePr>
        <p:xfrm>
          <a:off x="214313" y="285751"/>
          <a:ext cx="8643938" cy="42423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1969"/>
                <a:gridCol w="4321969"/>
              </a:tblGrid>
              <a:tr h="1913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b="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ZŠ a MŠ Verneřice</a:t>
                      </a:r>
                      <a:endParaRPr lang="cs-CZ" sz="1100" b="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13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Autor výukového materiálu: 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Ing. Zíková Jitka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913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CZ.1.07/1.4.00/21.1526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13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VY_12_INOVACE_IV.MG1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913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Vytvořeno: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9.5.2012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13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Vzdělávací oblast: 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Matematika a její aplikace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913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Vzdělávací obor: 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Matematika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13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Tematický okruh: 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Geometrické tvary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913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Určeno pro: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1. </a:t>
                      </a: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ročník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8041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Prezentace. </a:t>
                      </a:r>
                      <a:r>
                        <a:rPr lang="cs-CZ" sz="12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Děti poznávají základní geometrické tvary – čtverec, obdélník, trojúhelník,</a:t>
                      </a:r>
                      <a:r>
                        <a:rPr lang="cs-CZ" sz="1200" b="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kruh, ovál. Poznávají předměty daného tvaru ve svém okolí.</a:t>
                      </a:r>
                      <a:endParaRPr lang="cs-CZ" sz="11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2127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Metodický pokyn: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Materiál </a:t>
                      </a: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je vhodný pro práci </a:t>
                      </a:r>
                      <a:r>
                        <a:rPr lang="cs-CZ" sz="1200" smtClean="0">
                          <a:latin typeface="Times New Roman"/>
                          <a:ea typeface="Times New Roman"/>
                          <a:cs typeface="Times New Roman"/>
                        </a:rPr>
                        <a:t>ve skupině</a:t>
                      </a:r>
                      <a:r>
                        <a:rPr lang="cs-CZ" sz="1200" baseline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smtClean="0">
                          <a:latin typeface="Times New Roman"/>
                          <a:ea typeface="Times New Roman"/>
                          <a:cs typeface="Times New Roman"/>
                        </a:rPr>
                        <a:t>(interaktivní tabule)</a:t>
                      </a:r>
                      <a:r>
                        <a:rPr lang="cs-CZ" sz="1200" baseline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smtClean="0">
                          <a:latin typeface="Times New Roman"/>
                          <a:ea typeface="Times New Roman"/>
                          <a:cs typeface="Times New Roman"/>
                        </a:rPr>
                        <a:t>i </a:t>
                      </a: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pro práci samostatnou (PC). Lze použít v 1. i 2. ročníku. 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32684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Autorem materiálu a všech jeho částí, není-li uvedeno jinak, je </a:t>
                      </a: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Ing. Zíková Jitka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Obrázek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56" y="4857760"/>
            <a:ext cx="5407660" cy="10382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86893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77788" y="2060848"/>
            <a:ext cx="8098668" cy="2016224"/>
          </a:xfrm>
        </p:spPr>
        <p:txBody>
          <a:bodyPr/>
          <a:lstStyle/>
          <a:p>
            <a:r>
              <a:rPr lang="cs-CZ" dirty="0" smtClean="0"/>
              <a:t>GEOMETRICKÉ TVARY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447764" y="260648"/>
            <a:ext cx="2484276" cy="144000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850593" y="3645024"/>
            <a:ext cx="1368000" cy="1366884"/>
          </a:xfrm>
          <a:prstGeom prst="ellips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 rot="20094339">
            <a:off x="5644825" y="3912029"/>
            <a:ext cx="2808312" cy="1609328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Rovnoramenný trojúhelník 7"/>
          <p:cNvSpPr/>
          <p:nvPr/>
        </p:nvSpPr>
        <p:spPr>
          <a:xfrm>
            <a:off x="6948264" y="476672"/>
            <a:ext cx="1508844" cy="1418456"/>
          </a:xfrm>
          <a:prstGeom prst="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3779912" y="422108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931738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7" grpId="0" animBg="1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389312092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58861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ČTVEREC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algn="ctr"/>
            <a:r>
              <a:rPr lang="cs-CZ" dirty="0" smtClean="0"/>
              <a:t>Čtverec je čtyřúhelník</a:t>
            </a:r>
          </a:p>
          <a:p>
            <a:pPr algn="ctr"/>
            <a:r>
              <a:rPr lang="cs-CZ" dirty="0" smtClean="0"/>
              <a:t>Čtverec má čtyři shodné strany</a:t>
            </a: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11560" y="2000228"/>
            <a:ext cx="2304000" cy="2304256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650776" y="4292426"/>
            <a:ext cx="1080000" cy="10801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046556" y="2225555"/>
            <a:ext cx="1260000" cy="12600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8518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Kde se okolo nás nacházejí předměty ve tvaru čtverce?</a:t>
            </a:r>
            <a:endParaRPr lang="cs-CZ" dirty="0"/>
          </a:p>
        </p:txBody>
      </p:sp>
      <p:pic>
        <p:nvPicPr>
          <p:cNvPr id="1026" name="Picture 2" descr="C:\Documents and Settings\zikoji\Local Settings\Temporary Internet Files\Content.IE5\N8S3KE5V\MP900341474[1]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21348">
            <a:off x="828457" y="1380872"/>
            <a:ext cx="3600401" cy="2568286"/>
          </a:xfrm>
          <a:prstGeom prst="ellipse">
            <a:avLst/>
          </a:prstGeom>
          <a:ln w="63500" cap="rnd">
            <a:solidFill>
              <a:schemeClr val="accent6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Homepage"/>
          <p:cNvSpPr>
            <a:spLocks noEditPoints="1" noChangeArrowheads="1"/>
          </p:cNvSpPr>
          <p:nvPr/>
        </p:nvSpPr>
        <p:spPr bwMode="auto">
          <a:xfrm>
            <a:off x="6228184" y="1916832"/>
            <a:ext cx="1512168" cy="1876425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600 w 21600"/>
              <a:gd name="T7" fmla="*/ 10800 h 21600"/>
              <a:gd name="T8" fmla="*/ 21600 w 21600"/>
              <a:gd name="T9" fmla="*/ 21600 h 21600"/>
              <a:gd name="T10" fmla="*/ 10800 w 21600"/>
              <a:gd name="T11" fmla="*/ 21600 h 21600"/>
              <a:gd name="T12" fmla="*/ 0 w 21600"/>
              <a:gd name="T13" fmla="*/ 10800 h 21600"/>
              <a:gd name="T14" fmla="*/ 999 w 21600"/>
              <a:gd name="T15" fmla="*/ 12174 h 21600"/>
              <a:gd name="T16" fmla="*/ 20813 w 21600"/>
              <a:gd name="T17" fmla="*/ 1714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T14" t="T15" r="T16" b="T17"/>
            <a:pathLst>
              <a:path w="21600" h="21600" extrusionOk="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 extrusionOk="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  <a:path w="21600" h="21600" extrusionOk="0">
                <a:moveTo>
                  <a:pt x="5251" y="7101"/>
                </a:moveTo>
                <a:lnTo>
                  <a:pt x="5251" y="11160"/>
                </a:lnTo>
                <a:lnTo>
                  <a:pt x="16306" y="11160"/>
                </a:lnTo>
                <a:lnTo>
                  <a:pt x="16306" y="7052"/>
                </a:lnTo>
                <a:lnTo>
                  <a:pt x="16901" y="6561"/>
                </a:lnTo>
                <a:lnTo>
                  <a:pt x="15264" y="5236"/>
                </a:lnTo>
                <a:lnTo>
                  <a:pt x="15264" y="1636"/>
                </a:lnTo>
                <a:lnTo>
                  <a:pt x="13478" y="1636"/>
                </a:lnTo>
                <a:lnTo>
                  <a:pt x="13478" y="3698"/>
                </a:lnTo>
                <a:lnTo>
                  <a:pt x="11182" y="1669"/>
                </a:lnTo>
                <a:lnTo>
                  <a:pt x="4847" y="6561"/>
                </a:lnTo>
                <a:lnTo>
                  <a:pt x="5251" y="7101"/>
                </a:lnTo>
                <a:close/>
              </a:path>
              <a:path w="21600" h="21600" extrusionOk="0">
                <a:moveTo>
                  <a:pt x="9396" y="11160"/>
                </a:moveTo>
                <a:lnTo>
                  <a:pt x="9396" y="7772"/>
                </a:lnTo>
                <a:lnTo>
                  <a:pt x="11820" y="7772"/>
                </a:lnTo>
                <a:lnTo>
                  <a:pt x="11820" y="11160"/>
                </a:lnTo>
                <a:lnTo>
                  <a:pt x="9396" y="11160"/>
                </a:lnTo>
                <a:close/>
              </a:path>
            </a:pathLst>
          </a:cu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0871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OBDÉLNÍK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algn="ctr"/>
            <a:r>
              <a:rPr lang="cs-CZ" dirty="0" smtClean="0"/>
              <a:t>Obdélník je čtyřúhelník</a:t>
            </a:r>
          </a:p>
          <a:p>
            <a:pPr algn="ctr"/>
            <a:r>
              <a:rPr lang="cs-CZ" dirty="0" smtClean="0"/>
              <a:t>Vždy dvě protilehlé strany jsou stejně dlouhé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364640" y="4370883"/>
            <a:ext cx="914400" cy="69837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6156176" y="2204864"/>
            <a:ext cx="1584176" cy="12085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 rot="20762349">
            <a:off x="3371242" y="2873040"/>
            <a:ext cx="914400" cy="2213466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903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Kde se okolo nás nacházejí předměty ve tvaru obdélníku?</a:t>
            </a:r>
            <a:endParaRPr lang="cs-CZ" dirty="0"/>
          </a:p>
        </p:txBody>
      </p:sp>
      <p:pic>
        <p:nvPicPr>
          <p:cNvPr id="2052" name="Picture 4" descr="C:\Documents and Settings\zikoji\Local Settings\Temporary Internet Files\Content.IE5\AA0TKEAY\MP900401413[1]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47864" y="584909"/>
            <a:ext cx="1916084" cy="287204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zikoji\Local Settings\Temporary Internet Files\Content.IE5\2N3TZYPX\MP90041173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0431">
            <a:off x="511435" y="1147676"/>
            <a:ext cx="1915285" cy="239469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Documents and Settings\zikoji\Local Settings\Temporary Internet Files\Content.IE5\AA0TKEAY\MC90035514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9388">
            <a:off x="7154367" y="2551243"/>
            <a:ext cx="1829714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Documents and Settings\zikoji\Local Settings\Temporary Internet Files\Content.IE5\N8S3KE5V\MC90041048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94663">
            <a:off x="5975964" y="215512"/>
            <a:ext cx="1946102" cy="1989329"/>
          </a:xfrm>
          <a:prstGeom prst="ellipse">
            <a:avLst/>
          </a:prstGeom>
          <a:ln w="63500" cap="rnd">
            <a:solidFill>
              <a:schemeClr val="tx2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Documents and Settings\zikoji\Local Settings\Temporary Internet Files\Content.IE5\HK6FQP8K\MC90042833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26292">
            <a:off x="531510" y="4452176"/>
            <a:ext cx="1803400" cy="17240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787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KRUH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3875048" y="3706403"/>
            <a:ext cx="1800000" cy="18002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876775" y="2060848"/>
            <a:ext cx="1080000" cy="108012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6190741" y="2338251"/>
            <a:ext cx="1368000" cy="136815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5873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404664"/>
            <a:ext cx="8229600" cy="1143000"/>
          </a:xfrm>
        </p:spPr>
        <p:txBody>
          <a:bodyPr/>
          <a:lstStyle/>
          <a:p>
            <a:r>
              <a:rPr lang="cs-CZ" dirty="0" smtClean="0"/>
              <a:t>Které předměty mají tvar kruhu?</a:t>
            </a:r>
            <a:endParaRPr lang="cs-CZ" dirty="0"/>
          </a:p>
        </p:txBody>
      </p:sp>
      <p:pic>
        <p:nvPicPr>
          <p:cNvPr id="3074" name="Picture 2" descr="C:\Documents and Settings\zikoji\Local Settings\Temporary Internet Files\Content.IE5\N8S3KE5V\MC900352375[1].wmf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42431">
            <a:off x="815367" y="1943530"/>
            <a:ext cx="1116594" cy="1791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Documents and Settings\zikoji\Local Settings\Temporary Internet Files\Content.IE5\2N3TZYPX\MC90041191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526">
            <a:off x="6402495" y="2463088"/>
            <a:ext cx="2390248" cy="2260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Documents and Settings\zikoji\Local Settings\Temporary Internet Files\Content.IE5\N8S3KE5V\MC900440395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888992"/>
            <a:ext cx="2304256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Documents and Settings\zikoji\Local Settings\Temporary Internet Files\Content.IE5\HK6FQP8K\MP90042761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711862"/>
            <a:ext cx="2132856" cy="2132856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Documents and Settings\zikoji\Local Settings\Temporary Internet Files\Content.IE5\2N3TZYPX\MC900440405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84226">
            <a:off x="4637059" y="4424589"/>
            <a:ext cx="2088232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1213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OVÁL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Ovál 3"/>
          <p:cNvSpPr/>
          <p:nvPr/>
        </p:nvSpPr>
        <p:spPr>
          <a:xfrm rot="19789425">
            <a:off x="1691680" y="2574425"/>
            <a:ext cx="1562472" cy="115212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 rot="3146088">
            <a:off x="4076168" y="1442553"/>
            <a:ext cx="2520280" cy="163448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3131840" y="4314037"/>
            <a:ext cx="2204469" cy="113042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8982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Které předměty mají tvar oválu?</a:t>
            </a:r>
            <a:endParaRPr lang="cs-CZ" dirty="0"/>
          </a:p>
        </p:txBody>
      </p:sp>
      <p:pic>
        <p:nvPicPr>
          <p:cNvPr id="1026" name="Picture 2" descr="C:\Documents and Settings\zikoji\Local Settings\Temporary Internet Files\Content.IE5\HK6FQP8K\MP900399947[1]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83761">
            <a:off x="3622743" y="786695"/>
            <a:ext cx="1888464" cy="28313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8" name="Picture 4" descr="C:\Documents and Settings\zikoji\Local Settings\Temporary Internet Files\Content.IE5\N8S3KE5V\MC90021715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714">
            <a:off x="6435462" y="1502288"/>
            <a:ext cx="2120459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zikoji\Local Settings\Temporary Internet Files\Content.IE5\HK6FQP8K\MM900283628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01209">
            <a:off x="418421" y="1530736"/>
            <a:ext cx="2160240" cy="2137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0789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Trojúhelník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algn="ctr"/>
            <a:r>
              <a:rPr lang="cs-CZ" dirty="0" smtClean="0"/>
              <a:t>Trojúhelník má tři strany</a:t>
            </a:r>
          </a:p>
          <a:p>
            <a:pPr algn="ctr"/>
            <a:r>
              <a:rPr lang="cs-CZ" dirty="0" smtClean="0"/>
              <a:t>Trojúhelník má tři úhly</a:t>
            </a:r>
            <a:endParaRPr lang="cs-CZ" dirty="0"/>
          </a:p>
        </p:txBody>
      </p:sp>
      <p:sp>
        <p:nvSpPr>
          <p:cNvPr id="4" name="Rovnoramenný trojúhelník 3"/>
          <p:cNvSpPr/>
          <p:nvPr/>
        </p:nvSpPr>
        <p:spPr>
          <a:xfrm rot="20841842">
            <a:off x="747647" y="4484517"/>
            <a:ext cx="2160240" cy="914400"/>
          </a:xfrm>
          <a:prstGeom prst="triangl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Rovnoramenný trojúhelník 4"/>
          <p:cNvSpPr/>
          <p:nvPr/>
        </p:nvSpPr>
        <p:spPr>
          <a:xfrm rot="1218244">
            <a:off x="6948263" y="2220527"/>
            <a:ext cx="1708776" cy="1944216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Pravoúhlý trojúhelník 5"/>
          <p:cNvSpPr/>
          <p:nvPr/>
        </p:nvSpPr>
        <p:spPr>
          <a:xfrm>
            <a:off x="2981741" y="1988840"/>
            <a:ext cx="2448272" cy="1955068"/>
          </a:xfrm>
          <a:prstGeom prst="rtTriangl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9816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Kde se kolem nás nacházejí předměty ve tvaru trojúhelníku?</a:t>
            </a:r>
            <a:endParaRPr lang="cs-CZ" dirty="0"/>
          </a:p>
        </p:txBody>
      </p:sp>
      <p:pic>
        <p:nvPicPr>
          <p:cNvPr id="2050" name="Picture 2" descr="C:\Documents and Settings\zikoji\Local Settings\Temporary Internet Files\Content.IE5\2N3TZYPX\MC900232164[1].wmf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53504">
            <a:off x="831692" y="1120848"/>
            <a:ext cx="2440483" cy="1814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zikoji\Local Settings\Temporary Internet Files\Content.IE5\HK6FQP8K\MC90044173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8525">
            <a:off x="4915756" y="1396493"/>
            <a:ext cx="2811760" cy="2811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457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Zdroje: www.microsoft.office.com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6824520"/>
      </p:ext>
    </p:extLst>
  </p:cSld>
  <p:clrMapOvr>
    <a:masterClrMapping/>
  </p:clrMapOvr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133</TotalTime>
  <Words>205</Words>
  <Application>Microsoft Office PowerPoint</Application>
  <PresentationFormat>Předvádění na obrazovce (4:3)</PresentationFormat>
  <Paragraphs>47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Aerodynamika</vt:lpstr>
      <vt:lpstr>Prezentace aplikace PowerPoint</vt:lpstr>
      <vt:lpstr>GEOMETRICKÉ TVARY</vt:lpstr>
      <vt:lpstr>Prezentace aplikace PowerPoint</vt:lpstr>
      <vt:lpstr>ČTVEREC</vt:lpstr>
      <vt:lpstr>Kde se okolo nás nacházejí předměty ve tvaru čtverce?</vt:lpstr>
      <vt:lpstr>OBDÉLNÍK</vt:lpstr>
      <vt:lpstr>Kde se okolo nás nacházejí předměty ve tvaru obdélníku?</vt:lpstr>
      <vt:lpstr>KRUH</vt:lpstr>
      <vt:lpstr>Které předměty mají tvar kruhu?</vt:lpstr>
      <vt:lpstr>OVÁL</vt:lpstr>
      <vt:lpstr>Které předměty mají tvar oválu?</vt:lpstr>
      <vt:lpstr>Trojúhelník</vt:lpstr>
      <vt:lpstr>Kde se kolem nás nacházejí předměty ve tvaru trojúhelníku?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GEOMETRICKÉ TVARY</dc:title>
  <dc:creator>Jitka Zíková</dc:creator>
  <cp:lastModifiedBy>User</cp:lastModifiedBy>
  <cp:revision>18</cp:revision>
  <dcterms:created xsi:type="dcterms:W3CDTF">2012-04-03T09:48:27Z</dcterms:created>
  <dcterms:modified xsi:type="dcterms:W3CDTF">2012-05-31T14:01:12Z</dcterms:modified>
</cp:coreProperties>
</file>