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8" r:id="rId3"/>
    <p:sldId id="257" r:id="rId4"/>
    <p:sldId id="268" r:id="rId5"/>
    <p:sldId id="269" r:id="rId6"/>
    <p:sldId id="270" r:id="rId7"/>
    <p:sldId id="263" r:id="rId8"/>
    <p:sldId id="264" r:id="rId9"/>
    <p:sldId id="265" r:id="rId10"/>
    <p:sldId id="27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25FEF7-0A87-4894-9E4A-6C457AA85AD8}" type="doc">
      <dgm:prSet loTypeId="urn:microsoft.com/office/officeart/2008/layout/NameandTitleOrganizationalChart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CE235AD3-22C9-4EB9-9A97-2EFBBB7A179E}">
      <dgm:prSet phldrT="[Text]"/>
      <dgm:spPr/>
      <dgm:t>
        <a:bodyPr/>
        <a:lstStyle/>
        <a:p>
          <a:r>
            <a:rPr lang="cs-CZ" dirty="0" smtClean="0"/>
            <a:t>rod: Anolis</a:t>
          </a:r>
          <a:endParaRPr lang="cs-CZ" dirty="0"/>
        </a:p>
      </dgm:t>
    </dgm:pt>
    <dgm:pt modelId="{D264D7BF-37CF-4053-BA39-EDF0D1EF6AB5}" type="parTrans" cxnId="{545744B4-B0CA-4F8E-9D17-D330CAE9725D}">
      <dgm:prSet/>
      <dgm:spPr/>
      <dgm:t>
        <a:bodyPr/>
        <a:lstStyle/>
        <a:p>
          <a:endParaRPr lang="cs-CZ"/>
        </a:p>
      </dgm:t>
    </dgm:pt>
    <dgm:pt modelId="{8442E6D6-C7C1-429A-B89C-596FAF51FE24}" type="sibTrans" cxnId="{545744B4-B0CA-4F8E-9D17-D330CAE9725D}">
      <dgm:prSet/>
      <dgm:spPr/>
      <dgm:t>
        <a:bodyPr/>
        <a:lstStyle/>
        <a:p>
          <a:r>
            <a:rPr lang="cs-CZ" dirty="0" smtClean="0"/>
            <a:t>přes 300 druhů</a:t>
          </a:r>
          <a:endParaRPr lang="cs-CZ" dirty="0"/>
        </a:p>
      </dgm:t>
    </dgm:pt>
    <dgm:pt modelId="{62539773-09A5-4CBB-8941-323D83733AD3}">
      <dgm:prSet phldrT="[Text]"/>
      <dgm:spPr/>
      <dgm:t>
        <a:bodyPr/>
        <a:lstStyle/>
        <a:p>
          <a:r>
            <a:rPr lang="cs-CZ" dirty="0" smtClean="0"/>
            <a:t>druh: Anolis </a:t>
          </a:r>
          <a:r>
            <a:rPr lang="cs-CZ" dirty="0" err="1" smtClean="0"/>
            <a:t>cristatellus</a:t>
          </a:r>
          <a:endParaRPr lang="cs-CZ" dirty="0"/>
        </a:p>
      </dgm:t>
    </dgm:pt>
    <dgm:pt modelId="{FFF16CC0-60A5-4859-B0BE-5FD93F84808F}" type="parTrans" cxnId="{58F4D552-ADD1-4104-AF03-6238B43E678D}">
      <dgm:prSet/>
      <dgm:spPr/>
      <dgm:t>
        <a:bodyPr/>
        <a:lstStyle/>
        <a:p>
          <a:endParaRPr lang="cs-CZ"/>
        </a:p>
      </dgm:t>
    </dgm:pt>
    <dgm:pt modelId="{11BC2D51-C743-4B4E-A59D-8E25F42D8EEC}" type="sibTrans" cxnId="{58F4D552-ADD1-4104-AF03-6238B43E678D}">
      <dgm:prSet/>
      <dgm:spPr/>
      <dgm:t>
        <a:bodyPr/>
        <a:lstStyle/>
        <a:p>
          <a:r>
            <a:rPr lang="cs-CZ" dirty="0" smtClean="0"/>
            <a:t>dva poddruhy, zde </a:t>
          </a:r>
          <a:r>
            <a:rPr lang="cs-CZ" dirty="0" err="1" smtClean="0"/>
            <a:t>A.c.cristatellus</a:t>
          </a:r>
          <a:endParaRPr lang="cs-CZ" dirty="0"/>
        </a:p>
      </dgm:t>
    </dgm:pt>
    <dgm:pt modelId="{1EA919B8-404F-4E3D-A11E-4F180EC14A52}">
      <dgm:prSet phldrT="[Text]"/>
      <dgm:spPr/>
      <dgm:t>
        <a:bodyPr/>
        <a:lstStyle/>
        <a:p>
          <a:r>
            <a:rPr lang="cs-CZ" dirty="0" smtClean="0"/>
            <a:t>druh: Anolis </a:t>
          </a:r>
          <a:r>
            <a:rPr lang="cs-CZ" dirty="0" err="1" smtClean="0"/>
            <a:t>roquet</a:t>
          </a:r>
          <a:r>
            <a:rPr lang="cs-CZ" dirty="0" smtClean="0"/>
            <a:t> </a:t>
          </a:r>
          <a:endParaRPr lang="cs-CZ" dirty="0"/>
        </a:p>
      </dgm:t>
    </dgm:pt>
    <dgm:pt modelId="{86FBFACF-3861-450E-8273-5C284B7E8F22}" type="parTrans" cxnId="{DECA75D8-857B-4914-BAE0-14327A588B0A}">
      <dgm:prSet/>
      <dgm:spPr/>
      <dgm:t>
        <a:bodyPr/>
        <a:lstStyle/>
        <a:p>
          <a:endParaRPr lang="cs-CZ"/>
        </a:p>
      </dgm:t>
    </dgm:pt>
    <dgm:pt modelId="{3D43A130-7B2F-4041-BDF3-6AD4F233C0B4}" type="sibTrans" cxnId="{DECA75D8-857B-4914-BAE0-14327A588B0A}">
      <dgm:prSet/>
      <dgm:spPr/>
      <dgm:t>
        <a:bodyPr/>
        <a:lstStyle/>
        <a:p>
          <a:r>
            <a:rPr lang="cs-CZ" dirty="0" err="1" smtClean="0"/>
            <a:t>Šěst</a:t>
          </a:r>
          <a:r>
            <a:rPr lang="cs-CZ" dirty="0" smtClean="0"/>
            <a:t> poddruhů – zde poddruh: </a:t>
          </a:r>
          <a:r>
            <a:rPr lang="cs-CZ" dirty="0" err="1" smtClean="0"/>
            <a:t>A.r.summus</a:t>
          </a:r>
          <a:endParaRPr lang="cs-CZ" dirty="0"/>
        </a:p>
      </dgm:t>
    </dgm:pt>
    <dgm:pt modelId="{28353D82-2FB5-42FC-A3E1-F487AEA70CAE}">
      <dgm:prSet phldrT="[Text]"/>
      <dgm:spPr/>
      <dgm:t>
        <a:bodyPr/>
        <a:lstStyle/>
        <a:p>
          <a:r>
            <a:rPr lang="cs-CZ" dirty="0" smtClean="0"/>
            <a:t>druh: Anolis </a:t>
          </a:r>
          <a:r>
            <a:rPr lang="cs-CZ" dirty="0" err="1" smtClean="0"/>
            <a:t>oculatus</a:t>
          </a:r>
          <a:r>
            <a:rPr lang="cs-CZ" dirty="0" smtClean="0"/>
            <a:t> </a:t>
          </a:r>
          <a:endParaRPr lang="cs-CZ" dirty="0"/>
        </a:p>
      </dgm:t>
    </dgm:pt>
    <dgm:pt modelId="{E6CA2F3A-FD5B-4AE8-839D-1D9A2C901172}" type="parTrans" cxnId="{2428F915-6092-4665-901A-7210FD06E514}">
      <dgm:prSet/>
      <dgm:spPr/>
      <dgm:t>
        <a:bodyPr/>
        <a:lstStyle/>
        <a:p>
          <a:endParaRPr lang="cs-CZ"/>
        </a:p>
      </dgm:t>
    </dgm:pt>
    <dgm:pt modelId="{6BA0D2ED-84DC-48D0-B186-CCCF9069B4E3}" type="sibTrans" cxnId="{2428F915-6092-4665-901A-7210FD06E514}">
      <dgm:prSet/>
      <dgm:spPr/>
      <dgm:t>
        <a:bodyPr/>
        <a:lstStyle/>
        <a:p>
          <a:r>
            <a:rPr lang="cs-CZ" dirty="0" smtClean="0"/>
            <a:t>Čtyři poddruhy – zde poddruh: </a:t>
          </a:r>
          <a:r>
            <a:rPr lang="cs-CZ" dirty="0" err="1" smtClean="0"/>
            <a:t>A.o.winstoni</a:t>
          </a:r>
          <a:endParaRPr lang="cs-CZ" dirty="0"/>
        </a:p>
      </dgm:t>
    </dgm:pt>
    <dgm:pt modelId="{C38ED4C3-9CAC-4A8D-B598-B7AFE670A5D8}" type="pres">
      <dgm:prSet presAssocID="{8E25FEF7-0A87-4894-9E4A-6C457AA85AD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812321F-D707-4E37-9253-7F8F9C994A37}" type="pres">
      <dgm:prSet presAssocID="{CE235AD3-22C9-4EB9-9A97-2EFBBB7A179E}" presName="hierRoot1" presStyleCnt="0">
        <dgm:presLayoutVars>
          <dgm:hierBranch val="init"/>
        </dgm:presLayoutVars>
      </dgm:prSet>
      <dgm:spPr/>
    </dgm:pt>
    <dgm:pt modelId="{58B7EF28-F98D-4BF1-A8E2-4253413BC9D0}" type="pres">
      <dgm:prSet presAssocID="{CE235AD3-22C9-4EB9-9A97-2EFBBB7A179E}" presName="rootComposite1" presStyleCnt="0"/>
      <dgm:spPr/>
    </dgm:pt>
    <dgm:pt modelId="{C62FCE22-A49B-4862-85D1-FBDE13722017}" type="pres">
      <dgm:prSet presAssocID="{CE235AD3-22C9-4EB9-9A97-2EFBBB7A179E}" presName="rootText1" presStyleLbl="node0" presStyleIdx="0" presStyleCnt="1" custLinFactNeighborX="1266" custLinFactNeighborY="-80072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81606531-E204-4073-A361-7D4EFDF1DA93}" type="pres">
      <dgm:prSet presAssocID="{CE235AD3-22C9-4EB9-9A97-2EFBBB7A179E}" presName="titleText1" presStyleLbl="fgAcc0" presStyleIdx="0" presStyleCnt="1" custScaleX="87210" custLinFactY="-100000" custLinFactNeighborX="-10979" custLinFactNeighborY="-119446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9668A19A-8803-4948-B3EF-DA8C585E8A94}" type="pres">
      <dgm:prSet presAssocID="{CE235AD3-22C9-4EB9-9A97-2EFBBB7A179E}" presName="rootConnector1" presStyleLbl="node1" presStyleIdx="0" presStyleCnt="3"/>
      <dgm:spPr/>
      <dgm:t>
        <a:bodyPr/>
        <a:lstStyle/>
        <a:p>
          <a:endParaRPr lang="cs-CZ"/>
        </a:p>
      </dgm:t>
    </dgm:pt>
    <dgm:pt modelId="{D0C51A57-554F-47DB-B88D-464DFC38E96C}" type="pres">
      <dgm:prSet presAssocID="{CE235AD3-22C9-4EB9-9A97-2EFBBB7A179E}" presName="hierChild2" presStyleCnt="0"/>
      <dgm:spPr/>
    </dgm:pt>
    <dgm:pt modelId="{B19456F6-7AAE-4817-8CF6-20EBE52017D5}" type="pres">
      <dgm:prSet presAssocID="{FFF16CC0-60A5-4859-B0BE-5FD93F84808F}" presName="Name37" presStyleLbl="parChTrans1D2" presStyleIdx="0" presStyleCnt="3"/>
      <dgm:spPr/>
      <dgm:t>
        <a:bodyPr/>
        <a:lstStyle/>
        <a:p>
          <a:endParaRPr lang="cs-CZ"/>
        </a:p>
      </dgm:t>
    </dgm:pt>
    <dgm:pt modelId="{68BDCF2B-33FE-4312-A10F-1C8A43ACB390}" type="pres">
      <dgm:prSet presAssocID="{62539773-09A5-4CBB-8941-323D83733AD3}" presName="hierRoot2" presStyleCnt="0">
        <dgm:presLayoutVars>
          <dgm:hierBranch val="init"/>
        </dgm:presLayoutVars>
      </dgm:prSet>
      <dgm:spPr/>
    </dgm:pt>
    <dgm:pt modelId="{A375FA37-4943-4D63-8938-EA7E2D2AA289}" type="pres">
      <dgm:prSet presAssocID="{62539773-09A5-4CBB-8941-323D83733AD3}" presName="rootComposite" presStyleCnt="0"/>
      <dgm:spPr/>
    </dgm:pt>
    <dgm:pt modelId="{BAF87EDE-95B9-4D16-BC66-6495FB4ABE4F}" type="pres">
      <dgm:prSet presAssocID="{62539773-09A5-4CBB-8941-323D83733AD3}" presName="rootText" presStyleLbl="node1" presStyleIdx="0" presStyleCnt="3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882E249A-36F5-47AF-B2B1-C59C1C3C4182}" type="pres">
      <dgm:prSet presAssocID="{62539773-09A5-4CBB-8941-323D83733AD3}" presName="titleText2" presStyleLbl="fgAcc1" presStyleIdx="0" presStyleCnt="3" custScaleX="137481" custScaleY="161070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196288F2-8A5D-46FB-968D-8C034642D48D}" type="pres">
      <dgm:prSet presAssocID="{62539773-09A5-4CBB-8941-323D83733AD3}" presName="rootConnector" presStyleLbl="node2" presStyleIdx="0" presStyleCnt="0"/>
      <dgm:spPr/>
      <dgm:t>
        <a:bodyPr/>
        <a:lstStyle/>
        <a:p>
          <a:endParaRPr lang="cs-CZ"/>
        </a:p>
      </dgm:t>
    </dgm:pt>
    <dgm:pt modelId="{72420ED9-82AE-4651-91D8-9AE2EBB90D9F}" type="pres">
      <dgm:prSet presAssocID="{62539773-09A5-4CBB-8941-323D83733AD3}" presName="hierChild4" presStyleCnt="0"/>
      <dgm:spPr/>
    </dgm:pt>
    <dgm:pt modelId="{09647D80-E9B1-4F07-8435-231268525D69}" type="pres">
      <dgm:prSet presAssocID="{62539773-09A5-4CBB-8941-323D83733AD3}" presName="hierChild5" presStyleCnt="0"/>
      <dgm:spPr/>
    </dgm:pt>
    <dgm:pt modelId="{22BF4900-17B5-4A02-8E3C-56CD1E40E019}" type="pres">
      <dgm:prSet presAssocID="{86FBFACF-3861-450E-8273-5C284B7E8F22}" presName="Name37" presStyleLbl="parChTrans1D2" presStyleIdx="1" presStyleCnt="3"/>
      <dgm:spPr/>
      <dgm:t>
        <a:bodyPr/>
        <a:lstStyle/>
        <a:p>
          <a:endParaRPr lang="cs-CZ"/>
        </a:p>
      </dgm:t>
    </dgm:pt>
    <dgm:pt modelId="{5A995BCE-ED62-4972-A596-CACEFA288EDB}" type="pres">
      <dgm:prSet presAssocID="{1EA919B8-404F-4E3D-A11E-4F180EC14A52}" presName="hierRoot2" presStyleCnt="0">
        <dgm:presLayoutVars>
          <dgm:hierBranch val="init"/>
        </dgm:presLayoutVars>
      </dgm:prSet>
      <dgm:spPr/>
    </dgm:pt>
    <dgm:pt modelId="{D663C69B-F0F8-48E5-8E7E-EBA8606F9EF2}" type="pres">
      <dgm:prSet presAssocID="{1EA919B8-404F-4E3D-A11E-4F180EC14A52}" presName="rootComposite" presStyleCnt="0"/>
      <dgm:spPr/>
    </dgm:pt>
    <dgm:pt modelId="{AED6D93C-B0BF-4C05-91BD-9AA7DF1ED627}" type="pres">
      <dgm:prSet presAssocID="{1EA919B8-404F-4E3D-A11E-4F180EC14A52}" presName="rootText" presStyleLbl="node1" presStyleIdx="1" presStyleCnt="3" custScaleY="70760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F1408DD1-8961-4939-BB95-A9AF3CD7F47A}" type="pres">
      <dgm:prSet presAssocID="{1EA919B8-404F-4E3D-A11E-4F180EC14A52}" presName="titleText2" presStyleLbl="fgAcc1" presStyleIdx="1" presStyleCnt="3" custScaleX="116456" custScaleY="196736" custLinFactNeighborX="194" custLinFactNeighborY="61369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04B839D-244F-48EC-8130-FD361EA320F4}" type="pres">
      <dgm:prSet presAssocID="{1EA919B8-404F-4E3D-A11E-4F180EC14A52}" presName="rootConnector" presStyleLbl="node2" presStyleIdx="0" presStyleCnt="0"/>
      <dgm:spPr/>
      <dgm:t>
        <a:bodyPr/>
        <a:lstStyle/>
        <a:p>
          <a:endParaRPr lang="cs-CZ"/>
        </a:p>
      </dgm:t>
    </dgm:pt>
    <dgm:pt modelId="{9780B740-B390-4259-8638-13EA27289929}" type="pres">
      <dgm:prSet presAssocID="{1EA919B8-404F-4E3D-A11E-4F180EC14A52}" presName="hierChild4" presStyleCnt="0"/>
      <dgm:spPr/>
    </dgm:pt>
    <dgm:pt modelId="{0719A68F-9B6D-48B2-BFF6-9DB82F36BF00}" type="pres">
      <dgm:prSet presAssocID="{1EA919B8-404F-4E3D-A11E-4F180EC14A52}" presName="hierChild5" presStyleCnt="0"/>
      <dgm:spPr/>
    </dgm:pt>
    <dgm:pt modelId="{8CD314B8-4D2A-48E7-A100-A68ED80B1E9D}" type="pres">
      <dgm:prSet presAssocID="{E6CA2F3A-FD5B-4AE8-839D-1D9A2C901172}" presName="Name37" presStyleLbl="parChTrans1D2" presStyleIdx="2" presStyleCnt="3"/>
      <dgm:spPr/>
      <dgm:t>
        <a:bodyPr/>
        <a:lstStyle/>
        <a:p>
          <a:endParaRPr lang="cs-CZ"/>
        </a:p>
      </dgm:t>
    </dgm:pt>
    <dgm:pt modelId="{CC2513F2-06EB-409D-B914-AA7BE5EE0CF1}" type="pres">
      <dgm:prSet presAssocID="{28353D82-2FB5-42FC-A3E1-F487AEA70CAE}" presName="hierRoot2" presStyleCnt="0">
        <dgm:presLayoutVars>
          <dgm:hierBranch val="init"/>
        </dgm:presLayoutVars>
      </dgm:prSet>
      <dgm:spPr/>
    </dgm:pt>
    <dgm:pt modelId="{0400381C-76E7-4CEE-A131-0D4FCA6F7341}" type="pres">
      <dgm:prSet presAssocID="{28353D82-2FB5-42FC-A3E1-F487AEA70CAE}" presName="rootComposite" presStyleCnt="0"/>
      <dgm:spPr/>
    </dgm:pt>
    <dgm:pt modelId="{61D5F354-660F-4BB7-9F1E-D50E32EE191D}" type="pres">
      <dgm:prSet presAssocID="{28353D82-2FB5-42FC-A3E1-F487AEA70CAE}" presName="rootText" presStyleLbl="node1" presStyleIdx="2" presStyleCnt="3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9858B58D-EC71-4828-AB43-A10BCC55EF59}" type="pres">
      <dgm:prSet presAssocID="{28353D82-2FB5-42FC-A3E1-F487AEA70CAE}" presName="titleText2" presStyleLbl="fgAcc1" presStyleIdx="2" presStyleCnt="3" custScaleX="114582" custScaleY="195442" custLinFactNeighborX="-7740" custLinFactNeighborY="17186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CA4EC7EB-6BA3-4632-B711-BDBD41F85730}" type="pres">
      <dgm:prSet presAssocID="{28353D82-2FB5-42FC-A3E1-F487AEA70CAE}" presName="rootConnector" presStyleLbl="node2" presStyleIdx="0" presStyleCnt="0"/>
      <dgm:spPr/>
      <dgm:t>
        <a:bodyPr/>
        <a:lstStyle/>
        <a:p>
          <a:endParaRPr lang="cs-CZ"/>
        </a:p>
      </dgm:t>
    </dgm:pt>
    <dgm:pt modelId="{8338E00C-322D-4D57-80A1-FBB4928F2922}" type="pres">
      <dgm:prSet presAssocID="{28353D82-2FB5-42FC-A3E1-F487AEA70CAE}" presName="hierChild4" presStyleCnt="0"/>
      <dgm:spPr/>
    </dgm:pt>
    <dgm:pt modelId="{5C74288A-0B6A-4DA3-8F7C-0C4E2E7E6C7F}" type="pres">
      <dgm:prSet presAssocID="{28353D82-2FB5-42FC-A3E1-F487AEA70CAE}" presName="hierChild5" presStyleCnt="0"/>
      <dgm:spPr/>
    </dgm:pt>
    <dgm:pt modelId="{9D182F09-D1BE-4B72-B516-F0BB9256D9A2}" type="pres">
      <dgm:prSet presAssocID="{CE235AD3-22C9-4EB9-9A97-2EFBBB7A179E}" presName="hierChild3" presStyleCnt="0"/>
      <dgm:spPr/>
    </dgm:pt>
  </dgm:ptLst>
  <dgm:cxnLst>
    <dgm:cxn modelId="{58F4D552-ADD1-4104-AF03-6238B43E678D}" srcId="{CE235AD3-22C9-4EB9-9A97-2EFBBB7A179E}" destId="{62539773-09A5-4CBB-8941-323D83733AD3}" srcOrd="0" destOrd="0" parTransId="{FFF16CC0-60A5-4859-B0BE-5FD93F84808F}" sibTransId="{11BC2D51-C743-4B4E-A59D-8E25F42D8EEC}"/>
    <dgm:cxn modelId="{4237FD86-5349-430F-8D00-E092AD022DF9}" type="presOf" srcId="{CE235AD3-22C9-4EB9-9A97-2EFBBB7A179E}" destId="{9668A19A-8803-4948-B3EF-DA8C585E8A94}" srcOrd="1" destOrd="0" presId="urn:microsoft.com/office/officeart/2008/layout/NameandTitleOrganizationalChart"/>
    <dgm:cxn modelId="{6A12B230-4604-4A9C-9BC2-7CCD85733CC7}" type="presOf" srcId="{1EA919B8-404F-4E3D-A11E-4F180EC14A52}" destId="{AED6D93C-B0BF-4C05-91BD-9AA7DF1ED627}" srcOrd="0" destOrd="0" presId="urn:microsoft.com/office/officeart/2008/layout/NameandTitleOrganizationalChart"/>
    <dgm:cxn modelId="{5D016272-6F26-474B-BCA0-3D77EBD239DA}" type="presOf" srcId="{FFF16CC0-60A5-4859-B0BE-5FD93F84808F}" destId="{B19456F6-7AAE-4817-8CF6-20EBE52017D5}" srcOrd="0" destOrd="0" presId="urn:microsoft.com/office/officeart/2008/layout/NameandTitleOrganizationalChart"/>
    <dgm:cxn modelId="{AA27DE9B-E116-486D-ACB6-40EE050FF023}" type="presOf" srcId="{28353D82-2FB5-42FC-A3E1-F487AEA70CAE}" destId="{61D5F354-660F-4BB7-9F1E-D50E32EE191D}" srcOrd="0" destOrd="0" presId="urn:microsoft.com/office/officeart/2008/layout/NameandTitleOrganizationalChart"/>
    <dgm:cxn modelId="{450646E1-8BD9-4296-B456-22430DD9BED2}" type="presOf" srcId="{11BC2D51-C743-4B4E-A59D-8E25F42D8EEC}" destId="{882E249A-36F5-47AF-B2B1-C59C1C3C4182}" srcOrd="0" destOrd="0" presId="urn:microsoft.com/office/officeart/2008/layout/NameandTitleOrganizationalChart"/>
    <dgm:cxn modelId="{954D6299-EDD4-40BA-8D74-F8FAD2E1AB98}" type="presOf" srcId="{62539773-09A5-4CBB-8941-323D83733AD3}" destId="{BAF87EDE-95B9-4D16-BC66-6495FB4ABE4F}" srcOrd="0" destOrd="0" presId="urn:microsoft.com/office/officeart/2008/layout/NameandTitleOrganizationalChart"/>
    <dgm:cxn modelId="{2428F915-6092-4665-901A-7210FD06E514}" srcId="{CE235AD3-22C9-4EB9-9A97-2EFBBB7A179E}" destId="{28353D82-2FB5-42FC-A3E1-F487AEA70CAE}" srcOrd="2" destOrd="0" parTransId="{E6CA2F3A-FD5B-4AE8-839D-1D9A2C901172}" sibTransId="{6BA0D2ED-84DC-48D0-B186-CCCF9069B4E3}"/>
    <dgm:cxn modelId="{90C10D79-20B2-4586-84F2-338AB059008C}" type="presOf" srcId="{8E25FEF7-0A87-4894-9E4A-6C457AA85AD8}" destId="{C38ED4C3-9CAC-4A8D-B598-B7AFE670A5D8}" srcOrd="0" destOrd="0" presId="urn:microsoft.com/office/officeart/2008/layout/NameandTitleOrganizationalChart"/>
    <dgm:cxn modelId="{8177E9F6-AF3B-4A19-93CB-4C2E0CFF116D}" type="presOf" srcId="{6BA0D2ED-84DC-48D0-B186-CCCF9069B4E3}" destId="{9858B58D-EC71-4828-AB43-A10BCC55EF59}" srcOrd="0" destOrd="0" presId="urn:microsoft.com/office/officeart/2008/layout/NameandTitleOrganizationalChart"/>
    <dgm:cxn modelId="{DECA75D8-857B-4914-BAE0-14327A588B0A}" srcId="{CE235AD3-22C9-4EB9-9A97-2EFBBB7A179E}" destId="{1EA919B8-404F-4E3D-A11E-4F180EC14A52}" srcOrd="1" destOrd="0" parTransId="{86FBFACF-3861-450E-8273-5C284B7E8F22}" sibTransId="{3D43A130-7B2F-4041-BDF3-6AD4F233C0B4}"/>
    <dgm:cxn modelId="{3B2CFC6E-7643-4FC8-87D0-A57457A46305}" type="presOf" srcId="{28353D82-2FB5-42FC-A3E1-F487AEA70CAE}" destId="{CA4EC7EB-6BA3-4632-B711-BDBD41F85730}" srcOrd="1" destOrd="0" presId="urn:microsoft.com/office/officeart/2008/layout/NameandTitleOrganizationalChart"/>
    <dgm:cxn modelId="{C9181523-4D5B-4FA3-A89A-B9E23FEC0DAB}" type="presOf" srcId="{62539773-09A5-4CBB-8941-323D83733AD3}" destId="{196288F2-8A5D-46FB-968D-8C034642D48D}" srcOrd="1" destOrd="0" presId="urn:microsoft.com/office/officeart/2008/layout/NameandTitleOrganizationalChart"/>
    <dgm:cxn modelId="{84644C61-94DE-40C0-9725-58DC1CCEA129}" type="presOf" srcId="{8442E6D6-C7C1-429A-B89C-596FAF51FE24}" destId="{81606531-E204-4073-A361-7D4EFDF1DA93}" srcOrd="0" destOrd="0" presId="urn:microsoft.com/office/officeart/2008/layout/NameandTitleOrganizationalChart"/>
    <dgm:cxn modelId="{CE0D5134-4B04-4C5F-AAFC-501C8B7F3D4A}" type="presOf" srcId="{1EA919B8-404F-4E3D-A11E-4F180EC14A52}" destId="{E04B839D-244F-48EC-8130-FD361EA320F4}" srcOrd="1" destOrd="0" presId="urn:microsoft.com/office/officeart/2008/layout/NameandTitleOrganizationalChart"/>
    <dgm:cxn modelId="{879DBA0B-3BDC-49B4-8B5F-1430F081C38B}" type="presOf" srcId="{3D43A130-7B2F-4041-BDF3-6AD4F233C0B4}" destId="{F1408DD1-8961-4939-BB95-A9AF3CD7F47A}" srcOrd="0" destOrd="0" presId="urn:microsoft.com/office/officeart/2008/layout/NameandTitleOrganizationalChart"/>
    <dgm:cxn modelId="{545744B4-B0CA-4F8E-9D17-D330CAE9725D}" srcId="{8E25FEF7-0A87-4894-9E4A-6C457AA85AD8}" destId="{CE235AD3-22C9-4EB9-9A97-2EFBBB7A179E}" srcOrd="0" destOrd="0" parTransId="{D264D7BF-37CF-4053-BA39-EDF0D1EF6AB5}" sibTransId="{8442E6D6-C7C1-429A-B89C-596FAF51FE24}"/>
    <dgm:cxn modelId="{DBAFF0F3-FDC1-47CD-BCA1-DB691146B306}" type="presOf" srcId="{E6CA2F3A-FD5B-4AE8-839D-1D9A2C901172}" destId="{8CD314B8-4D2A-48E7-A100-A68ED80B1E9D}" srcOrd="0" destOrd="0" presId="urn:microsoft.com/office/officeart/2008/layout/NameandTitleOrganizationalChart"/>
    <dgm:cxn modelId="{34189B2D-94D4-4222-84F7-E221D994730E}" type="presOf" srcId="{CE235AD3-22C9-4EB9-9A97-2EFBBB7A179E}" destId="{C62FCE22-A49B-4862-85D1-FBDE13722017}" srcOrd="0" destOrd="0" presId="urn:microsoft.com/office/officeart/2008/layout/NameandTitleOrganizationalChart"/>
    <dgm:cxn modelId="{65349EAD-2C30-478D-B5F0-97B5E90E787C}" type="presOf" srcId="{86FBFACF-3861-450E-8273-5C284B7E8F22}" destId="{22BF4900-17B5-4A02-8E3C-56CD1E40E019}" srcOrd="0" destOrd="0" presId="urn:microsoft.com/office/officeart/2008/layout/NameandTitleOrganizationalChart"/>
    <dgm:cxn modelId="{BECE0B1D-AD72-43C1-BE29-80D5066E0CD5}" type="presParOf" srcId="{C38ED4C3-9CAC-4A8D-B598-B7AFE670A5D8}" destId="{A812321F-D707-4E37-9253-7F8F9C994A37}" srcOrd="0" destOrd="0" presId="urn:microsoft.com/office/officeart/2008/layout/NameandTitleOrganizationalChart"/>
    <dgm:cxn modelId="{34338AC2-397A-434B-B1B2-DB9BA44A2C44}" type="presParOf" srcId="{A812321F-D707-4E37-9253-7F8F9C994A37}" destId="{58B7EF28-F98D-4BF1-A8E2-4253413BC9D0}" srcOrd="0" destOrd="0" presId="urn:microsoft.com/office/officeart/2008/layout/NameandTitleOrganizationalChart"/>
    <dgm:cxn modelId="{EC4B3056-9D2A-4E66-9A30-0A362F6E5994}" type="presParOf" srcId="{58B7EF28-F98D-4BF1-A8E2-4253413BC9D0}" destId="{C62FCE22-A49B-4862-85D1-FBDE13722017}" srcOrd="0" destOrd="0" presId="urn:microsoft.com/office/officeart/2008/layout/NameandTitleOrganizationalChart"/>
    <dgm:cxn modelId="{F2545CEC-8BF7-4258-BAE5-B428672E1E5A}" type="presParOf" srcId="{58B7EF28-F98D-4BF1-A8E2-4253413BC9D0}" destId="{81606531-E204-4073-A361-7D4EFDF1DA93}" srcOrd="1" destOrd="0" presId="urn:microsoft.com/office/officeart/2008/layout/NameandTitleOrganizationalChart"/>
    <dgm:cxn modelId="{C105DD2D-D4A9-461F-9490-C84ADE952E89}" type="presParOf" srcId="{58B7EF28-F98D-4BF1-A8E2-4253413BC9D0}" destId="{9668A19A-8803-4948-B3EF-DA8C585E8A94}" srcOrd="2" destOrd="0" presId="urn:microsoft.com/office/officeart/2008/layout/NameandTitleOrganizationalChart"/>
    <dgm:cxn modelId="{5AEA630E-5356-4E26-B824-BCD096059630}" type="presParOf" srcId="{A812321F-D707-4E37-9253-7F8F9C994A37}" destId="{D0C51A57-554F-47DB-B88D-464DFC38E96C}" srcOrd="1" destOrd="0" presId="urn:microsoft.com/office/officeart/2008/layout/NameandTitleOrganizationalChart"/>
    <dgm:cxn modelId="{A539087D-A1E1-4C37-9F84-345D7EFE6B36}" type="presParOf" srcId="{D0C51A57-554F-47DB-B88D-464DFC38E96C}" destId="{B19456F6-7AAE-4817-8CF6-20EBE52017D5}" srcOrd="0" destOrd="0" presId="urn:microsoft.com/office/officeart/2008/layout/NameandTitleOrganizationalChart"/>
    <dgm:cxn modelId="{B0676A66-0F9A-43C3-BC78-4467C49383A5}" type="presParOf" srcId="{D0C51A57-554F-47DB-B88D-464DFC38E96C}" destId="{68BDCF2B-33FE-4312-A10F-1C8A43ACB390}" srcOrd="1" destOrd="0" presId="urn:microsoft.com/office/officeart/2008/layout/NameandTitleOrganizationalChart"/>
    <dgm:cxn modelId="{5CB31541-9E25-4A43-9A88-DC4FC4B8BC91}" type="presParOf" srcId="{68BDCF2B-33FE-4312-A10F-1C8A43ACB390}" destId="{A375FA37-4943-4D63-8938-EA7E2D2AA289}" srcOrd="0" destOrd="0" presId="urn:microsoft.com/office/officeart/2008/layout/NameandTitleOrganizationalChart"/>
    <dgm:cxn modelId="{3D91C81E-984D-4DCA-9CB6-8A463AE804CB}" type="presParOf" srcId="{A375FA37-4943-4D63-8938-EA7E2D2AA289}" destId="{BAF87EDE-95B9-4D16-BC66-6495FB4ABE4F}" srcOrd="0" destOrd="0" presId="urn:microsoft.com/office/officeart/2008/layout/NameandTitleOrganizationalChart"/>
    <dgm:cxn modelId="{C4DD7A9D-1B3D-4AF1-8665-A58E4667E171}" type="presParOf" srcId="{A375FA37-4943-4D63-8938-EA7E2D2AA289}" destId="{882E249A-36F5-47AF-B2B1-C59C1C3C4182}" srcOrd="1" destOrd="0" presId="urn:microsoft.com/office/officeart/2008/layout/NameandTitleOrganizationalChart"/>
    <dgm:cxn modelId="{ADCF4117-9A4B-4795-93FF-16581B3BC34D}" type="presParOf" srcId="{A375FA37-4943-4D63-8938-EA7E2D2AA289}" destId="{196288F2-8A5D-46FB-968D-8C034642D48D}" srcOrd="2" destOrd="0" presId="urn:microsoft.com/office/officeart/2008/layout/NameandTitleOrganizationalChart"/>
    <dgm:cxn modelId="{CA69F227-26A7-4864-990D-C6641ADED4C8}" type="presParOf" srcId="{68BDCF2B-33FE-4312-A10F-1C8A43ACB390}" destId="{72420ED9-82AE-4651-91D8-9AE2EBB90D9F}" srcOrd="1" destOrd="0" presId="urn:microsoft.com/office/officeart/2008/layout/NameandTitleOrganizationalChart"/>
    <dgm:cxn modelId="{F0F599C7-DEE2-493F-B44F-9FFC4F4C8B12}" type="presParOf" srcId="{68BDCF2B-33FE-4312-A10F-1C8A43ACB390}" destId="{09647D80-E9B1-4F07-8435-231268525D69}" srcOrd="2" destOrd="0" presId="urn:microsoft.com/office/officeart/2008/layout/NameandTitleOrganizationalChart"/>
    <dgm:cxn modelId="{E6BF27A2-9E1F-4B20-9839-395CBCEBEF16}" type="presParOf" srcId="{D0C51A57-554F-47DB-B88D-464DFC38E96C}" destId="{22BF4900-17B5-4A02-8E3C-56CD1E40E019}" srcOrd="2" destOrd="0" presId="urn:microsoft.com/office/officeart/2008/layout/NameandTitleOrganizationalChart"/>
    <dgm:cxn modelId="{223919B6-EFE8-49DC-A48A-B262410E2D01}" type="presParOf" srcId="{D0C51A57-554F-47DB-B88D-464DFC38E96C}" destId="{5A995BCE-ED62-4972-A596-CACEFA288EDB}" srcOrd="3" destOrd="0" presId="urn:microsoft.com/office/officeart/2008/layout/NameandTitleOrganizationalChart"/>
    <dgm:cxn modelId="{77D59406-12EC-49AB-BA38-5C02218ACB8A}" type="presParOf" srcId="{5A995BCE-ED62-4972-A596-CACEFA288EDB}" destId="{D663C69B-F0F8-48E5-8E7E-EBA8606F9EF2}" srcOrd="0" destOrd="0" presId="urn:microsoft.com/office/officeart/2008/layout/NameandTitleOrganizationalChart"/>
    <dgm:cxn modelId="{7F60EAF1-AA10-41B3-AE5B-F004D0F86E1E}" type="presParOf" srcId="{D663C69B-F0F8-48E5-8E7E-EBA8606F9EF2}" destId="{AED6D93C-B0BF-4C05-91BD-9AA7DF1ED627}" srcOrd="0" destOrd="0" presId="urn:microsoft.com/office/officeart/2008/layout/NameandTitleOrganizationalChart"/>
    <dgm:cxn modelId="{56CC239A-4736-4010-B3ED-CA78ED4767CF}" type="presParOf" srcId="{D663C69B-F0F8-48E5-8E7E-EBA8606F9EF2}" destId="{F1408DD1-8961-4939-BB95-A9AF3CD7F47A}" srcOrd="1" destOrd="0" presId="urn:microsoft.com/office/officeart/2008/layout/NameandTitleOrganizationalChart"/>
    <dgm:cxn modelId="{9FCE6CEE-73CD-45C4-8963-7160C42BC9FE}" type="presParOf" srcId="{D663C69B-F0F8-48E5-8E7E-EBA8606F9EF2}" destId="{E04B839D-244F-48EC-8130-FD361EA320F4}" srcOrd="2" destOrd="0" presId="urn:microsoft.com/office/officeart/2008/layout/NameandTitleOrganizationalChart"/>
    <dgm:cxn modelId="{88A0A153-2AAB-4D69-BFA2-6F82FE0E8188}" type="presParOf" srcId="{5A995BCE-ED62-4972-A596-CACEFA288EDB}" destId="{9780B740-B390-4259-8638-13EA27289929}" srcOrd="1" destOrd="0" presId="urn:microsoft.com/office/officeart/2008/layout/NameandTitleOrganizationalChart"/>
    <dgm:cxn modelId="{21C4C3C0-31D0-4FE0-892D-81212A4F8D1E}" type="presParOf" srcId="{5A995BCE-ED62-4972-A596-CACEFA288EDB}" destId="{0719A68F-9B6D-48B2-BFF6-9DB82F36BF00}" srcOrd="2" destOrd="0" presId="urn:microsoft.com/office/officeart/2008/layout/NameandTitleOrganizationalChart"/>
    <dgm:cxn modelId="{3554E53F-DD7C-4F5F-8B49-9A425036A1D1}" type="presParOf" srcId="{D0C51A57-554F-47DB-B88D-464DFC38E96C}" destId="{8CD314B8-4D2A-48E7-A100-A68ED80B1E9D}" srcOrd="4" destOrd="0" presId="urn:microsoft.com/office/officeart/2008/layout/NameandTitleOrganizationalChart"/>
    <dgm:cxn modelId="{23FAE00E-2A01-4682-977C-F821A484EBA8}" type="presParOf" srcId="{D0C51A57-554F-47DB-B88D-464DFC38E96C}" destId="{CC2513F2-06EB-409D-B914-AA7BE5EE0CF1}" srcOrd="5" destOrd="0" presId="urn:microsoft.com/office/officeart/2008/layout/NameandTitleOrganizationalChart"/>
    <dgm:cxn modelId="{7E50A577-665D-4A16-8901-B4E9114E9E23}" type="presParOf" srcId="{CC2513F2-06EB-409D-B914-AA7BE5EE0CF1}" destId="{0400381C-76E7-4CEE-A131-0D4FCA6F7341}" srcOrd="0" destOrd="0" presId="urn:microsoft.com/office/officeart/2008/layout/NameandTitleOrganizationalChart"/>
    <dgm:cxn modelId="{6DE0903C-0BE5-415D-BCFF-1E23E1BD7DAF}" type="presParOf" srcId="{0400381C-76E7-4CEE-A131-0D4FCA6F7341}" destId="{61D5F354-660F-4BB7-9F1E-D50E32EE191D}" srcOrd="0" destOrd="0" presId="urn:microsoft.com/office/officeart/2008/layout/NameandTitleOrganizationalChart"/>
    <dgm:cxn modelId="{669B3779-A04C-4374-B845-51893F450429}" type="presParOf" srcId="{0400381C-76E7-4CEE-A131-0D4FCA6F7341}" destId="{9858B58D-EC71-4828-AB43-A10BCC55EF59}" srcOrd="1" destOrd="0" presId="urn:microsoft.com/office/officeart/2008/layout/NameandTitleOrganizationalChart"/>
    <dgm:cxn modelId="{A3C3F242-0815-410B-9241-3F82D7D01224}" type="presParOf" srcId="{0400381C-76E7-4CEE-A131-0D4FCA6F7341}" destId="{CA4EC7EB-6BA3-4632-B711-BDBD41F85730}" srcOrd="2" destOrd="0" presId="urn:microsoft.com/office/officeart/2008/layout/NameandTitleOrganizationalChart"/>
    <dgm:cxn modelId="{54556A91-9666-4F87-92A9-39A10E2D18A9}" type="presParOf" srcId="{CC2513F2-06EB-409D-B914-AA7BE5EE0CF1}" destId="{8338E00C-322D-4D57-80A1-FBB4928F2922}" srcOrd="1" destOrd="0" presId="urn:microsoft.com/office/officeart/2008/layout/NameandTitleOrganizationalChart"/>
    <dgm:cxn modelId="{5A4A7D53-16AE-4FA3-8D04-E18F364C4C07}" type="presParOf" srcId="{CC2513F2-06EB-409D-B914-AA7BE5EE0CF1}" destId="{5C74288A-0B6A-4DA3-8F7C-0C4E2E7E6C7F}" srcOrd="2" destOrd="0" presId="urn:microsoft.com/office/officeart/2008/layout/NameandTitleOrganizationalChart"/>
    <dgm:cxn modelId="{726CEEB6-BA76-44F9-BA4E-1791B80396FC}" type="presParOf" srcId="{A812321F-D707-4E37-9253-7F8F9C994A37}" destId="{9D182F09-D1BE-4B72-B516-F0BB9256D9A2}" srcOrd="2" destOrd="0" presId="urn:microsoft.com/office/officeart/2008/layout/NameandTitleOrganizationalChart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A321B1-3B89-434F-A792-DC0DDE9709C1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D2873-0399-4721-813A-1D5D8D848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131BAAC-9E76-458C-BFE7-BBD719CF819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74B8668-F726-4DD8-8D18-831C59D4B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55D33-62E9-41F1-A31C-64E8D37574E6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8EF0F6-5C85-4713-B277-77B20CEA0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FD4C9-8A8F-4C20-8B19-F8B90E071DE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8FF55-4E00-461F-B171-3C4E5B303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48AFE-60FD-4FFD-A943-4DF4D10ACB8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F27D7-E2F7-4570-9BBF-0997BF44D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572B0F4-5A7C-4022-886B-018672333B63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3CEB2DF-C470-4FCA-B8EE-109A21717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CDAED-0FC1-4626-B165-844991E79CB9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A70C7-872A-41A5-9947-E53F56BB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E2FDA10-D831-42FF-9881-7BC01DA03A7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7B3BFF3-2C88-4F50-83C6-1E5D0B5D2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8E395CB-0AC6-4DCE-8C2A-C6DA09D68E03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093691-4F51-494F-8058-401E65BAC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3B5E2-39BA-4A29-BE90-3F908A66122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28EEA-7A50-4A94-917D-76700F5BC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6B0C3-123A-45EC-8770-52154B5C4724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B3C20-23C3-4FEC-9FEF-CEF37013D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AC1C2C-3F3A-4E3C-9B06-D3D9868D302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35076E-1EEF-4333-8F5E-21618C34A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5" r:id="rId4"/>
    <p:sldLayoutId id="2147483814" r:id="rId5"/>
    <p:sldLayoutId id="2147483819" r:id="rId6"/>
    <p:sldLayoutId id="2147483813" r:id="rId7"/>
    <p:sldLayoutId id="2147483820" r:id="rId8"/>
    <p:sldLayoutId id="2147483821" r:id="rId9"/>
    <p:sldLayoutId id="2147483812" r:id="rId10"/>
    <p:sldLayoutId id="214748381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08C9B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BACDD4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E2D4AA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aumfinger.de/anolis_roquet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saumfinger.de/anolis_winstoni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en.wikipedia.org/wiki/Anolis_cristatellus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7950" y="404813"/>
            <a:ext cx="6172200" cy="11080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Biologie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16213" y="1557338"/>
            <a:ext cx="4071937" cy="500062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Ještěři rodu Anolis – ostrovní druhy a jejich ohrožení</a:t>
            </a:r>
            <a:endParaRPr lang="cs-CZ" dirty="0"/>
          </a:p>
        </p:txBody>
      </p:sp>
      <p:pic>
        <p:nvPicPr>
          <p:cNvPr id="2050" name="Picture 2" descr="C:\Users\pc\Desktop\Anolis_oculatus_winstoni.jpg"/>
          <p:cNvPicPr>
            <a:picLocks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781300"/>
            <a:ext cx="324167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95513" y="5445125"/>
            <a:ext cx="5113337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Century Schoolbook" pitchFamily="18" charset="0"/>
              </a:rPr>
              <a:t>File:Anolis oculatus winstoni.jpg. In </a:t>
            </a:r>
            <a:r>
              <a:rPr lang="cs-CZ" sz="1000" i="1">
                <a:latin typeface="Century Schoolbook" pitchFamily="18" charset="0"/>
              </a:rPr>
              <a:t>Wikipedia : the free encyclopedia</a:t>
            </a:r>
            <a:r>
              <a:rPr lang="cs-CZ" sz="1000">
                <a:latin typeface="Century Schoolbook" pitchFamily="18" charset="0"/>
              </a:rPr>
              <a:t> [online]. St. Petersburg (Florida) : Wikipedia Foundation, 21.5 2006 [cit. 2011-01-26]. Dostupné z WWW: &lt;http://commons.wikimedia.org/wiki/File:Anolis_oculatus_winstoni.jpg&gt;.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611188" y="708025"/>
            <a:ext cx="66976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entury Schoolbook" pitchFamily="18" charset="0"/>
              </a:rPr>
              <a:t>Charakteristika</a:t>
            </a:r>
            <a:r>
              <a:rPr lang="cs-CZ" b="1">
                <a:latin typeface="Century Schoolbook" pitchFamily="18" charset="0"/>
              </a:rPr>
              <a:t> rodu Anolis</a:t>
            </a: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827088" y="1268413"/>
            <a:ext cx="4968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superrod čítající více než 300 druhů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1331913" y="1655763"/>
            <a:ext cx="66246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Obývají rozsáhlou oblast tropické střední a Jižní Ameriky včetně množství ostrovů (Kuba, Hispaniola atd.)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827088" y="3619500"/>
            <a:ext cx="4537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Zajímavosti:</a:t>
            </a: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1476375" y="3933825"/>
            <a:ext cx="633571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Mají přísavné lamely na prstech stejně jako gekoni, jsou jimi schopni se přichytit a pohybovat po jakkoli kluzkém povrchu (sklo)</a:t>
            </a:r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666750" y="2973388"/>
            <a:ext cx="7272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Některé druhy jsou naopak velice přizpůsobivé a žijí </a:t>
            </a:r>
            <a:r>
              <a:rPr lang="cs-CZ" i="1">
                <a:latin typeface="Century Schoolbook" pitchFamily="18" charset="0"/>
              </a:rPr>
              <a:t>synantropně</a:t>
            </a:r>
          </a:p>
        </p:txBody>
      </p:sp>
      <p:sp>
        <p:nvSpPr>
          <p:cNvPr id="14343" name="TextovéPole 7"/>
          <p:cNvSpPr txBox="1">
            <a:spLocks noChangeArrowheads="1"/>
          </p:cNvSpPr>
          <p:nvPr/>
        </p:nvSpPr>
        <p:spPr bwMode="auto">
          <a:xfrm>
            <a:off x="1476375" y="4973638"/>
            <a:ext cx="5759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Jsou schopni barvoměny podle nálady a prostředí</a:t>
            </a:r>
          </a:p>
        </p:txBody>
      </p:sp>
      <p:sp>
        <p:nvSpPr>
          <p:cNvPr id="14344" name="TextovéPole 8"/>
          <p:cNvSpPr txBox="1">
            <a:spLocks noChangeArrowheads="1"/>
          </p:cNvSpPr>
          <p:nvPr/>
        </p:nvSpPr>
        <p:spPr bwMode="auto">
          <a:xfrm>
            <a:off x="1473200" y="5661025"/>
            <a:ext cx="59769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Některé druhy byly </a:t>
            </a:r>
            <a:r>
              <a:rPr lang="cs-CZ" i="1">
                <a:latin typeface="Century Schoolbook" pitchFamily="18" charset="0"/>
              </a:rPr>
              <a:t>introdukovány</a:t>
            </a:r>
            <a:r>
              <a:rPr lang="cs-CZ">
                <a:latin typeface="Century Schoolbook" pitchFamily="18" charset="0"/>
              </a:rPr>
              <a:t> i do Severní Ameriky (A. cristatellus – Florida, Dominika)</a:t>
            </a:r>
          </a:p>
        </p:txBody>
      </p:sp>
      <p:sp>
        <p:nvSpPr>
          <p:cNvPr id="14345" name="TextovéPole 9"/>
          <p:cNvSpPr txBox="1">
            <a:spLocks noChangeArrowheads="1"/>
          </p:cNvSpPr>
          <p:nvPr/>
        </p:nvSpPr>
        <p:spPr bwMode="auto">
          <a:xfrm>
            <a:off x="727075" y="2314575"/>
            <a:ext cx="68405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Mnoho druhů je </a:t>
            </a:r>
            <a:r>
              <a:rPr lang="cs-CZ" i="1">
                <a:latin typeface="Century Schoolbook" pitchFamily="18" charset="0"/>
              </a:rPr>
              <a:t>endemitních</a:t>
            </a:r>
            <a:r>
              <a:rPr lang="cs-CZ">
                <a:latin typeface="Century Schoolbook" pitchFamily="18" charset="0"/>
              </a:rPr>
              <a:t> a jsou ohroženy zásahy člověka i změnami prostředí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971600" y="218846"/>
          <a:ext cx="678661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 descr="P1110951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48038" y="4283075"/>
            <a:ext cx="2128837" cy="146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971550" y="585788"/>
            <a:ext cx="5184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Zjednodušená systematika rodu Anolis</a:t>
            </a:r>
          </a:p>
        </p:txBody>
      </p:sp>
      <p:pic>
        <p:nvPicPr>
          <p:cNvPr id="6" name="Picture 2" descr="C:\Users\pc\Desktop\FOTKY PRO PREZENTACE\Anolis oculatus winstoni\P1110957.JPG"/>
          <p:cNvPicPr>
            <a:picLocks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51500" y="4273550"/>
            <a:ext cx="2233613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Users\pc\Desktop\MOJE MATERIÁLY\MOJE PREZENTACE\BIOLOGIE\A.cristatellus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74700" y="4292600"/>
            <a:ext cx="2141538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3850" y="5876925"/>
            <a:ext cx="36004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Century Schoolbook" pitchFamily="18" charset="0"/>
              </a:rPr>
              <a:t>File:CrestedAnoleDRMay07.jpg. In </a:t>
            </a:r>
            <a:r>
              <a:rPr lang="cs-CZ" sz="800" i="1">
                <a:latin typeface="Century Schoolbook" pitchFamily="18" charset="0"/>
              </a:rPr>
              <a:t>Wikipedia : the free encyclopedia</a:t>
            </a:r>
            <a:r>
              <a:rPr lang="cs-CZ" sz="800">
                <a:latin typeface="Century Schoolbook" pitchFamily="18" charset="0"/>
              </a:rPr>
              <a:t> [online]. St. Petersburg (Florida) : Wikipedia Foundation, 1.11.2007 [cit. 2011-01-28]. Dostupné z WWW: &lt;http://commons.wikimedia.org/wiki/File:CrestedAnoleDRMay07.jpg&gt;.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2"/>
          <p:cNvSpPr txBox="1">
            <a:spLocks noChangeArrowheads="1"/>
          </p:cNvSpPr>
          <p:nvPr/>
        </p:nvSpPr>
        <p:spPr bwMode="auto">
          <a:xfrm>
            <a:off x="1179513" y="765175"/>
            <a:ext cx="3024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  <a:hlinkClick r:id="rId2"/>
              </a:rPr>
              <a:t>Anolis roquet</a:t>
            </a:r>
            <a:endParaRPr lang="cs-CZ" b="1">
              <a:latin typeface="Century Schoolbook" pitchFamily="18" charset="0"/>
            </a:endParaRPr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1547813" y="1177925"/>
            <a:ext cx="3240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Základní informace:</a:t>
            </a:r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1403350" y="1593850"/>
            <a:ext cx="6192838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Velikost: </a:t>
            </a:r>
          </a:p>
          <a:p>
            <a:r>
              <a:rPr lang="cs-CZ">
                <a:latin typeface="Century Schoolbook" pitchFamily="18" charset="0"/>
              </a:rPr>
              <a:t>samec 20cm, samice 15cm, velmi štíhlá tělesná konstrukce </a:t>
            </a:r>
          </a:p>
          <a:p>
            <a:r>
              <a:rPr lang="cs-CZ">
                <a:latin typeface="Century Schoolbook" pitchFamily="18" charset="0"/>
              </a:rPr>
              <a:t>z toho ¾ připadá na ocas</a:t>
            </a:r>
          </a:p>
        </p:txBody>
      </p:sp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1392238" y="2911475"/>
            <a:ext cx="59055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Biotop: </a:t>
            </a:r>
          </a:p>
          <a:p>
            <a:r>
              <a:rPr lang="cs-CZ">
                <a:latin typeface="Century Schoolbook" pitchFamily="18" charset="0"/>
              </a:rPr>
              <a:t>Nejrůznější typy </a:t>
            </a:r>
            <a:r>
              <a:rPr lang="cs-CZ" i="1">
                <a:latin typeface="Century Schoolbook" pitchFamily="18" charset="0"/>
              </a:rPr>
              <a:t>biotopů</a:t>
            </a:r>
            <a:r>
              <a:rPr lang="cs-CZ">
                <a:latin typeface="Century Schoolbook" pitchFamily="18" charset="0"/>
              </a:rPr>
              <a:t> na ostrově Martinique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1392238" y="3716338"/>
            <a:ext cx="60499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Způsob života: </a:t>
            </a:r>
          </a:p>
          <a:p>
            <a:r>
              <a:rPr lang="cs-CZ">
                <a:latin typeface="Century Schoolbook" pitchFamily="18" charset="0"/>
              </a:rPr>
              <a:t>obsazuje teritorium na kmenech stromů, loví hmyz do výšky cca 3m nad zemí</a:t>
            </a:r>
          </a:p>
        </p:txBody>
      </p:sp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1392238" y="5078413"/>
            <a:ext cx="5556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Zajímavosti:</a:t>
            </a:r>
          </a:p>
          <a:p>
            <a:r>
              <a:rPr lang="cs-CZ">
                <a:latin typeface="Century Schoolbook" pitchFamily="18" charset="0"/>
              </a:rPr>
              <a:t>Vytváří pět velmi odlišně zbarvených poddruhů</a:t>
            </a:r>
          </a:p>
        </p:txBody>
      </p:sp>
      <p:pic>
        <p:nvPicPr>
          <p:cNvPr id="9" name="Obrázek 8" descr="P111095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446088"/>
            <a:ext cx="2127250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ovéPole 9"/>
          <p:cNvSpPr txBox="1">
            <a:spLocks noChangeArrowheads="1"/>
          </p:cNvSpPr>
          <p:nvPr/>
        </p:nvSpPr>
        <p:spPr bwMode="auto">
          <a:xfrm>
            <a:off x="755650" y="260350"/>
            <a:ext cx="3168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Popis jednotlivých druhů: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971550" y="476250"/>
            <a:ext cx="3024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  <a:hlinkClick r:id="rId2"/>
              </a:rPr>
              <a:t>Anolis oculatus</a:t>
            </a:r>
            <a:endParaRPr lang="cs-CZ" b="1">
              <a:latin typeface="Century Schoolbook" pitchFamily="18" charset="0"/>
            </a:endParaRP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1547813" y="1177925"/>
            <a:ext cx="3240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Základní informace: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1328738" y="1825625"/>
            <a:ext cx="61928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Velikost: </a:t>
            </a:r>
          </a:p>
          <a:p>
            <a:r>
              <a:rPr lang="cs-CZ">
                <a:latin typeface="Century Schoolbook" pitchFamily="18" charset="0"/>
              </a:rPr>
              <a:t>samec 20cm, samice 15cm, velmi štíhlá tělesná konstrukce </a:t>
            </a:r>
          </a:p>
          <a:p>
            <a:r>
              <a:rPr lang="cs-CZ">
                <a:latin typeface="Century Schoolbook" pitchFamily="18" charset="0"/>
              </a:rPr>
              <a:t>z toho ¾ připadá na ocas</a:t>
            </a:r>
          </a:p>
        </p:txBody>
      </p:sp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1392238" y="3141663"/>
            <a:ext cx="5905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Biotop: </a:t>
            </a:r>
          </a:p>
          <a:p>
            <a:r>
              <a:rPr lang="cs-CZ">
                <a:latin typeface="Century Schoolbook" pitchFamily="18" charset="0"/>
              </a:rPr>
              <a:t>Nejrůznější typy </a:t>
            </a:r>
            <a:r>
              <a:rPr lang="cs-CZ" i="1">
                <a:latin typeface="Century Schoolbook" pitchFamily="18" charset="0"/>
              </a:rPr>
              <a:t>biotopů</a:t>
            </a:r>
            <a:r>
              <a:rPr lang="cs-CZ">
                <a:latin typeface="Century Schoolbook" pitchFamily="18" charset="0"/>
              </a:rPr>
              <a:t> na ostrově Dominica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1392238" y="4035425"/>
            <a:ext cx="604996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Způsob života: </a:t>
            </a:r>
          </a:p>
          <a:p>
            <a:r>
              <a:rPr lang="cs-CZ">
                <a:latin typeface="Century Schoolbook" pitchFamily="18" charset="0"/>
              </a:rPr>
              <a:t>obsazuje teritorium na kmenech stromů, loví hmyz do výšky cca 5m nad zemí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1392238" y="5078413"/>
            <a:ext cx="57721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Zajímavosti:</a:t>
            </a:r>
          </a:p>
          <a:p>
            <a:r>
              <a:rPr lang="cs-CZ">
                <a:latin typeface="Century Schoolbook" pitchFamily="18" charset="0"/>
              </a:rPr>
              <a:t>V posledních letech je silně ohrožen invazním druhem A.cristatellus</a:t>
            </a:r>
          </a:p>
        </p:txBody>
      </p:sp>
      <p:pic>
        <p:nvPicPr>
          <p:cNvPr id="9" name="Picture 2" descr="C:\Users\pc\Desktop\FOTKY PRO PREZENTACE\Anolis oculatus winstoni\P1110957.JPG"/>
          <p:cNvPicPr>
            <a:picLocks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26150" y="323850"/>
            <a:ext cx="2276475" cy="170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2"/>
          <p:cNvSpPr txBox="1">
            <a:spLocks noChangeArrowheads="1"/>
          </p:cNvSpPr>
          <p:nvPr/>
        </p:nvSpPr>
        <p:spPr bwMode="auto">
          <a:xfrm>
            <a:off x="1179513" y="765175"/>
            <a:ext cx="30241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  <a:hlinkClick r:id="rId2"/>
              </a:rPr>
              <a:t>Anolis cristatellus</a:t>
            </a:r>
            <a:endParaRPr lang="cs-CZ" b="1">
              <a:latin typeface="Century Schoolbook" pitchFamily="18" charset="0"/>
            </a:endParaRP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1547813" y="1177925"/>
            <a:ext cx="3240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Základní informace: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1403350" y="1593850"/>
            <a:ext cx="6192838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Velikost: </a:t>
            </a:r>
          </a:p>
          <a:p>
            <a:r>
              <a:rPr lang="cs-CZ">
                <a:latin typeface="Century Schoolbook" pitchFamily="18" charset="0"/>
              </a:rPr>
              <a:t>samec 20cm, samice 15cm, </a:t>
            </a:r>
          </a:p>
          <a:p>
            <a:r>
              <a:rPr lang="cs-CZ">
                <a:latin typeface="Century Schoolbook" pitchFamily="18" charset="0"/>
              </a:rPr>
              <a:t>robustní tělesná konstrukce</a:t>
            </a: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1411288" y="2708275"/>
            <a:ext cx="5903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Biotop: </a:t>
            </a:r>
          </a:p>
          <a:p>
            <a:r>
              <a:rPr lang="cs-CZ">
                <a:latin typeface="Century Schoolbook" pitchFamily="18" charset="0"/>
              </a:rPr>
              <a:t>Nejrůznější typy </a:t>
            </a:r>
            <a:r>
              <a:rPr lang="cs-CZ" i="1">
                <a:latin typeface="Century Schoolbook" pitchFamily="18" charset="0"/>
              </a:rPr>
              <a:t>biotopů</a:t>
            </a:r>
            <a:r>
              <a:rPr lang="cs-CZ">
                <a:latin typeface="Century Schoolbook" pitchFamily="18" charset="0"/>
              </a:rPr>
              <a:t> na ostrově Puerto Rico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1400175" y="3573463"/>
            <a:ext cx="604996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Způsob života: </a:t>
            </a:r>
          </a:p>
          <a:p>
            <a:r>
              <a:rPr lang="cs-CZ">
                <a:latin typeface="Century Schoolbook" pitchFamily="18" charset="0"/>
              </a:rPr>
              <a:t>obsazuje teritorium nejrůznějšího charakteru, </a:t>
            </a:r>
          </a:p>
          <a:p>
            <a:r>
              <a:rPr lang="cs-CZ">
                <a:latin typeface="Century Schoolbook" pitchFamily="18" charset="0"/>
              </a:rPr>
              <a:t>velmi teritoriální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1392238" y="5078413"/>
            <a:ext cx="59229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Zajímavosti:</a:t>
            </a:r>
          </a:p>
          <a:p>
            <a:r>
              <a:rPr lang="cs-CZ">
                <a:latin typeface="Century Schoolbook" pitchFamily="18" charset="0"/>
              </a:rPr>
              <a:t>V posledních desetiletích se šíří karibskou oblastí a vytlačuje původní druhy Anolisů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70463" y="2217738"/>
            <a:ext cx="36004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latin typeface="Century Schoolbook" pitchFamily="18" charset="0"/>
              </a:rPr>
              <a:t>File:CrestedAnoleDRMay07.jpg. In </a:t>
            </a:r>
            <a:r>
              <a:rPr lang="cs-CZ" sz="900" i="1">
                <a:latin typeface="Century Schoolbook" pitchFamily="18" charset="0"/>
              </a:rPr>
              <a:t>Wikipedia : the free encyclopedia</a:t>
            </a:r>
            <a:r>
              <a:rPr lang="cs-CZ" sz="900">
                <a:latin typeface="Century Schoolbook" pitchFamily="18" charset="0"/>
              </a:rPr>
              <a:t> [online]. St. Petersburg (Florida) : Wikipedia Foundation, 1.11.2007 [cit. 2011-01-28]. Dostupné z WWW: &lt;http://commons.wikimedia.org/wiki/File:CrestedAnoleDRMay07.jpg&gt;.</a:t>
            </a:r>
          </a:p>
        </p:txBody>
      </p:sp>
      <p:pic>
        <p:nvPicPr>
          <p:cNvPr id="1026" name="Picture 2" descr="C:\Users\pc\Desktop\MOJE MATERIÁLY\MOJE PREZENTACE\BIOLOGIE\A.cristatellu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336550"/>
            <a:ext cx="241300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5288" y="549275"/>
            <a:ext cx="7705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Zobrazení celé ostrovní oblasti Velkých a Malých Antil, ve které žije většina druhů z rodu Anolis:</a:t>
            </a:r>
          </a:p>
        </p:txBody>
      </p:sp>
      <p:pic>
        <p:nvPicPr>
          <p:cNvPr id="3074" name="Picture 2" descr="C:\Users\pc\Desktop\Velké Antil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508250"/>
            <a:ext cx="3956050" cy="279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7500" y="5640388"/>
            <a:ext cx="396081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Century Schoolbook" pitchFamily="18" charset="0"/>
              </a:rPr>
              <a:t>File:Map of the Caribbean-Greater Antilles.png. In </a:t>
            </a:r>
            <a:r>
              <a:rPr lang="cs-CZ" sz="800" i="1">
                <a:latin typeface="Century Schoolbook" pitchFamily="18" charset="0"/>
              </a:rPr>
              <a:t>Wikipedia : the free encyclopedia</a:t>
            </a:r>
            <a:r>
              <a:rPr lang="cs-CZ" sz="800">
                <a:latin typeface="Century Schoolbook" pitchFamily="18" charset="0"/>
              </a:rPr>
              <a:t> [online]. St. Petersburg (Florida) : Wikipedia Foundation, 18.10 2010 [cit. 2011-01-26]. Dostupné z WWW: &lt;http://en.wikipedia.org/wiki/File:Map_of_the_Caribbean-Greater_Antilles.png&gt;.</a:t>
            </a:r>
          </a:p>
        </p:txBody>
      </p:sp>
      <p:pic>
        <p:nvPicPr>
          <p:cNvPr id="3076" name="Picture 4" descr="C:\Users\pc\Desktop\Malé Antily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6613" y="2508250"/>
            <a:ext cx="37719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1538" y="5445125"/>
            <a:ext cx="36004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Century Schoolbook" pitchFamily="18" charset="0"/>
              </a:rPr>
              <a:t>File:Map of the Caribbean - Lesser Antilles.png. In </a:t>
            </a:r>
            <a:r>
              <a:rPr lang="cs-CZ" sz="800" i="1">
                <a:latin typeface="Century Schoolbook" pitchFamily="18" charset="0"/>
              </a:rPr>
              <a:t>Wikipedia : the free encyclopedia</a:t>
            </a:r>
            <a:r>
              <a:rPr lang="cs-CZ" sz="800">
                <a:latin typeface="Century Schoolbook" pitchFamily="18" charset="0"/>
              </a:rPr>
              <a:t> [online]. St. Petersburg (Florida) : Wikipedia Foundation, 19.10 2010 [cit. 2011-01-26]. Dostupné z WWW: &lt;http://en.wikipedia.org/wiki/File:Map_of_the_Caribbean_-_Lesser_Antilles.png&gt;.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8763" y="1957388"/>
            <a:ext cx="2082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Velké Antily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03763" y="1957388"/>
            <a:ext cx="1439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Malé Antily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16013" y="333375"/>
            <a:ext cx="4103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Původní výskyt jednotlivých druhů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044575" y="5949950"/>
            <a:ext cx="24479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Century Schoolbook" pitchFamily="18" charset="0"/>
              </a:rPr>
              <a:t>A. cristatellus - modře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372225" y="5946775"/>
            <a:ext cx="2052638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Century Schoolbook" pitchFamily="18" charset="0"/>
              </a:rPr>
              <a:t>A. roquet - červeně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 flipH="1">
            <a:off x="3563938" y="5954713"/>
            <a:ext cx="1944687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Century Schoolbook" pitchFamily="18" charset="0"/>
              </a:rPr>
              <a:t>A. oculatus - oranžově</a:t>
            </a:r>
          </a:p>
        </p:txBody>
      </p:sp>
      <p:pic>
        <p:nvPicPr>
          <p:cNvPr id="2052" name="Picture 4" descr="C:\Users\pc\Desktop\MOJE MATERIÁLY\MOJE PREZENTACE\BIOLOGIE\Velké Antily - původní výskyt Anolisů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738188"/>
            <a:ext cx="6832600" cy="48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MOJE MATERIÁLY\MOJE PREZENTACE\BIOLOGIE\Velké Antily - invaze A.cristatellu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892175"/>
            <a:ext cx="7920038" cy="559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7088" y="333375"/>
            <a:ext cx="3673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Invaze druhu Anolis cristatellus</a:t>
            </a:r>
          </a:p>
        </p:txBody>
      </p:sp>
      <p:sp>
        <p:nvSpPr>
          <p:cNvPr id="7" name="Oblouk 6"/>
          <p:cNvSpPr/>
          <p:nvPr/>
        </p:nvSpPr>
        <p:spPr>
          <a:xfrm>
            <a:off x="5857875" y="3600450"/>
            <a:ext cx="1593850" cy="1700213"/>
          </a:xfrm>
          <a:prstGeom prst="arc">
            <a:avLst/>
          </a:prstGeom>
          <a:ln cap="rnd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louk 7"/>
          <p:cNvSpPr/>
          <p:nvPr/>
        </p:nvSpPr>
        <p:spPr>
          <a:xfrm rot="1068041">
            <a:off x="-2024063" y="1517650"/>
            <a:ext cx="8154988" cy="2303463"/>
          </a:xfrm>
          <a:prstGeom prst="arc">
            <a:avLst>
              <a:gd name="adj1" fmla="val 15304638"/>
              <a:gd name="adj2" fmla="val 21256563"/>
            </a:avLst>
          </a:prstGeom>
          <a:ln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louk 8"/>
          <p:cNvSpPr/>
          <p:nvPr/>
        </p:nvSpPr>
        <p:spPr>
          <a:xfrm rot="170763" flipV="1">
            <a:off x="5078413" y="3590925"/>
            <a:ext cx="546100" cy="101600"/>
          </a:xfrm>
          <a:prstGeom prst="arc">
            <a:avLst/>
          </a:prstGeom>
          <a:ln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684213" y="557213"/>
            <a:ext cx="70564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Schoolbook" pitchFamily="18" charset="0"/>
              </a:rPr>
              <a:t>Zamysli se nad způsoby šíření zvířecích druhů na ostrovy a vlivu člověka na tento proces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265238" y="1557338"/>
            <a:ext cx="7200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Myslíš si, že se druh Anolis cristatellus rozšířil přirozenou cestou, nebo byl na nová místa dovezen člověkem?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1266825" y="3414713"/>
            <a:ext cx="5257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Jaké jsou podle tvého názoru možnosti boje s invazními druhy a jaká skrývají úskalí?</a:t>
            </a:r>
          </a:p>
        </p:txBody>
      </p:sp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1317625" y="4221163"/>
            <a:ext cx="56880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Za domácí úkol vyhledej informace o konkrétním invazním druhem živočicha nebo rostliny a zpracuj je na stručný referát v rozsahu 3 – 5 minut</a:t>
            </a:r>
          </a:p>
        </p:txBody>
      </p:sp>
      <p:sp>
        <p:nvSpPr>
          <p:cNvPr id="22533" name="TextovéPole 5"/>
          <p:cNvSpPr txBox="1">
            <a:spLocks noChangeArrowheads="1"/>
          </p:cNvSpPr>
          <p:nvPr/>
        </p:nvSpPr>
        <p:spPr bwMode="auto">
          <a:xfrm>
            <a:off x="1265238" y="2492375"/>
            <a:ext cx="6546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Vyber slova označená v textu kurzívou (popř. další, jejichž význam je ti nejasný) a najdi jejich význam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5650" y="5661025"/>
            <a:ext cx="6985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i="1">
                <a:latin typeface="Century Schoolbook" pitchFamily="18" charset="0"/>
              </a:rPr>
              <a:t>Obrázky</a:t>
            </a:r>
            <a:r>
              <a:rPr lang="cs-CZ" sz="1400" i="1"/>
              <a:t>,</a:t>
            </a:r>
            <a:r>
              <a:rPr lang="cs-CZ" sz="1400" i="1">
                <a:latin typeface="Century Schoolbook" pitchFamily="18" charset="0"/>
              </a:rPr>
              <a:t> u kterých nejsou citovány zdroje</a:t>
            </a:r>
            <a:r>
              <a:rPr lang="cs-CZ" sz="1400" i="1"/>
              <a:t>,</a:t>
            </a:r>
            <a:r>
              <a:rPr lang="cs-CZ" sz="1400" i="1">
                <a:latin typeface="Century Schoolbook" pitchFamily="18" charset="0"/>
              </a:rPr>
              <a:t> pocházejí z archivu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338</TotalTime>
  <Words>486</Words>
  <Application>Microsoft Office PowerPoint</Application>
  <PresentationFormat>On-screen Show (4:3)</PresentationFormat>
  <Paragraphs>66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BIOLOGIE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Biologie </dc:title>
  <dc:creator>Acer</dc:creator>
  <cp:lastModifiedBy>DUM</cp:lastModifiedBy>
  <cp:revision>33</cp:revision>
  <dcterms:created xsi:type="dcterms:W3CDTF">2011-01-08T16:37:50Z</dcterms:created>
  <dcterms:modified xsi:type="dcterms:W3CDTF">2012-03-06T19:09:39Z</dcterms:modified>
</cp:coreProperties>
</file>