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96" r:id="rId1"/>
  </p:sldMasterIdLst>
  <p:notesMasterIdLst>
    <p:notesMasterId r:id="rId52"/>
  </p:notesMasterIdLst>
  <p:sldIdLst>
    <p:sldId id="312" r:id="rId2"/>
    <p:sldId id="286" r:id="rId3"/>
    <p:sldId id="264" r:id="rId4"/>
    <p:sldId id="287" r:id="rId5"/>
    <p:sldId id="256" r:id="rId6"/>
    <p:sldId id="288" r:id="rId7"/>
    <p:sldId id="258" r:id="rId8"/>
    <p:sldId id="289" r:id="rId9"/>
    <p:sldId id="257" r:id="rId10"/>
    <p:sldId id="290" r:id="rId11"/>
    <p:sldId id="260" r:id="rId12"/>
    <p:sldId id="291" r:id="rId13"/>
    <p:sldId id="259" r:id="rId14"/>
    <p:sldId id="292" r:id="rId15"/>
    <p:sldId id="268" r:id="rId16"/>
    <p:sldId id="293" r:id="rId17"/>
    <p:sldId id="263" r:id="rId18"/>
    <p:sldId id="294" r:id="rId19"/>
    <p:sldId id="271" r:id="rId20"/>
    <p:sldId id="295" r:id="rId21"/>
    <p:sldId id="269" r:id="rId22"/>
    <p:sldId id="296" r:id="rId23"/>
    <p:sldId id="276" r:id="rId24"/>
    <p:sldId id="297" r:id="rId25"/>
    <p:sldId id="272" r:id="rId26"/>
    <p:sldId id="298" r:id="rId27"/>
    <p:sldId id="277" r:id="rId28"/>
    <p:sldId id="299" r:id="rId29"/>
    <p:sldId id="275" r:id="rId30"/>
    <p:sldId id="300" r:id="rId31"/>
    <p:sldId id="261" r:id="rId32"/>
    <p:sldId id="301" r:id="rId33"/>
    <p:sldId id="278" r:id="rId34"/>
    <p:sldId id="311" r:id="rId35"/>
    <p:sldId id="279" r:id="rId36"/>
    <p:sldId id="303" r:id="rId37"/>
    <p:sldId id="280" r:id="rId38"/>
    <p:sldId id="304" r:id="rId39"/>
    <p:sldId id="281" r:id="rId40"/>
    <p:sldId id="310" r:id="rId41"/>
    <p:sldId id="282" r:id="rId42"/>
    <p:sldId id="306" r:id="rId43"/>
    <p:sldId id="283" r:id="rId44"/>
    <p:sldId id="307" r:id="rId45"/>
    <p:sldId id="285" r:id="rId46"/>
    <p:sldId id="308" r:id="rId47"/>
    <p:sldId id="284" r:id="rId48"/>
    <p:sldId id="309" r:id="rId49"/>
    <p:sldId id="270" r:id="rId50"/>
    <p:sldId id="313" r:id="rId5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ut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7F3FF"/>
    <a:srgbClr val="996633"/>
    <a:srgbClr val="99CC00"/>
    <a:srgbClr val="CC9900"/>
    <a:srgbClr val="C0C0C0"/>
    <a:srgbClr val="6699FF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173" autoAdjust="0"/>
    <p:restoredTop sz="94643" autoAdjust="0"/>
  </p:normalViewPr>
  <p:slideViewPr>
    <p:cSldViewPr>
      <p:cViewPr>
        <p:scale>
          <a:sx n="77" d="100"/>
          <a:sy n="77" d="100"/>
        </p:scale>
        <p:origin x="-1314" y="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58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B9A84A-CBBF-478C-8C61-3C8AE67DE6D7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31C20F-BBE9-41BC-9A36-31E956ACBC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71909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31C20F-BBE9-41BC-9A36-31E956ACBC85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1BF296-65FD-4970-AA41-7B4BED4C47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split orient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6AA0D1-9502-410C-95B5-326C390B4C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11E56-6E40-402C-8225-EC1EFC64AD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split orient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9AEB06-EA22-4470-8C50-DD6F54361F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E03652-0CAC-4AE7-8CC3-9B7247DBB6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71A8D5-7A13-472F-BED2-656E91D3E6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19A758-7A08-425C-89C4-DC4D0F061E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327DA2-813F-4441-A292-127A3DCECF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4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Pravoúhlý trojúhelník 5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Volný tvar 6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11DF4C-211C-467E-A9DF-14B02761F0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B3D710-6555-472A-884E-03B376C3DC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FCE5E3-6D01-4210-BB98-E7A304D984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 smtClean="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F487C5D6-DB0F-4CC9-9C1A-0D4CC727A7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11" r:id="rId2"/>
    <p:sldLayoutId id="2147483720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21" r:id="rId9"/>
    <p:sldLayoutId id="2147483717" r:id="rId10"/>
    <p:sldLayoutId id="2147483718" r:id="rId11"/>
  </p:sldLayoutIdLst>
  <p:transition spd="slow">
    <p:split orient="vert"/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7.xml"/><Relationship Id="rId1" Type="http://schemas.openxmlformats.org/officeDocument/2006/relationships/audio" Target="file:///C:\Users\Zdenka\Desktop\V&#225;noce%20s%20Ladouuu.mp3" TargetMode="External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gi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gif"/><Relationship Id="rId4" Type="http://schemas.openxmlformats.org/officeDocument/2006/relationships/image" Target="../media/image6.gi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gi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gif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4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slideLayout" Target="../slideLayouts/slideLayout7.xml"/><Relationship Id="rId1" Type="http://schemas.openxmlformats.org/officeDocument/2006/relationships/audio" Target="file:///I:\P&#205;SNI&#268;KY\V&#225;no&#269;n&#237;%20p&#237;sn&#283;%20a%20koledy\04%20Rolni&#269;ky.mp3" TargetMode="External"/><Relationship Id="rId4" Type="http://schemas.openxmlformats.org/officeDocument/2006/relationships/image" Target="../media/image3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2.png"/><Relationship Id="rId4" Type="http://schemas.openxmlformats.org/officeDocument/2006/relationships/image" Target="../media/image41.gi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gi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gi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gif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gif"/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7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gif"/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1.gif"/><Relationship Id="rId4" Type="http://schemas.openxmlformats.org/officeDocument/2006/relationships/image" Target="../media/image25.gif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gif"/><Relationship Id="rId4" Type="http://schemas.openxmlformats.org/officeDocument/2006/relationships/image" Target="../media/image25.gif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gif"/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gif"/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gif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gif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gif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hyperlink" Target="http://wistarie.net/vanoce-a-silvestr/item/3234-vanocni-dny-s-j-ladou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Vánoce s Ladouuu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4" cstate="print"/>
          <a:stretch>
            <a:fillRect/>
          </a:stretch>
        </p:blipFill>
        <p:spPr>
          <a:xfrm>
            <a:off x="4419600" y="3276600"/>
            <a:ext cx="304800" cy="304800"/>
          </a:xfrm>
          <a:prstGeom prst="rect">
            <a:avLst/>
          </a:prstGeom>
        </p:spPr>
      </p:pic>
      <p:pic>
        <p:nvPicPr>
          <p:cNvPr id="2" name="Picture 23" descr="VAN 009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850" y="458788"/>
            <a:ext cx="8208963" cy="615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audio>
              <p:cMediaNode numSld="999">
                <p:cTn id="2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Obrázek 3" descr="IMG_1868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75" y="1892300"/>
            <a:ext cx="7286625" cy="4965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Zástupný symbol pro obsah 3" descr="IMG_1885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0" y="8756"/>
            <a:ext cx="2928926" cy="5679158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7" name="Picture 14" descr="Třpit koule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43834" y="428604"/>
            <a:ext cx="952500" cy="95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14" descr="Třpit koule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15008" y="428604"/>
            <a:ext cx="952500" cy="95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14" descr="Třpit koule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9058" y="428604"/>
            <a:ext cx="952500" cy="95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15" descr="Lada 2 sněhulác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476250"/>
            <a:ext cx="7920037" cy="583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1" name="Picture 10" descr="Nepojmenovaný 1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938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5000">
    <p:split orient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IMG_169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428604"/>
            <a:ext cx="3687928" cy="6143620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3" name="Obrázek 2" descr="IMG_169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99502" y="571480"/>
            <a:ext cx="5544498" cy="5808522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4" name="Picture 24" descr="baňky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86116" y="142852"/>
            <a:ext cx="847725" cy="2352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13" descr="Nepojmenovaný 1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938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19" name="Picture 15" descr="1024_768_Winter Water Wheel, Guildhall, V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650" y="530225"/>
            <a:ext cx="7705725" cy="5780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4000">
    <p:split orient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 descr="IMG_170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4282" y="142852"/>
            <a:ext cx="4405486" cy="6504162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11" name="Obrázek 10" descr="IMG_170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0628" y="428604"/>
            <a:ext cx="3573982" cy="5929305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4" name="Picture 19" descr="44ok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1071546"/>
            <a:ext cx="544512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13" descr="Lada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14313"/>
            <a:ext cx="9144000" cy="6815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7" name="Picture 11" descr="Nepojmenovaný 1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7291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4000">
    <p:split orient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IMG_187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357190"/>
            <a:ext cx="3952392" cy="6500810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3" name="Obrázek 2" descr="IMG_169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357554" y="-285776"/>
            <a:ext cx="6085220" cy="5006975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4" name="Picture 24" descr="zvonek1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0694" y="5072074"/>
            <a:ext cx="1309687" cy="151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13" descr="300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566738"/>
            <a:ext cx="7777162" cy="5815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10" descr="Nepojmenovaný 1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938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Picture 14" descr="Obrázek1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8313" y="5516563"/>
            <a:ext cx="1008062" cy="1008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7" name="Picture 15" descr="Obrázek1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750" y="5516563"/>
            <a:ext cx="952500" cy="95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4000">
    <p:split orient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IMG_187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929190" y="0"/>
            <a:ext cx="3911418" cy="6858000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5" name="Obrázek 4" descr="IMG_187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85720" y="0"/>
            <a:ext cx="3863662" cy="6858000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4" name="Picture 19" descr="denglers (40)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4810" y="1285860"/>
            <a:ext cx="590550" cy="303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13" descr="Lada na návs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288" y="404813"/>
            <a:ext cx="8280400" cy="6453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3" name="Picture 9" descr="Nepojmenovaný 1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15" descr="Třpit koule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750" y="260350"/>
            <a:ext cx="1081088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Picture 17" descr="Zima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4213" y="620713"/>
            <a:ext cx="1695450" cy="1233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Picture 18" descr="Zima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87675" y="620713"/>
            <a:ext cx="2016125" cy="146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9" name="Picture 20" descr="Zima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00113" y="2420938"/>
            <a:ext cx="2303462" cy="1674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0" name="Picture 21" descr="Zima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95513" y="3048000"/>
            <a:ext cx="2900362" cy="2109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1" name="Picture 22" descr="Zima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27763" y="3357563"/>
            <a:ext cx="2232025" cy="189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2" name="Picture 23" descr="Zima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3438" y="5373688"/>
            <a:ext cx="1387475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4000">
    <p:split orient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IMG_218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857232"/>
            <a:ext cx="9144000" cy="5151549"/>
          </a:xfrm>
          <a:prstGeom prst="rect">
            <a:avLst/>
          </a:prstGeom>
          <a:effectLst>
            <a:softEdge rad="63500"/>
          </a:effec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15" descr="sObrázek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549275"/>
            <a:ext cx="7848600" cy="583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1" name="Picture 12" descr="Nepojmenovaný 1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-80963"/>
            <a:ext cx="9144000" cy="6938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4000">
    <p:split orient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IMG_219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034" y="2000240"/>
            <a:ext cx="9144000" cy="5151549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3" name="Obrázek 2" descr="IMG_222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3267991" cy="5504412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5" name="Picture 24" descr="baňky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9058" y="0"/>
            <a:ext cx="847725" cy="2352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15" descr="Lada koleda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333375"/>
            <a:ext cx="8497888" cy="626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Picture 16" descr="Zima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692150"/>
            <a:ext cx="2089150" cy="1519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18" descr="Zima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738" y="765175"/>
            <a:ext cx="1800225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19" descr="Zima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1863" y="765175"/>
            <a:ext cx="2344737" cy="2087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Picture 20" descr="Zima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6013" y="2155825"/>
            <a:ext cx="2160587" cy="1704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3" name="Picture 21" descr="Zima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4300" y="1878013"/>
            <a:ext cx="2232025" cy="191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4" name="Picture 22" descr="Zima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3663" y="2722563"/>
            <a:ext cx="208915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5" name="Picture 23" descr="Zima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2138" y="3860800"/>
            <a:ext cx="2376487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6" name="Picture 24" descr="Zima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450" y="4076700"/>
            <a:ext cx="1800225" cy="172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7" name="Picture 25" descr="Zima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1500" y="4437063"/>
            <a:ext cx="1944688" cy="1655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8" name="Picture 26" descr="rám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6000">
    <p:split orient="vert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IMG_224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357422" y="0"/>
            <a:ext cx="4274507" cy="6858000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3" name="Obrázek 2" descr="IMG_222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3625183" cy="5214033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4" name="Obrázek 3" descr="IMG_221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206013" y="1643074"/>
            <a:ext cx="2937987" cy="5214926"/>
          </a:xfrm>
          <a:prstGeom prst="rect">
            <a:avLst/>
          </a:prstGeom>
          <a:effectLst>
            <a:softEdge rad="63500"/>
          </a:effec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11" descr="Zima Ch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512763"/>
            <a:ext cx="8137525" cy="6103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7" name="Picture 10" descr="Nepojmenovaný 1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938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4000">
    <p:split orient="vert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IMG_228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1357298"/>
            <a:ext cx="9144000" cy="5151549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4" name="04 Rolničky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4" cstate="print"/>
          <a:stretch>
            <a:fillRect/>
          </a:stretch>
        </p:blipFill>
        <p:spPr>
          <a:xfrm>
            <a:off x="4419600" y="3276600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audio>
              <p:cMediaNode>
                <p:cTn id="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14" descr="Lada-u rybníčk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5" name="Picture 12" descr="Nepojmenovaný 1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718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Tm="4000">
    <p:split orient="vert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IMG_227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2214554"/>
            <a:ext cx="7643834" cy="4306385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3" name="Obrázek 2" descr="IMG_227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69963" y="0"/>
            <a:ext cx="3874037" cy="5278337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4" name="Picture 16" descr="snehulak 20 - animace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00430" y="571480"/>
            <a:ext cx="863600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13" descr="cute-winter (2)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28662" y="285728"/>
            <a:ext cx="1651000" cy="1617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12" descr="Obrázek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404813"/>
            <a:ext cx="7993063" cy="599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3" name="Picture 10" descr="Nepojmenovaný 1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938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5" name="Picture 21" descr="Třpit koule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750" y="5734050"/>
            <a:ext cx="952500" cy="95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4000">
    <p:split orient="vert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IMG_230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43174" y="0"/>
            <a:ext cx="6500826" cy="4753892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3" name="Obrázek 2" descr="IMG_236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3620341"/>
            <a:ext cx="4105092" cy="3237659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4" name="Picture 7" descr="Třpit koule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71538" y="1857364"/>
            <a:ext cx="952500" cy="95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7" descr="Třpit koule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29190" y="5143512"/>
            <a:ext cx="952500" cy="95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9" descr="Lada1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646113"/>
            <a:ext cx="7559675" cy="5662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1" name="Picture 7" descr="Nepojmenovaný 1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938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4000">
    <p:split orient="vert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Obrázek 2" descr="IMG_2267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0363" y="355600"/>
            <a:ext cx="8783637" cy="650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19" descr="1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699" name="Picture 11" descr="Nepojmenovaný 1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938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0" name="Picture 18" descr="39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8313" y="5373688"/>
            <a:ext cx="1296987" cy="1241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4000">
    <p:split orient="vert"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Obrázek 2" descr="IMG_2288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17488"/>
            <a:ext cx="9144000" cy="6423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14" descr="Lada cesta ke kostelu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404813"/>
            <a:ext cx="7848600" cy="5761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47" name="Picture 8" descr="Nepojmenovaný 1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44463" y="0"/>
            <a:ext cx="928846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61" name="Text Box 9"/>
          <p:cNvSpPr txBox="1">
            <a:spLocks noChangeArrowheads="1"/>
          </p:cNvSpPr>
          <p:nvPr/>
        </p:nvSpPr>
        <p:spPr bwMode="auto">
          <a:xfrm>
            <a:off x="5703888" y="6072188"/>
            <a:ext cx="18415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endParaRPr lang="cs-CZ" sz="2400" b="1" i="1">
              <a:solidFill>
                <a:srgbClr val="CC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Monotype Corsiva" pitchFamily="66" charset="0"/>
            </a:endParaRPr>
          </a:p>
          <a:p>
            <a:pPr>
              <a:defRPr/>
            </a:pPr>
            <a:endParaRPr lang="cs-CZ" sz="2400" b="1" i="1">
              <a:solidFill>
                <a:srgbClr val="CC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Monotype Corsiva" pitchFamily="66" charset="0"/>
            </a:endParaRPr>
          </a:p>
        </p:txBody>
      </p:sp>
      <p:sp>
        <p:nvSpPr>
          <p:cNvPr id="31749" name="Text Box 11"/>
          <p:cNvSpPr txBox="1">
            <a:spLocks noChangeArrowheads="1"/>
          </p:cNvSpPr>
          <p:nvPr/>
        </p:nvSpPr>
        <p:spPr bwMode="auto">
          <a:xfrm>
            <a:off x="1835150" y="4456113"/>
            <a:ext cx="59055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2400"/>
          </a:p>
        </p:txBody>
      </p:sp>
    </p:spTree>
  </p:cSld>
  <p:clrMapOvr>
    <a:masterClrMapping/>
  </p:clrMapOvr>
  <p:transition spd="slow" advTm="4000">
    <p:split orient="vert"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Obrázek 1" descr="IMG_2292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488" y="0"/>
            <a:ext cx="40132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63500"/>
          </a:effectLst>
        </p:spPr>
      </p:pic>
      <p:pic>
        <p:nvPicPr>
          <p:cNvPr id="3" name="Picture 20" descr="32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571480"/>
            <a:ext cx="1743075" cy="2160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11" descr="1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2000" y="642938"/>
            <a:ext cx="7620000" cy="557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5" name="Picture 8" descr="Nepojmenovaný 1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938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4000">
    <p:split orient="vert"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Obrázek 1" descr="IMG_2295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-214338"/>
            <a:ext cx="4071966" cy="72271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127000"/>
          </a:effectLst>
        </p:spPr>
      </p:pic>
      <p:pic>
        <p:nvPicPr>
          <p:cNvPr id="3" name="Picture 6" descr="kerst-gif (1)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86644" y="1928802"/>
            <a:ext cx="792163" cy="2533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11" descr="Pozad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476250"/>
            <a:ext cx="7775575" cy="603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43" name="Picture 9" descr="Nepojmenovaný 1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-80963"/>
            <a:ext cx="9144000" cy="6938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44" name="Picture 14" descr="Původní objekt na místě dnešního Penzionu Martin, Janské Lázně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00113" y="549275"/>
            <a:ext cx="7559675" cy="590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4000">
    <p:split orient="vert"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Obrázek 1" descr="IMG_2299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3108" y="0"/>
            <a:ext cx="407035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63500"/>
          </a:effectLst>
        </p:spPr>
      </p:pic>
      <p:pic>
        <p:nvPicPr>
          <p:cNvPr id="3" name="Picture 25" descr="Snehulak 17 - animace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1200" y="3429000"/>
            <a:ext cx="3352800" cy="3284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0" name="Picture 5" descr="Lada koled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413" y="549275"/>
            <a:ext cx="4149725" cy="5688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789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789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37893" name="Picture 4" descr="rám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894" name="Picture 6" descr="Zima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550" y="620713"/>
            <a:ext cx="1655763" cy="1204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895" name="Picture 7" descr="Zima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39975" y="476250"/>
            <a:ext cx="1944688" cy="1414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896" name="Picture 8" descr="Zima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67175" y="692150"/>
            <a:ext cx="2449513" cy="178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897" name="Picture 9" descr="Zima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1500" y="549275"/>
            <a:ext cx="2520950" cy="1833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898" name="Picture 10" descr="Zima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550" y="2060575"/>
            <a:ext cx="1728788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899" name="Picture 11" descr="Zima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87675" y="2060575"/>
            <a:ext cx="1944688" cy="1414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900" name="Picture 12" descr="Zima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525" y="2133600"/>
            <a:ext cx="1655763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901" name="Picture 13" descr="Zima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450" y="3357563"/>
            <a:ext cx="1655763" cy="1204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902" name="Picture 14" descr="Zima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425" y="4614863"/>
            <a:ext cx="2663825" cy="1563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903" name="Picture 15" descr="Zima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7400" y="3141663"/>
            <a:ext cx="2089150" cy="1519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904" name="Picture 16" descr="Zima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2988" y="4581525"/>
            <a:ext cx="2089150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905" name="Picture 17" descr="Zima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375" y="4529138"/>
            <a:ext cx="2376488" cy="172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906" name="Picture 18" descr="Zima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1638" y="3068638"/>
            <a:ext cx="104775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907" name="Picture 20" descr="kerst-gif (2)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650" y="404813"/>
            <a:ext cx="85725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4000">
    <p:split orient="vert"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38916" name="Picture 4" descr="C:\Users\Zdenka\Desktop\fotky\172CANON\IMG_237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214346" y="857232"/>
            <a:ext cx="9683706" cy="5455908"/>
          </a:xfrm>
          <a:prstGeom prst="rect">
            <a:avLst/>
          </a:prstGeom>
          <a:noFill/>
          <a:effectLst>
            <a:softEdge rad="127000"/>
          </a:effectLst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Picture 7" descr="zima05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476250"/>
            <a:ext cx="7847012" cy="5876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993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994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39941" name="Picture 6" descr="rám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4000">
    <p:split orient="vert"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40963" name="Zástupný symbol pro obsah 3" descr="IMG_241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804466" y="714356"/>
            <a:ext cx="7531918" cy="5500726"/>
          </a:xfrm>
          <a:effectLst>
            <a:softEdge rad="127000"/>
          </a:effec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6" name="Picture 5" descr="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549275"/>
            <a:ext cx="7920038" cy="5510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98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198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41989" name="Picture 4" descr="rám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-242888"/>
            <a:ext cx="9144000" cy="7100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990" name="Picture 6" descr="Zima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088" y="836613"/>
            <a:ext cx="165735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991" name="Picture 7" descr="Zima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775" y="836613"/>
            <a:ext cx="2159000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992" name="Picture 8" descr="Zima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5963" y="1052513"/>
            <a:ext cx="2233612" cy="1624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993" name="Picture 9" descr="Zima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6013" y="2565400"/>
            <a:ext cx="2447925" cy="194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994" name="Picture 10" descr="Zima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6600" y="3048000"/>
            <a:ext cx="2087563" cy="184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995" name="Picture 11" descr="Zima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1500" y="3357563"/>
            <a:ext cx="2449513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996" name="Picture 12" descr="Zima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250" y="4660900"/>
            <a:ext cx="2665413" cy="173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997" name="Picture 13" descr="Zima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19700" y="3983038"/>
            <a:ext cx="3024188" cy="2198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999" name="Picture 15" descr="Třpit koule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12088" y="5373688"/>
            <a:ext cx="952500" cy="95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000" name="Picture 16" descr="Třpit koule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0825" y="5445125"/>
            <a:ext cx="952500" cy="95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001" name="Picture 17" descr="Třpit koule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0825" y="188913"/>
            <a:ext cx="952500" cy="95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002" name="Picture 18" descr="Zima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6013" y="0"/>
            <a:ext cx="1800225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4000">
    <p:split orient="vert"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 smtClean="0"/>
          </a:p>
        </p:txBody>
      </p:sp>
      <p:pic>
        <p:nvPicPr>
          <p:cNvPr id="5" name="Zástupný symbol pro obsah 4" descr="IMG_218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3434" y="1142984"/>
            <a:ext cx="9070566" cy="5110178"/>
          </a:xfrm>
          <a:effectLst>
            <a:softEdge rad="127000"/>
          </a:effec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5" descr="wQOlkorenov-jpg37_59_tn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692150"/>
            <a:ext cx="8137525" cy="5859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4035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4403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44037" name="Picture 4" descr="rám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7029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4000">
    <p:split orient="vert"/>
  </p:transition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45059" name="Zástupný symbol pro obsah 3" descr="IMG_230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571868" y="11660"/>
            <a:ext cx="3857652" cy="6846340"/>
          </a:xfrm>
          <a:effectLst>
            <a:softEdge rad="127000"/>
          </a:effectLst>
        </p:spPr>
      </p:pic>
      <p:pic>
        <p:nvPicPr>
          <p:cNvPr id="4" name="Picture 28" descr="denglers (40)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1538" y="428604"/>
            <a:ext cx="590550" cy="303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2" name="Picture 7" descr="Obrázek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288" y="0"/>
            <a:ext cx="8748712" cy="6561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608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608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46085" name="Picture 4" descr="rám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7100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4000">
    <p:split orient="vert"/>
  </p:transition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47107" name="Zástupný symbol pro obsah 3" descr="IMG_242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571736" y="0"/>
            <a:ext cx="5000660" cy="6927266"/>
          </a:xfrm>
          <a:effectLst>
            <a:softEdge rad="127000"/>
          </a:effectLst>
        </p:spPr>
      </p:pic>
      <p:pic>
        <p:nvPicPr>
          <p:cNvPr id="4" name="Picture 21" descr="skr1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14290"/>
            <a:ext cx="2584450" cy="287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0" name="Picture 6" descr="16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404813"/>
            <a:ext cx="7920038" cy="5940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813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813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48133" name="Picture 4" descr="rám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34" name="Picture 8" descr="Zima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088" y="692150"/>
            <a:ext cx="1366837" cy="1223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35" name="Picture 9" descr="Zima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59563" y="476250"/>
            <a:ext cx="1552575" cy="1655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36" name="Picture 10" descr="Zima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8400" y="0"/>
            <a:ext cx="2232025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37" name="Picture 11" descr="Zima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24075" y="476250"/>
            <a:ext cx="1727200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38" name="Picture 12" descr="Zima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550" y="2205038"/>
            <a:ext cx="1655763" cy="1204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39" name="Picture 13" descr="Zima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43213" y="2205038"/>
            <a:ext cx="180022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40" name="Picture 14" descr="Zima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363" y="2276475"/>
            <a:ext cx="1871662" cy="1360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41" name="Picture 15" descr="Zima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8125" y="2349500"/>
            <a:ext cx="1695450" cy="1233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42" name="Picture 16" descr="Zima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550" y="3357563"/>
            <a:ext cx="2055813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43" name="Picture 17" descr="Zima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32138" y="3213100"/>
            <a:ext cx="1766887" cy="151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44" name="Picture 18" descr="Zima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7763" y="3357563"/>
            <a:ext cx="187325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45" name="Picture 19" descr="Zima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750" y="4868863"/>
            <a:ext cx="1944688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46" name="Picture 20" descr="Zima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57563" y="4572000"/>
            <a:ext cx="2087562" cy="1517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47" name="Picture 21" descr="Zima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525" y="4797425"/>
            <a:ext cx="2519363" cy="1390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4000">
    <p:split orient="vert"/>
  </p:transition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5" name="Zástupný symbol pro obsah 3" descr="IMG_237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596" y="714356"/>
            <a:ext cx="8255482" cy="53244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915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8" name="Picture 11" descr="Obrázek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3438" y="771525"/>
            <a:ext cx="7477125" cy="5314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0179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1557338"/>
            <a:ext cx="8229600" cy="11430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50180" name="Picture 4" descr="rám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0181" name="Picture 12" descr="Zima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2988" y="765175"/>
            <a:ext cx="1728787" cy="172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0182" name="Picture 13" descr="Zima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43213" y="908050"/>
            <a:ext cx="2128837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0183" name="Picture 14" descr="Zima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063" y="908050"/>
            <a:ext cx="2344737" cy="208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0184" name="Picture 15" descr="Zima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088" y="3213100"/>
            <a:ext cx="2447925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0185" name="Picture 16" descr="Zima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63938" y="4005263"/>
            <a:ext cx="2808287" cy="2043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0186" name="Picture 17" descr="Zima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5963" y="3357563"/>
            <a:ext cx="2663825" cy="215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4000">
    <p:split orient="vert"/>
  </p:transition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51203" name="Zástupný symbol pro obsah 3" descr="IMG_241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142976" y="714356"/>
            <a:ext cx="7171403" cy="5538806"/>
          </a:xfrm>
          <a:effectLst>
            <a:softEdge rad="127000"/>
          </a:effec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6" name="Picture 5" descr="1024x76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620713"/>
            <a:ext cx="7634287" cy="561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222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5222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52229" name="Picture 4" descr="rám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2230" name="Picture 6" descr="Třpit koule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750" y="476250"/>
            <a:ext cx="952500" cy="95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2231" name="Picture 7" descr="Třpit koule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51725" y="476250"/>
            <a:ext cx="952500" cy="95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4000">
    <p:split orient="vert"/>
  </p:transition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53251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7" name="Zástupný symbol pro obsah 3" descr="IMG_236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-142908" y="928670"/>
            <a:ext cx="9429784" cy="531255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274" name="Picture 13" descr="Lada-štědrý več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8208963" cy="619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4275" name="Picture 10" descr="Nepojmenovaný 1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938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4276" name="Text Box 11"/>
          <p:cNvSpPr txBox="1">
            <a:spLocks noChangeArrowheads="1"/>
          </p:cNvSpPr>
          <p:nvPr/>
        </p:nvSpPr>
        <p:spPr bwMode="auto">
          <a:xfrm>
            <a:off x="3995738" y="549275"/>
            <a:ext cx="311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. </a:t>
            </a:r>
          </a:p>
        </p:txBody>
      </p:sp>
    </p:spTree>
  </p:cSld>
  <p:clrMapOvr>
    <a:masterClrMapping/>
  </p:clrMapOvr>
  <p:transition spd="slow" advClick="0" advTm="8000">
    <p:split orient="vert"/>
  </p:transition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844824"/>
            <a:ext cx="7851648" cy="1828800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Zdroje:</a:t>
            </a:r>
            <a:br>
              <a:rPr lang="cs-CZ" sz="2800" dirty="0" smtClean="0"/>
            </a:br>
            <a:r>
              <a:rPr lang="cs-CZ" sz="2800" dirty="0" smtClean="0">
                <a:hlinkClick r:id="rId2"/>
              </a:rPr>
              <a:t>http://wistarie.net/vanoce-a-silvestr/item/3234-vanocni-dny-s-j-ladou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Fotografie z projektových dnů třídy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</a:t>
            </a:r>
            <a:r>
              <a:rPr lang="cs-CZ" dirty="0" err="1" smtClean="0"/>
              <a:t>Galgaňáková</a:t>
            </a:r>
            <a:r>
              <a:rPr lang="cs-CZ" dirty="0" smtClean="0"/>
              <a:t> Zdeňka </a:t>
            </a:r>
            <a:endParaRPr lang="cs-CZ" dirty="0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0</TotalTime>
  <Words>8</Words>
  <Application>Microsoft Office PowerPoint</Application>
  <PresentationFormat>Předvádění na obrazovce (4:3)</PresentationFormat>
  <Paragraphs>4</Paragraphs>
  <Slides>50</Slides>
  <Notes>1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50</vt:i4>
      </vt:variant>
    </vt:vector>
  </HeadingPairs>
  <TitlesOfParts>
    <vt:vector size="51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 http://wistarie.net/vanoce-a-silvestr/item/3234-vanocni-dny-s-j-ladou  Fotografie z projektových dnů třídy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Jsou svátky</dc:title>
  <dc:creator/>
  <cp:lastModifiedBy/>
  <cp:revision>40</cp:revision>
  <dcterms:created xsi:type="dcterms:W3CDTF">2008-11-24T15:15:21Z</dcterms:created>
  <dcterms:modified xsi:type="dcterms:W3CDTF">2012-03-02T17:08:22Z</dcterms:modified>
</cp:coreProperties>
</file>