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56" r:id="rId3"/>
    <p:sldId id="257" r:id="rId4"/>
    <p:sldId id="259" r:id="rId5"/>
    <p:sldId id="260" r:id="rId6"/>
    <p:sldId id="263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BE12AE-7836-4D8C-AA72-F8DD9300CA67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AA3E804-B58C-4627-9B3F-6284B417677F}">
      <dgm:prSet phldrT="[Text]" custT="1"/>
      <dgm:spPr/>
      <dgm:t>
        <a:bodyPr/>
        <a:lstStyle/>
        <a:p>
          <a:r>
            <a:rPr lang="cs-CZ" sz="2800" dirty="0" smtClean="0">
              <a:solidFill>
                <a:srgbClr val="FF0000"/>
              </a:solidFill>
            </a:rPr>
            <a:t>PRÁCE V KECÁLKOVI</a:t>
          </a:r>
          <a:endParaRPr lang="cs-CZ" sz="2800" dirty="0">
            <a:solidFill>
              <a:srgbClr val="FF0000"/>
            </a:solidFill>
          </a:endParaRPr>
        </a:p>
      </dgm:t>
    </dgm:pt>
    <dgm:pt modelId="{5589DE2E-7338-4DFC-8071-372953AA65F9}" type="parTrans" cxnId="{B0B24527-194B-45D0-9138-F2BFCEFFF7FD}">
      <dgm:prSet/>
      <dgm:spPr/>
      <dgm:t>
        <a:bodyPr/>
        <a:lstStyle/>
        <a:p>
          <a:endParaRPr lang="cs-CZ"/>
        </a:p>
      </dgm:t>
    </dgm:pt>
    <dgm:pt modelId="{3C3F7539-785C-412E-BAAC-8E551F7FABC1}" type="sibTrans" cxnId="{B0B24527-194B-45D0-9138-F2BFCEFFF7FD}">
      <dgm:prSet/>
      <dgm:spPr/>
      <dgm:t>
        <a:bodyPr/>
        <a:lstStyle/>
        <a:p>
          <a:endParaRPr lang="cs-CZ"/>
        </a:p>
      </dgm:t>
    </dgm:pt>
    <dgm:pt modelId="{67B67E05-9FB2-4685-AD90-7F724E77A6BE}">
      <dgm:prSet phldrT="[Text]" custT="1"/>
      <dgm:spPr/>
      <dgm:t>
        <a:bodyPr/>
        <a:lstStyle/>
        <a:p>
          <a:r>
            <a:rPr lang="cs-CZ" sz="2800" dirty="0" smtClean="0">
              <a:solidFill>
                <a:srgbClr val="FF0000"/>
              </a:solidFill>
            </a:rPr>
            <a:t>DALŠÍ REDAKTOŘI</a:t>
          </a:r>
          <a:endParaRPr lang="cs-CZ" sz="2800" dirty="0">
            <a:solidFill>
              <a:srgbClr val="FF0000"/>
            </a:solidFill>
          </a:endParaRPr>
        </a:p>
      </dgm:t>
    </dgm:pt>
    <dgm:pt modelId="{7B76EAAA-8D0B-47A2-8468-55D17255D89E}" type="parTrans" cxnId="{9B10D1F4-B14A-44A6-AD69-A39FAA9D7D8D}">
      <dgm:prSet/>
      <dgm:spPr/>
      <dgm:t>
        <a:bodyPr/>
        <a:lstStyle/>
        <a:p>
          <a:endParaRPr lang="cs-CZ"/>
        </a:p>
      </dgm:t>
    </dgm:pt>
    <dgm:pt modelId="{33E24E18-E6C3-4B3D-AA0C-8DF1F854D7D3}" type="sibTrans" cxnId="{9B10D1F4-B14A-44A6-AD69-A39FAA9D7D8D}">
      <dgm:prSet/>
      <dgm:spPr/>
      <dgm:t>
        <a:bodyPr/>
        <a:lstStyle/>
        <a:p>
          <a:endParaRPr lang="cs-CZ"/>
        </a:p>
      </dgm:t>
    </dgm:pt>
    <dgm:pt modelId="{66A71651-5DDF-4B8E-BECD-FB292D1E3066}">
      <dgm:prSet phldrT="[Text]" custT="1"/>
      <dgm:spPr/>
      <dgm:t>
        <a:bodyPr/>
        <a:lstStyle/>
        <a:p>
          <a:r>
            <a:rPr lang="cs-CZ" sz="2800" dirty="0" smtClean="0">
              <a:solidFill>
                <a:srgbClr val="FF0000"/>
              </a:solidFill>
            </a:rPr>
            <a:t>ZNÁŠ ŠKOLNÍ ČASOPIS?</a:t>
          </a:r>
          <a:endParaRPr lang="cs-CZ" sz="2800" dirty="0">
            <a:solidFill>
              <a:srgbClr val="FF0000"/>
            </a:solidFill>
          </a:endParaRPr>
        </a:p>
      </dgm:t>
    </dgm:pt>
    <dgm:pt modelId="{F127A21E-E4A2-4C2C-8A8A-D537AACB5DD9}" type="parTrans" cxnId="{EBA703C8-181E-419B-B3E1-C91F89925ACD}">
      <dgm:prSet/>
      <dgm:spPr/>
      <dgm:t>
        <a:bodyPr/>
        <a:lstStyle/>
        <a:p>
          <a:endParaRPr lang="cs-CZ"/>
        </a:p>
      </dgm:t>
    </dgm:pt>
    <dgm:pt modelId="{EEAC172F-7004-4891-8E63-1C3E785DDC49}" type="sibTrans" cxnId="{EBA703C8-181E-419B-B3E1-C91F89925ACD}">
      <dgm:prSet/>
      <dgm:spPr/>
      <dgm:t>
        <a:bodyPr/>
        <a:lstStyle/>
        <a:p>
          <a:endParaRPr lang="cs-CZ"/>
        </a:p>
      </dgm:t>
    </dgm:pt>
    <dgm:pt modelId="{9D42B618-9445-42FE-AF61-A6EF59DD9E27}" type="pres">
      <dgm:prSet presAssocID="{3EBE12AE-7836-4D8C-AA72-F8DD9300CA67}" presName="Name0" presStyleCnt="0">
        <dgm:presLayoutVars>
          <dgm:dir/>
          <dgm:animLvl val="lvl"/>
          <dgm:resizeHandles val="exact"/>
        </dgm:presLayoutVars>
      </dgm:prSet>
      <dgm:spPr/>
    </dgm:pt>
    <dgm:pt modelId="{8B1CD48F-51C0-478D-8671-99B67E81B3AB}" type="pres">
      <dgm:prSet presAssocID="{3EBE12AE-7836-4D8C-AA72-F8DD9300CA67}" presName="dummy" presStyleCnt="0"/>
      <dgm:spPr/>
    </dgm:pt>
    <dgm:pt modelId="{B6DDA093-D9E5-43E7-A38A-20A66BC854B3}" type="pres">
      <dgm:prSet presAssocID="{3EBE12AE-7836-4D8C-AA72-F8DD9300CA67}" presName="linH" presStyleCnt="0"/>
      <dgm:spPr/>
    </dgm:pt>
    <dgm:pt modelId="{73BE2EFE-5D52-4766-91B0-FA2F64D2CF14}" type="pres">
      <dgm:prSet presAssocID="{3EBE12AE-7836-4D8C-AA72-F8DD9300CA67}" presName="padding1" presStyleCnt="0"/>
      <dgm:spPr/>
    </dgm:pt>
    <dgm:pt modelId="{F7FDC494-3DF8-46CA-BF16-E6839E17C76A}" type="pres">
      <dgm:prSet presAssocID="{EAA3E804-B58C-4627-9B3F-6284B417677F}" presName="linV" presStyleCnt="0"/>
      <dgm:spPr/>
    </dgm:pt>
    <dgm:pt modelId="{1A393586-6B78-4354-9561-776D45F69D74}" type="pres">
      <dgm:prSet presAssocID="{EAA3E804-B58C-4627-9B3F-6284B417677F}" presName="spVertical1" presStyleCnt="0"/>
      <dgm:spPr/>
    </dgm:pt>
    <dgm:pt modelId="{1243DE75-F30B-4603-B4CB-0C1C61D88845}" type="pres">
      <dgm:prSet presAssocID="{EAA3E804-B58C-4627-9B3F-6284B417677F}" presName="parTx" presStyleLbl="revTx" presStyleIdx="0" presStyleCnt="3" custScaleX="1764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D2C6F3-67AE-4AFA-8B5F-2A31E0F6300E}" type="pres">
      <dgm:prSet presAssocID="{EAA3E804-B58C-4627-9B3F-6284B417677F}" presName="spVertical2" presStyleCnt="0"/>
      <dgm:spPr/>
    </dgm:pt>
    <dgm:pt modelId="{0626D30D-1AA1-4EF5-BBAC-3AB9A9AA6D3A}" type="pres">
      <dgm:prSet presAssocID="{EAA3E804-B58C-4627-9B3F-6284B417677F}" presName="spVertical3" presStyleCnt="0"/>
      <dgm:spPr/>
    </dgm:pt>
    <dgm:pt modelId="{1FE823E2-FB76-49BB-BABF-5C27DE326155}" type="pres">
      <dgm:prSet presAssocID="{3C3F7539-785C-412E-BAAC-8E551F7FABC1}" presName="space" presStyleCnt="0"/>
      <dgm:spPr/>
    </dgm:pt>
    <dgm:pt modelId="{201249A7-8F0E-426A-A5E5-038D74FF0B20}" type="pres">
      <dgm:prSet presAssocID="{67B67E05-9FB2-4685-AD90-7F724E77A6BE}" presName="linV" presStyleCnt="0"/>
      <dgm:spPr/>
    </dgm:pt>
    <dgm:pt modelId="{54FEE9B8-DF3B-476C-A95E-C9E9E14D2F50}" type="pres">
      <dgm:prSet presAssocID="{67B67E05-9FB2-4685-AD90-7F724E77A6BE}" presName="spVertical1" presStyleCnt="0"/>
      <dgm:spPr/>
    </dgm:pt>
    <dgm:pt modelId="{00C2F2F9-B5FC-4C4B-BDF7-C94ED416C604}" type="pres">
      <dgm:prSet presAssocID="{67B67E05-9FB2-4685-AD90-7F724E77A6BE}" presName="parTx" presStyleLbl="revTx" presStyleIdx="1" presStyleCnt="3" custScaleX="1727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1D03D0-3B06-484A-9D74-476A45B06689}" type="pres">
      <dgm:prSet presAssocID="{67B67E05-9FB2-4685-AD90-7F724E77A6BE}" presName="spVertical2" presStyleCnt="0"/>
      <dgm:spPr/>
    </dgm:pt>
    <dgm:pt modelId="{3B50AC49-30B2-4F2C-A46C-AD569289D5C3}" type="pres">
      <dgm:prSet presAssocID="{67B67E05-9FB2-4685-AD90-7F724E77A6BE}" presName="spVertical3" presStyleCnt="0"/>
      <dgm:spPr/>
    </dgm:pt>
    <dgm:pt modelId="{E650ADD3-2806-4231-AB20-611CEEEE6048}" type="pres">
      <dgm:prSet presAssocID="{33E24E18-E6C3-4B3D-AA0C-8DF1F854D7D3}" presName="space" presStyleCnt="0"/>
      <dgm:spPr/>
    </dgm:pt>
    <dgm:pt modelId="{E9A816DC-3BB3-44DF-9450-FB9E09AF3260}" type="pres">
      <dgm:prSet presAssocID="{66A71651-5DDF-4B8E-BECD-FB292D1E3066}" presName="linV" presStyleCnt="0"/>
      <dgm:spPr/>
    </dgm:pt>
    <dgm:pt modelId="{F4700B1C-69B7-472B-B4FE-084692F6F7B3}" type="pres">
      <dgm:prSet presAssocID="{66A71651-5DDF-4B8E-BECD-FB292D1E3066}" presName="spVertical1" presStyleCnt="0"/>
      <dgm:spPr/>
    </dgm:pt>
    <dgm:pt modelId="{B873354C-A63A-4186-9AE8-A44B92DBF5C5}" type="pres">
      <dgm:prSet presAssocID="{66A71651-5DDF-4B8E-BECD-FB292D1E3066}" presName="parTx" presStyleLbl="revTx" presStyleIdx="2" presStyleCnt="3" custScaleX="2278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DC3745-F78F-4665-B8DF-90241C0E6F7D}" type="pres">
      <dgm:prSet presAssocID="{66A71651-5DDF-4B8E-BECD-FB292D1E3066}" presName="spVertical2" presStyleCnt="0"/>
      <dgm:spPr/>
    </dgm:pt>
    <dgm:pt modelId="{1686D575-B727-428D-AD7B-2FE09EBF7C40}" type="pres">
      <dgm:prSet presAssocID="{66A71651-5DDF-4B8E-BECD-FB292D1E3066}" presName="spVertical3" presStyleCnt="0"/>
      <dgm:spPr/>
    </dgm:pt>
    <dgm:pt modelId="{C570A2AC-D6E2-418C-B044-C9F1CEF4E00F}" type="pres">
      <dgm:prSet presAssocID="{3EBE12AE-7836-4D8C-AA72-F8DD9300CA67}" presName="padding2" presStyleCnt="0"/>
      <dgm:spPr/>
    </dgm:pt>
    <dgm:pt modelId="{A3F412B2-6553-428B-A572-0D36608DBD84}" type="pres">
      <dgm:prSet presAssocID="{3EBE12AE-7836-4D8C-AA72-F8DD9300CA67}" presName="negArrow" presStyleCnt="0"/>
      <dgm:spPr/>
    </dgm:pt>
    <dgm:pt modelId="{C82B487C-20EA-4B8E-A533-64EF0B05EE37}" type="pres">
      <dgm:prSet presAssocID="{3EBE12AE-7836-4D8C-AA72-F8DD9300CA67}" presName="backgroundArrow" presStyleLbl="node1" presStyleIdx="0" presStyleCnt="1" custLinFactNeighborX="1095" custLinFactNeighborY="167"/>
      <dgm:spPr/>
    </dgm:pt>
  </dgm:ptLst>
  <dgm:cxnLst>
    <dgm:cxn modelId="{7657DA8B-563A-47AF-A94A-E003B9330332}" type="presOf" srcId="{67B67E05-9FB2-4685-AD90-7F724E77A6BE}" destId="{00C2F2F9-B5FC-4C4B-BDF7-C94ED416C604}" srcOrd="0" destOrd="0" presId="urn:microsoft.com/office/officeart/2005/8/layout/hProcess3"/>
    <dgm:cxn modelId="{AFCED8F6-95EA-4633-91A8-5A4DD7FD8D09}" type="presOf" srcId="{EAA3E804-B58C-4627-9B3F-6284B417677F}" destId="{1243DE75-F30B-4603-B4CB-0C1C61D88845}" srcOrd="0" destOrd="0" presId="urn:microsoft.com/office/officeart/2005/8/layout/hProcess3"/>
    <dgm:cxn modelId="{EBA703C8-181E-419B-B3E1-C91F89925ACD}" srcId="{3EBE12AE-7836-4D8C-AA72-F8DD9300CA67}" destId="{66A71651-5DDF-4B8E-BECD-FB292D1E3066}" srcOrd="2" destOrd="0" parTransId="{F127A21E-E4A2-4C2C-8A8A-D537AACB5DD9}" sibTransId="{EEAC172F-7004-4891-8E63-1C3E785DDC49}"/>
    <dgm:cxn modelId="{B0B24527-194B-45D0-9138-F2BFCEFFF7FD}" srcId="{3EBE12AE-7836-4D8C-AA72-F8DD9300CA67}" destId="{EAA3E804-B58C-4627-9B3F-6284B417677F}" srcOrd="0" destOrd="0" parTransId="{5589DE2E-7338-4DFC-8071-372953AA65F9}" sibTransId="{3C3F7539-785C-412E-BAAC-8E551F7FABC1}"/>
    <dgm:cxn modelId="{9B10D1F4-B14A-44A6-AD69-A39FAA9D7D8D}" srcId="{3EBE12AE-7836-4D8C-AA72-F8DD9300CA67}" destId="{67B67E05-9FB2-4685-AD90-7F724E77A6BE}" srcOrd="1" destOrd="0" parTransId="{7B76EAAA-8D0B-47A2-8468-55D17255D89E}" sibTransId="{33E24E18-E6C3-4B3D-AA0C-8DF1F854D7D3}"/>
    <dgm:cxn modelId="{93F73A7F-201E-4129-AB31-8F3F8D50ED49}" type="presOf" srcId="{3EBE12AE-7836-4D8C-AA72-F8DD9300CA67}" destId="{9D42B618-9445-42FE-AF61-A6EF59DD9E27}" srcOrd="0" destOrd="0" presId="urn:microsoft.com/office/officeart/2005/8/layout/hProcess3"/>
    <dgm:cxn modelId="{21651140-C27C-47A1-BEE4-BB3A9DCAB471}" type="presOf" srcId="{66A71651-5DDF-4B8E-BECD-FB292D1E3066}" destId="{B873354C-A63A-4186-9AE8-A44B92DBF5C5}" srcOrd="0" destOrd="0" presId="urn:microsoft.com/office/officeart/2005/8/layout/hProcess3"/>
    <dgm:cxn modelId="{62897933-737A-4E1B-AB6F-2B6D8F5D734C}" type="presParOf" srcId="{9D42B618-9445-42FE-AF61-A6EF59DD9E27}" destId="{8B1CD48F-51C0-478D-8671-99B67E81B3AB}" srcOrd="0" destOrd="0" presId="urn:microsoft.com/office/officeart/2005/8/layout/hProcess3"/>
    <dgm:cxn modelId="{535DC60E-6FC8-4A3F-9C73-F5531F819711}" type="presParOf" srcId="{9D42B618-9445-42FE-AF61-A6EF59DD9E27}" destId="{B6DDA093-D9E5-43E7-A38A-20A66BC854B3}" srcOrd="1" destOrd="0" presId="urn:microsoft.com/office/officeart/2005/8/layout/hProcess3"/>
    <dgm:cxn modelId="{EC9674EF-2C86-471D-993A-5B4731000271}" type="presParOf" srcId="{B6DDA093-D9E5-43E7-A38A-20A66BC854B3}" destId="{73BE2EFE-5D52-4766-91B0-FA2F64D2CF14}" srcOrd="0" destOrd="0" presId="urn:microsoft.com/office/officeart/2005/8/layout/hProcess3"/>
    <dgm:cxn modelId="{AE545CB7-AA2E-4490-8B90-B03DC0822826}" type="presParOf" srcId="{B6DDA093-D9E5-43E7-A38A-20A66BC854B3}" destId="{F7FDC494-3DF8-46CA-BF16-E6839E17C76A}" srcOrd="1" destOrd="0" presId="urn:microsoft.com/office/officeart/2005/8/layout/hProcess3"/>
    <dgm:cxn modelId="{D368FFE4-6847-409E-8BE7-216A1A7FC866}" type="presParOf" srcId="{F7FDC494-3DF8-46CA-BF16-E6839E17C76A}" destId="{1A393586-6B78-4354-9561-776D45F69D74}" srcOrd="0" destOrd="0" presId="urn:microsoft.com/office/officeart/2005/8/layout/hProcess3"/>
    <dgm:cxn modelId="{81F22337-DE31-46DA-8BF6-3B1D24259716}" type="presParOf" srcId="{F7FDC494-3DF8-46CA-BF16-E6839E17C76A}" destId="{1243DE75-F30B-4603-B4CB-0C1C61D88845}" srcOrd="1" destOrd="0" presId="urn:microsoft.com/office/officeart/2005/8/layout/hProcess3"/>
    <dgm:cxn modelId="{01C2EEC6-CE20-4A88-AF5E-403D2BDC238C}" type="presParOf" srcId="{F7FDC494-3DF8-46CA-BF16-E6839E17C76A}" destId="{ACD2C6F3-67AE-4AFA-8B5F-2A31E0F6300E}" srcOrd="2" destOrd="0" presId="urn:microsoft.com/office/officeart/2005/8/layout/hProcess3"/>
    <dgm:cxn modelId="{E7CC5B4F-5D6D-478E-BA0C-D557A3B3266E}" type="presParOf" srcId="{F7FDC494-3DF8-46CA-BF16-E6839E17C76A}" destId="{0626D30D-1AA1-4EF5-BBAC-3AB9A9AA6D3A}" srcOrd="3" destOrd="0" presId="urn:microsoft.com/office/officeart/2005/8/layout/hProcess3"/>
    <dgm:cxn modelId="{E36E772E-BCF3-4FB7-B1F6-206203E37A48}" type="presParOf" srcId="{B6DDA093-D9E5-43E7-A38A-20A66BC854B3}" destId="{1FE823E2-FB76-49BB-BABF-5C27DE326155}" srcOrd="2" destOrd="0" presId="urn:microsoft.com/office/officeart/2005/8/layout/hProcess3"/>
    <dgm:cxn modelId="{6EAAD8D5-5070-4FF2-8CAD-B49339CEB347}" type="presParOf" srcId="{B6DDA093-D9E5-43E7-A38A-20A66BC854B3}" destId="{201249A7-8F0E-426A-A5E5-038D74FF0B20}" srcOrd="3" destOrd="0" presId="urn:microsoft.com/office/officeart/2005/8/layout/hProcess3"/>
    <dgm:cxn modelId="{1D138B8C-45C9-44E5-9185-C3A46F4FF135}" type="presParOf" srcId="{201249A7-8F0E-426A-A5E5-038D74FF0B20}" destId="{54FEE9B8-DF3B-476C-A95E-C9E9E14D2F50}" srcOrd="0" destOrd="0" presId="urn:microsoft.com/office/officeart/2005/8/layout/hProcess3"/>
    <dgm:cxn modelId="{3948F740-E039-4E02-A309-586D1A314DA2}" type="presParOf" srcId="{201249A7-8F0E-426A-A5E5-038D74FF0B20}" destId="{00C2F2F9-B5FC-4C4B-BDF7-C94ED416C604}" srcOrd="1" destOrd="0" presId="urn:microsoft.com/office/officeart/2005/8/layout/hProcess3"/>
    <dgm:cxn modelId="{F5ED5160-98B1-4E6D-A91E-6B467761D4FC}" type="presParOf" srcId="{201249A7-8F0E-426A-A5E5-038D74FF0B20}" destId="{091D03D0-3B06-484A-9D74-476A45B06689}" srcOrd="2" destOrd="0" presId="urn:microsoft.com/office/officeart/2005/8/layout/hProcess3"/>
    <dgm:cxn modelId="{F4977E20-BD40-430E-85A2-18042CE39C17}" type="presParOf" srcId="{201249A7-8F0E-426A-A5E5-038D74FF0B20}" destId="{3B50AC49-30B2-4F2C-A46C-AD569289D5C3}" srcOrd="3" destOrd="0" presId="urn:microsoft.com/office/officeart/2005/8/layout/hProcess3"/>
    <dgm:cxn modelId="{B10CB5B3-A276-40E0-A2A3-2447DC8B761E}" type="presParOf" srcId="{B6DDA093-D9E5-43E7-A38A-20A66BC854B3}" destId="{E650ADD3-2806-4231-AB20-611CEEEE6048}" srcOrd="4" destOrd="0" presId="urn:microsoft.com/office/officeart/2005/8/layout/hProcess3"/>
    <dgm:cxn modelId="{383A93B8-797B-4EC4-91E6-41661824A197}" type="presParOf" srcId="{B6DDA093-D9E5-43E7-A38A-20A66BC854B3}" destId="{E9A816DC-3BB3-44DF-9450-FB9E09AF3260}" srcOrd="5" destOrd="0" presId="urn:microsoft.com/office/officeart/2005/8/layout/hProcess3"/>
    <dgm:cxn modelId="{02A20404-8CC6-4429-8352-C377B73C36A6}" type="presParOf" srcId="{E9A816DC-3BB3-44DF-9450-FB9E09AF3260}" destId="{F4700B1C-69B7-472B-B4FE-084692F6F7B3}" srcOrd="0" destOrd="0" presId="urn:microsoft.com/office/officeart/2005/8/layout/hProcess3"/>
    <dgm:cxn modelId="{FCD6973C-5A2D-453F-95AB-463E01F32DBF}" type="presParOf" srcId="{E9A816DC-3BB3-44DF-9450-FB9E09AF3260}" destId="{B873354C-A63A-4186-9AE8-A44B92DBF5C5}" srcOrd="1" destOrd="0" presId="urn:microsoft.com/office/officeart/2005/8/layout/hProcess3"/>
    <dgm:cxn modelId="{A181D1F5-994F-4ACE-A512-BC84CF51880F}" type="presParOf" srcId="{E9A816DC-3BB3-44DF-9450-FB9E09AF3260}" destId="{0DDC3745-F78F-4665-B8DF-90241C0E6F7D}" srcOrd="2" destOrd="0" presId="urn:microsoft.com/office/officeart/2005/8/layout/hProcess3"/>
    <dgm:cxn modelId="{CDDCCD3F-C17C-4941-96A7-F7C12E9B07D2}" type="presParOf" srcId="{E9A816DC-3BB3-44DF-9450-FB9E09AF3260}" destId="{1686D575-B727-428D-AD7B-2FE09EBF7C40}" srcOrd="3" destOrd="0" presId="urn:microsoft.com/office/officeart/2005/8/layout/hProcess3"/>
    <dgm:cxn modelId="{690C3017-1AB4-4D0B-9256-6FE2683765E8}" type="presParOf" srcId="{B6DDA093-D9E5-43E7-A38A-20A66BC854B3}" destId="{C570A2AC-D6E2-418C-B044-C9F1CEF4E00F}" srcOrd="6" destOrd="0" presId="urn:microsoft.com/office/officeart/2005/8/layout/hProcess3"/>
    <dgm:cxn modelId="{342F0540-3BED-4F28-8E82-B57ED2EB4293}" type="presParOf" srcId="{B6DDA093-D9E5-43E7-A38A-20A66BC854B3}" destId="{A3F412B2-6553-428B-A572-0D36608DBD84}" srcOrd="7" destOrd="0" presId="urn:microsoft.com/office/officeart/2005/8/layout/hProcess3"/>
    <dgm:cxn modelId="{EEA528EC-39E5-4F78-9900-C33F88A31779}" type="presParOf" srcId="{B6DDA093-D9E5-43E7-A38A-20A66BC854B3}" destId="{C82B487C-20EA-4B8E-A533-64EF0B05EE37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2B487C-20EA-4B8E-A533-64EF0B05EE37}">
      <dsp:nvSpPr>
        <dsp:cNvPr id="0" name=""/>
        <dsp:cNvSpPr/>
      </dsp:nvSpPr>
      <dsp:spPr>
        <a:xfrm>
          <a:off x="0" y="36867"/>
          <a:ext cx="7802345" cy="3456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73354C-A63A-4186-9AE8-A44B92DBF5C5}">
      <dsp:nvSpPr>
        <dsp:cNvPr id="0" name=""/>
        <dsp:cNvSpPr/>
      </dsp:nvSpPr>
      <dsp:spPr>
        <a:xfrm>
          <a:off x="4660882" y="895096"/>
          <a:ext cx="2361227" cy="17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FF0000"/>
              </a:solidFill>
            </a:rPr>
            <a:t>ZNÁŠ ŠKOLNÍ ČASOPIS?</a:t>
          </a:r>
          <a:endParaRPr lang="cs-CZ" sz="2800" kern="1200" dirty="0">
            <a:solidFill>
              <a:srgbClr val="FF0000"/>
            </a:solidFill>
          </a:endParaRPr>
        </a:p>
      </dsp:txBody>
      <dsp:txXfrm>
        <a:off x="4660882" y="895096"/>
        <a:ext cx="2361227" cy="1728000"/>
      </dsp:txXfrm>
    </dsp:sp>
    <dsp:sp modelId="{00C2F2F9-B5FC-4C4B-BDF7-C94ED416C604}">
      <dsp:nvSpPr>
        <dsp:cNvPr id="0" name=""/>
        <dsp:cNvSpPr/>
      </dsp:nvSpPr>
      <dsp:spPr>
        <a:xfrm>
          <a:off x="2663491" y="895096"/>
          <a:ext cx="1790140" cy="17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FF0000"/>
              </a:solidFill>
            </a:rPr>
            <a:t>DALŠÍ REDAKTOŘI</a:t>
          </a:r>
          <a:endParaRPr lang="cs-CZ" sz="2800" kern="1200" dirty="0">
            <a:solidFill>
              <a:srgbClr val="FF0000"/>
            </a:solidFill>
          </a:endParaRPr>
        </a:p>
      </dsp:txBody>
      <dsp:txXfrm>
        <a:off x="2663491" y="895096"/>
        <a:ext cx="1790140" cy="1728000"/>
      </dsp:txXfrm>
    </dsp:sp>
    <dsp:sp modelId="{1243DE75-F30B-4603-B4CB-0C1C61D88845}">
      <dsp:nvSpPr>
        <dsp:cNvPr id="0" name=""/>
        <dsp:cNvSpPr/>
      </dsp:nvSpPr>
      <dsp:spPr>
        <a:xfrm>
          <a:off x="627345" y="895096"/>
          <a:ext cx="1828896" cy="17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FF0000"/>
              </a:solidFill>
            </a:rPr>
            <a:t>PRÁCE V KECÁLKOVI</a:t>
          </a:r>
          <a:endParaRPr lang="cs-CZ" sz="2800" kern="1200" dirty="0">
            <a:solidFill>
              <a:srgbClr val="FF0000"/>
            </a:solidFill>
          </a:endParaRPr>
        </a:p>
      </dsp:txBody>
      <dsp:txXfrm>
        <a:off x="627345" y="895096"/>
        <a:ext cx="1828896" cy="1728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ex=2&amp;qu=m&#233;dia" TargetMode="External"/><Relationship Id="rId2" Type="http://schemas.openxmlformats.org/officeDocument/2006/relationships/hyperlink" Target="http://office.microsoft.com/cs-cz/images/results.aspx?ex=2&amp;qu=OTAZN&#205;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287188"/>
              </p:ext>
            </p:extLst>
          </p:nvPr>
        </p:nvGraphicFramePr>
        <p:xfrm>
          <a:off x="1665288" y="2414588"/>
          <a:ext cx="5813425" cy="384048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Mgr.Radka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Škulaviková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VY_32_Inovace_3446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Náplň činnosti členů redakční rady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Náplň činnosti členů redakční rady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Člověk ve světě  práce , Mladý žurnalista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8., 7.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seznamuje žáky s některými činnostmi členů redakční rady. Dává nahlédnout do jejich profese. Obsahuje zajímavé úkoly k řešení za použití archivu starších čísel školního časopisu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Kecálek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 Materiál je zaměřen na vydávání školního časopisu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Kecálek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orientuje v některých profesích v redakci. Umí ji vlastními slovy popsat. Řeší úkoly, využívá dostupné prameny. Získává tak širší poznatky z oblasti žurnalistické práce.  Orientuje se v archivu školních časopisů. Vyhledá požadované informace.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993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58878" y="476672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NÁPLŇ ČINNOSTI ČLENŮ REDAKČNÍ RADY</a:t>
            </a:r>
            <a:endParaRPr lang="cs-CZ" sz="40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3859"/>
            <a:ext cx="3002489" cy="2416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031679433"/>
              </p:ext>
            </p:extLst>
          </p:nvPr>
        </p:nvGraphicFramePr>
        <p:xfrm>
          <a:off x="1547664" y="3339808"/>
          <a:ext cx="7802345" cy="351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8102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20688"/>
            <a:ext cx="784887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</a:rPr>
              <a:t>JAK VYPADÁ ROZVRŽENÍ PRÁCE V KECÁLKOVI?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 KAŽDÉ PERIODIKUM – I NÁŠ ŠKOLNÍ ČASOPIS MÁ REDAKČNÍ RADU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JEJÍM HLAVNÍM ÚKOLEM JE ŘÍDIT ČASOPIS, VYBÍRAT PŘÍSPĚVKY – PSANÉ I KRESLENÉ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KAŽDÁ TISKOVINA MÁ SVÉ RUBRIKY=ZAMĚŘENÉ NA URČITÉ TÉMA, OBLAST, ZÁJEM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KECÁLEK A JEHO RUBRIKY: ŠKOLNÍ STŘÍPKY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 HISTORICKÉ OKÉNKO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NA SLOVÍČKO …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VLASTNÍ TVORBA ŽÁKŮ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KDO SI HRAJE NEZLOBÍ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ŽÁCI NAŠÍ ŠKOLY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ROZHOVORY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JAK JSME ÚSPĚŠNÍ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406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620688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</a:rPr>
              <a:t>KDO  DALŠÍ SE PODÍLÍ NA PRÁCI REDAKCE?</a:t>
            </a:r>
          </a:p>
          <a:p>
            <a:endParaRPr lang="cs-CZ" sz="2800" b="1" i="1" u="sng" dirty="0">
              <a:solidFill>
                <a:srgbClr val="FF0000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</a:rPr>
              <a:t>KROMĚ ŠÉFREDAKTORA A REDAKTORŮ JSOU TO GRAFIK, KOREKTOR, WEBMASTER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i="1" u="sng" dirty="0" smtClean="0">
                <a:solidFill>
                  <a:srgbClr val="FF0000"/>
                </a:solidFill>
              </a:rPr>
              <a:t>GRAFIK </a:t>
            </a:r>
            <a:r>
              <a:rPr lang="cs-CZ" sz="2800" b="1" dirty="0" smtClean="0">
                <a:solidFill>
                  <a:srgbClr val="FF0000"/>
                </a:solidFill>
              </a:rPr>
              <a:t>SE STARÁ O FOTOGRAFOVÁNÍ, ÚPRAVY FOTOGRAFIÍ, VÝTVARNÝ DOPROVOD, LOGO ČASOPISU, TISK ČASOPISU, ÚRAVU STRÁNEK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i="1" u="sng" dirty="0" smtClean="0">
                <a:solidFill>
                  <a:srgbClr val="FF0000"/>
                </a:solidFill>
              </a:rPr>
              <a:t>KOREKTOR </a:t>
            </a:r>
            <a:r>
              <a:rPr lang="cs-CZ" sz="2800" b="1" dirty="0" smtClean="0">
                <a:solidFill>
                  <a:srgbClr val="FF0000"/>
                </a:solidFill>
              </a:rPr>
              <a:t>UPRAVUJE CHYBY A SLOHOVÉ</a:t>
            </a:r>
          </a:p>
          <a:p>
            <a:r>
              <a:rPr lang="cs-CZ" sz="2800" b="1" i="1" dirty="0">
                <a:solidFill>
                  <a:srgbClr val="FF0000"/>
                </a:solidFill>
              </a:rPr>
              <a:t> </a:t>
            </a:r>
            <a:r>
              <a:rPr lang="cs-CZ" sz="2800" b="1" i="1" dirty="0" smtClean="0">
                <a:solidFill>
                  <a:srgbClr val="FF0000"/>
                </a:solidFill>
              </a:rPr>
              <a:t>    NEDOSTATKY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i="1" u="sng" dirty="0" smtClean="0">
                <a:solidFill>
                  <a:srgbClr val="FF0000"/>
                </a:solidFill>
              </a:rPr>
              <a:t>WEBMASTER </a:t>
            </a:r>
            <a:r>
              <a:rPr lang="cs-CZ" sz="2800" b="1" dirty="0" smtClean="0">
                <a:solidFill>
                  <a:srgbClr val="FF0000"/>
                </a:solidFill>
              </a:rPr>
              <a:t>SE STARÁ O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INTERNETOVOU PODOBU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ČASOPISU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7072"/>
            <a:ext cx="3182931" cy="2583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88012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692696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ZNÁŠ DOBŘE NÁŠ ŠKOLNÍ ČASOPIS?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433" y="1239433"/>
            <a:ext cx="2539836" cy="341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5773" y="1412776"/>
            <a:ext cx="5400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ZJISTI, JAK DLOUHO PRACUJÍ ŠKOLNÍ REDAKTOŘI V KECÁLKOVI?</a:t>
            </a:r>
          </a:p>
          <a:p>
            <a:pPr marL="457200" indent="-457200">
              <a:buAutoNum type="arabicPeriod"/>
            </a:pPr>
            <a:endParaRPr lang="cs-CZ" sz="2400" b="1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KDO JE AUTOREM NÁZVU ŠKOLNÍHO ČASOPISU?</a:t>
            </a:r>
          </a:p>
          <a:p>
            <a:pPr marL="457200" indent="-457200">
              <a:buAutoNum type="arabicPeriod"/>
            </a:pPr>
            <a:endParaRPr lang="cs-CZ" sz="2400" b="1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ZE KTERÝCH TŘÍD JSOU REDAKTOŘI PÍŠÍCÍ DO ČASOPISU?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4.   VYPÁTREJ, KTEŘÍ REDAKTOŘI MAJÍ NA STAROSTI KONKRÉTNÍ RUBRIKY.</a:t>
            </a:r>
            <a:endParaRPr lang="cs-CZ" sz="2400" b="1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cs-CZ" sz="2400" b="1" dirty="0" smtClean="0">
              <a:solidFill>
                <a:srgbClr val="FF0000"/>
              </a:solidFill>
            </a:endParaRPr>
          </a:p>
          <a:p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085184"/>
            <a:ext cx="2979796" cy="1664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06285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rot="264891">
            <a:off x="899592" y="672371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JAK SIS PORADIL S ÚKOLY?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7957"/>
            <a:ext cx="1732100" cy="2389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63688" y="1664671"/>
            <a:ext cx="700101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200" b="1" dirty="0" smtClean="0">
                <a:solidFill>
                  <a:srgbClr val="FF0000"/>
                </a:solidFill>
              </a:rPr>
              <a:t>PROTOŽE HO VYDÁVÁME 7. ROKEM, TAK PRACUJÍ SEDM LET.</a:t>
            </a:r>
          </a:p>
          <a:p>
            <a:pPr marL="457200" indent="-457200">
              <a:buAutoNum type="arabicPeriod"/>
            </a:pPr>
            <a:endParaRPr lang="cs-CZ" sz="2200" b="1" dirty="0" smtClean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cs-CZ" sz="2200" b="1" dirty="0" smtClean="0">
                <a:solidFill>
                  <a:srgbClr val="FF0000"/>
                </a:solidFill>
              </a:rPr>
              <a:t>AUTORKOU BYLA TEHDY ŽÁKYNĚ 3.TŘÍDY PAVLÍNA DOHNALOVÁ.</a:t>
            </a:r>
          </a:p>
          <a:p>
            <a:pPr marL="457200" indent="-457200">
              <a:buAutoNum type="arabicPeriod"/>
            </a:pPr>
            <a:endParaRPr lang="cs-CZ" sz="2200" b="1" dirty="0" smtClean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cs-CZ" sz="2200" b="1" dirty="0" smtClean="0">
                <a:solidFill>
                  <a:srgbClr val="FF0000"/>
                </a:solidFill>
              </a:rPr>
              <a:t>PŘISPÍVAJÍ DĚTI OD 1. DO 9. TŘÍDY, NĚKTEŘÍ DODÁVAJÍ KRESBY, JINÍ PÍŠÍ NEBO FOTOGRAFUJÍ</a:t>
            </a:r>
          </a:p>
          <a:p>
            <a:pPr marL="457200" indent="-457200">
              <a:buAutoNum type="arabicPeriod"/>
            </a:pPr>
            <a:endParaRPr lang="cs-CZ" sz="2200" b="1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cs-CZ" sz="2200" b="1" dirty="0" smtClean="0">
                <a:solidFill>
                  <a:srgbClr val="FF0000"/>
                </a:solidFill>
              </a:rPr>
              <a:t>Z ARCHIVŮ STARŠÍCH ČÍSEL SE DÁ  NAPŘ. ZJISTIT:</a:t>
            </a:r>
          </a:p>
          <a:p>
            <a:r>
              <a:rPr lang="cs-CZ" sz="2200" b="1" dirty="0">
                <a:solidFill>
                  <a:srgbClr val="FF0000"/>
                </a:solidFill>
              </a:rPr>
              <a:t> </a:t>
            </a:r>
            <a:r>
              <a:rPr lang="cs-CZ" sz="2200" b="1" dirty="0" smtClean="0">
                <a:solidFill>
                  <a:srgbClr val="FF0000"/>
                </a:solidFill>
              </a:rPr>
              <a:t>   GRAFIK – JIŘÍ ŠÁLEK, ÚVODNÍK – FANDA ŽÁROVSKÝ, ZAJÍMAVOSTI – ANEŽKA PÍSAŘÍKOVÁ, ROZHOVORY – PETRA MICHALOVÁ, HISTORICKÉ OKÉNKO – DAN DOKTOR, ATD. </a:t>
            </a:r>
            <a:endParaRPr lang="cs-CZ"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738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rot="10800000" flipH="1" flipV="1">
            <a:off x="394761" y="620688"/>
            <a:ext cx="8352927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</a:rPr>
              <a:t>Zdroje a prameny:</a:t>
            </a:r>
          </a:p>
          <a:p>
            <a:endParaRPr lang="cs-CZ" sz="2800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Archiv autora </a:t>
            </a:r>
          </a:p>
          <a:p>
            <a:r>
              <a:rPr lang="cs-CZ" sz="2800" dirty="0">
                <a:solidFill>
                  <a:schemeClr val="accent6">
                    <a:lumMod val="75000"/>
                  </a:schemeClr>
                </a:solidFill>
                <a:hlinkClick r:id="rId2"/>
              </a:rPr>
              <a:t>http://office.microsoft.com/</a:t>
            </a:r>
            <a:r>
              <a:rPr lang="cs-CZ" sz="2800" dirty="0" err="1">
                <a:solidFill>
                  <a:schemeClr val="accent6">
                    <a:lumMod val="75000"/>
                  </a:schemeClr>
                </a:solidFill>
                <a:hlinkClick r:id="rId2"/>
              </a:rPr>
              <a:t>cs-cz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  <a:hlinkClick r:id="rId2"/>
              </a:rPr>
              <a:t>/</a:t>
            </a:r>
            <a:r>
              <a:rPr lang="cs-CZ" sz="2800" dirty="0" err="1">
                <a:solidFill>
                  <a:schemeClr val="accent6">
                    <a:lumMod val="75000"/>
                  </a:schemeClr>
                </a:solidFill>
                <a:hlinkClick r:id="rId2"/>
              </a:rPr>
              <a:t>images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  <a:hlinkClick r:id="rId2"/>
              </a:rPr>
              <a:t>/</a:t>
            </a:r>
            <a:r>
              <a:rPr lang="cs-CZ" sz="2800" dirty="0" err="1">
                <a:solidFill>
                  <a:schemeClr val="accent6">
                    <a:lumMod val="75000"/>
                  </a:schemeClr>
                </a:solidFill>
                <a:hlinkClick r:id="rId2"/>
              </a:rPr>
              <a:t>results.aspx?ex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  <a:hlinkClick r:id="rId2"/>
              </a:rPr>
              <a:t>=2&amp;qu=OTAZNÍK#pg:3|mt:0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  <a:hlinkClick r:id="rId2"/>
              </a:rPr>
              <a:t>|</a:t>
            </a: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http://office.microsoft.com/</a:t>
            </a:r>
            <a:r>
              <a:rPr lang="cs-CZ" sz="28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cs-cz</a:t>
            </a:r>
            <a:r>
              <a:rPr lang="cs-CZ" sz="2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/</a:t>
            </a:r>
            <a:r>
              <a:rPr lang="cs-CZ" sz="28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images</a:t>
            </a:r>
            <a:r>
              <a:rPr lang="cs-CZ" sz="2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/</a:t>
            </a:r>
            <a:r>
              <a:rPr lang="cs-CZ" sz="2800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results.aspx?ex</a:t>
            </a:r>
            <a:r>
              <a:rPr lang="cs-CZ" sz="2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=2&amp;qu=ŠKOLÁK#mt:0</a:t>
            </a:r>
            <a:endParaRPr lang="cs-CZ" sz="28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http://office.microsoft.com/cs-cz/images/results.aspx?ex=2&amp;qu=GRAFIK#mt:0</a:t>
            </a: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http://office.microsoft.com/</a:t>
            </a:r>
            <a:r>
              <a:rPr lang="cs-CZ" sz="2800" dirty="0" err="1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cs-cz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/</a:t>
            </a:r>
            <a:r>
              <a:rPr lang="cs-CZ" sz="2800" dirty="0" err="1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images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/</a:t>
            </a:r>
            <a:r>
              <a:rPr lang="cs-CZ" sz="2800" dirty="0" err="1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results.aspx?ex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=2&amp;qu=média#pg:6|mt:0</a:t>
            </a:r>
            <a:r>
              <a:rPr lang="cs-CZ" dirty="0" smtClean="0">
                <a:hlinkClick r:id="rId3"/>
              </a:rPr>
              <a:t>|</a:t>
            </a:r>
            <a:endParaRPr lang="cs-CZ" dirty="0" smtClean="0"/>
          </a:p>
          <a:p>
            <a:r>
              <a:rPr lang="cs-CZ" dirty="0" smtClean="0"/>
              <a:t>|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620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494</TotalTime>
  <Words>422</Words>
  <Application>Microsoft Office PowerPoint</Application>
  <PresentationFormat>Předvádění na obrazovce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Úhly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20</cp:revision>
  <dcterms:created xsi:type="dcterms:W3CDTF">2012-03-24T09:50:14Z</dcterms:created>
  <dcterms:modified xsi:type="dcterms:W3CDTF">2012-04-11T08:37:11Z</dcterms:modified>
</cp:coreProperties>
</file>