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61" r:id="rId5"/>
    <p:sldId id="260" r:id="rId6"/>
    <p:sldId id="258" r:id="rId7"/>
    <p:sldId id="265" r:id="rId8"/>
    <p:sldId id="270" r:id="rId9"/>
    <p:sldId id="264" r:id="rId10"/>
    <p:sldId id="263" r:id="rId11"/>
    <p:sldId id="262" r:id="rId12"/>
    <p:sldId id="269" r:id="rId13"/>
    <p:sldId id="268" r:id="rId14"/>
    <p:sldId id="266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4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4D1DD40-5F9E-42A7-8AC7-6D81A937F5E8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3D5E300-2C55-4C46-8824-32551317A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BEZPEČNOST CYKLISTY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společnost</a:t>
            </a:r>
          </a:p>
          <a:p>
            <a:r>
              <a:rPr lang="cs-CZ" dirty="0" smtClean="0"/>
              <a:t>2. stupeň ZŠS</a:t>
            </a:r>
          </a:p>
          <a:p>
            <a:r>
              <a:rPr lang="cs-CZ" dirty="0" smtClean="0"/>
              <a:t>Mgr. Eva Lichá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I:\DCIM\100OLYMP\P40900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750314"/>
            <a:ext cx="7302552" cy="37505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Než vyjedeš!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5984" y="3786190"/>
            <a:ext cx="6407850" cy="1071570"/>
          </a:xfrm>
        </p:spPr>
        <p:txBody>
          <a:bodyPr/>
          <a:lstStyle/>
          <a:p>
            <a:pPr algn="l"/>
            <a:r>
              <a:rPr lang="cs-CZ" dirty="0" smtClean="0"/>
              <a:t>Bezpečnost při jízdě na kole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88958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ZOPAKUJ SI ZNAČKY: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Hlavní pozemní komunikace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3" name="Picture 2" descr="I:\DCIM\100OLYMP\P40900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:\DCIM\100OLYMP\P40900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85749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Dej přednost v jízdě  </a:t>
            </a:r>
            <a:br>
              <a:rPr lang="cs-CZ" b="1" dirty="0" smtClean="0"/>
            </a:br>
            <a:r>
              <a:rPr lang="cs-CZ" b="1" dirty="0" smtClean="0"/>
              <a:t>             Přechod pro chodce</a:t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Přikázaný směr jízdy</a:t>
            </a:r>
            <a:endParaRPr lang="cs-CZ" dirty="0"/>
          </a:p>
        </p:txBody>
      </p:sp>
      <p:pic>
        <p:nvPicPr>
          <p:cNvPr id="3074" name="Picture 2" descr="I:\DCIM\100OLYMP\P409001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Zákaz vjezdu</a:t>
            </a:r>
            <a:endParaRPr lang="cs-CZ" dirty="0"/>
          </a:p>
        </p:txBody>
      </p:sp>
      <p:pic>
        <p:nvPicPr>
          <p:cNvPr id="4098" name="Picture 2" descr="I:\DCIM\100OLYMP\P40900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1807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Vysvětli značení křižovatky.       Co musíš udělat?</a:t>
            </a:r>
            <a:endParaRPr lang="cs-CZ" dirty="0"/>
          </a:p>
        </p:txBody>
      </p:sp>
      <p:pic>
        <p:nvPicPr>
          <p:cNvPr id="5122" name="Picture 2" descr="I:\DCIM\100OLYMP\P40900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377" t="9877" r="15706" b="9876"/>
          <a:stretch>
            <a:fillRect/>
          </a:stretch>
        </p:blipFill>
        <p:spPr bwMode="auto">
          <a:xfrm>
            <a:off x="785786" y="1643050"/>
            <a:ext cx="7715304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1807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Tady zastavíš a dáš přednost</a:t>
            </a:r>
            <a:endParaRPr lang="cs-CZ" dirty="0"/>
          </a:p>
        </p:txBody>
      </p:sp>
      <p:pic>
        <p:nvPicPr>
          <p:cNvPr id="5122" name="Picture 2" descr="I:\DCIM\100OLYMP\P40900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377" t="9877" r="15706" b="9876"/>
          <a:stretch>
            <a:fillRect/>
          </a:stretch>
        </p:blipFill>
        <p:spPr bwMode="auto">
          <a:xfrm>
            <a:off x="785786" y="1643050"/>
            <a:ext cx="7715304" cy="4643470"/>
          </a:xfrm>
          <a:prstGeom prst="rect">
            <a:avLst/>
          </a:prstGeom>
          <a:noFill/>
        </p:spPr>
      </p:pic>
      <p:sp>
        <p:nvSpPr>
          <p:cNvPr id="4" name="Kříž 3"/>
          <p:cNvSpPr/>
          <p:nvPr/>
        </p:nvSpPr>
        <p:spPr>
          <a:xfrm rot="18754061">
            <a:off x="1809464" y="4556502"/>
            <a:ext cx="1271590" cy="1200152"/>
          </a:xfrm>
          <a:prstGeom prst="plus">
            <a:avLst>
              <a:gd name="adj" fmla="val 4104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Ukaž, kudy pojedeš na kole!</a:t>
            </a:r>
            <a:endParaRPr lang="cs-CZ" dirty="0"/>
          </a:p>
        </p:txBody>
      </p:sp>
      <p:pic>
        <p:nvPicPr>
          <p:cNvPr id="6146" name="Picture 2" descr="I:\DCIM\100OLYMP\P409009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  <p:sp>
        <p:nvSpPr>
          <p:cNvPr id="5" name="Prstenec 4"/>
          <p:cNvSpPr/>
          <p:nvPr/>
        </p:nvSpPr>
        <p:spPr>
          <a:xfrm>
            <a:off x="5286380" y="1643050"/>
            <a:ext cx="1928826" cy="2428892"/>
          </a:xfrm>
          <a:prstGeom prst="donut">
            <a:avLst>
              <a:gd name="adj" fmla="val 1318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1730443">
            <a:off x="3804490" y="1712684"/>
            <a:ext cx="1675925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Tady je řešení:                            auta       kola       chodci</a:t>
            </a:r>
            <a:endParaRPr lang="cs-CZ" dirty="0"/>
          </a:p>
        </p:txBody>
      </p:sp>
      <p:pic>
        <p:nvPicPr>
          <p:cNvPr id="7170" name="Picture 2" descr="I:\DCIM\100OLYMP\P409008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46155" cy="4525962"/>
          </a:xfrm>
          <a:prstGeom prst="rect">
            <a:avLst/>
          </a:prstGeom>
          <a:noFill/>
        </p:spPr>
      </p:pic>
      <p:sp>
        <p:nvSpPr>
          <p:cNvPr id="5" name="Šipka dolů 4"/>
          <p:cNvSpPr/>
          <p:nvPr/>
        </p:nvSpPr>
        <p:spPr>
          <a:xfrm>
            <a:off x="4500562" y="1428736"/>
            <a:ext cx="484632" cy="35719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357422" y="1428736"/>
            <a:ext cx="484632" cy="342902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928662" y="1428736"/>
            <a:ext cx="484632" cy="400052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Stezka pro cyklisty je přeci jenom bezpečnější</a:t>
            </a:r>
            <a:endParaRPr lang="cs-CZ" dirty="0"/>
          </a:p>
        </p:txBody>
      </p:sp>
      <p:pic>
        <p:nvPicPr>
          <p:cNvPr id="8195" name="Picture 3" descr="I:\DCIM\100OLYMP\P40900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071810"/>
            <a:ext cx="6357982" cy="3576365"/>
          </a:xfrm>
          <a:prstGeom prst="rect">
            <a:avLst/>
          </a:prstGeom>
          <a:noFill/>
        </p:spPr>
      </p:pic>
      <p:pic>
        <p:nvPicPr>
          <p:cNvPr id="8194" name="Picture 2" descr="I:\DCIM\100OLYMP\P409009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0701" t="4665" r="33131" b="11680"/>
          <a:stretch>
            <a:fillRect/>
          </a:stretch>
        </p:blipFill>
        <p:spPr bwMode="auto">
          <a:xfrm>
            <a:off x="428596" y="1500174"/>
            <a:ext cx="4000528" cy="4077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I tady dej pozor při vjezdu </a:t>
            </a:r>
            <a:br>
              <a:rPr lang="cs-CZ" dirty="0" smtClean="0"/>
            </a:br>
            <a:r>
              <a:rPr lang="cs-CZ" dirty="0" smtClean="0"/>
              <a:t>na komunikaci.</a:t>
            </a:r>
            <a:endParaRPr lang="cs-CZ" dirty="0"/>
          </a:p>
        </p:txBody>
      </p:sp>
      <p:pic>
        <p:nvPicPr>
          <p:cNvPr id="9218" name="Picture 2" descr="I:\DCIM\100OLYMP\P409010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46238"/>
            <a:ext cx="8046155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53536"/>
            <a:ext cx="8401080" cy="124663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Cyklista bez přilby riskuje zdraví.</a:t>
            </a:r>
            <a:endParaRPr lang="cs-CZ" dirty="0"/>
          </a:p>
        </p:txBody>
      </p:sp>
      <p:pic>
        <p:nvPicPr>
          <p:cNvPr id="10244" name="Picture 4" descr="I:\DCIM\100OLYMP\P409008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8645" r="5000"/>
          <a:stretch>
            <a:fillRect/>
          </a:stretch>
        </p:blipFill>
        <p:spPr bwMode="auto">
          <a:xfrm>
            <a:off x="428596" y="1785926"/>
            <a:ext cx="4719787" cy="3477007"/>
          </a:xfrm>
          <a:prstGeom prst="rect">
            <a:avLst/>
          </a:prstGeom>
          <a:noFill/>
        </p:spPr>
      </p:pic>
      <p:pic>
        <p:nvPicPr>
          <p:cNvPr id="8" name="Picture 2" descr="I:\DCIM\100OLYMP\P4090095.JPG"/>
          <p:cNvPicPr>
            <a:picLocks noChangeAspect="1" noChangeArrowheads="1"/>
          </p:cNvPicPr>
          <p:nvPr/>
        </p:nvPicPr>
        <p:blipFill>
          <a:blip r:embed="rId3" cstate="print"/>
          <a:srcRect l="7991" t="16345" r="23645" b="23675"/>
          <a:stretch>
            <a:fillRect/>
          </a:stretch>
        </p:blipFill>
        <p:spPr bwMode="auto">
          <a:xfrm>
            <a:off x="3214678" y="3857628"/>
            <a:ext cx="5500726" cy="2714644"/>
          </a:xfrm>
          <a:prstGeom prst="rect">
            <a:avLst/>
          </a:prstGeom>
          <a:noFill/>
        </p:spPr>
      </p:pic>
      <p:sp>
        <p:nvSpPr>
          <p:cNvPr id="10" name="Prstenec 9"/>
          <p:cNvSpPr/>
          <p:nvPr/>
        </p:nvSpPr>
        <p:spPr>
          <a:xfrm>
            <a:off x="1714480" y="1571612"/>
            <a:ext cx="1571636" cy="1628780"/>
          </a:xfrm>
          <a:prstGeom prst="donut">
            <a:avLst>
              <a:gd name="adj" fmla="val 1131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 rot="3282887">
            <a:off x="3481968" y="1273515"/>
            <a:ext cx="484632" cy="108068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stenec 12"/>
          <p:cNvSpPr/>
          <p:nvPr/>
        </p:nvSpPr>
        <p:spPr>
          <a:xfrm>
            <a:off x="6643702" y="3714752"/>
            <a:ext cx="1357322" cy="1357322"/>
          </a:xfrm>
          <a:prstGeom prst="donut">
            <a:avLst>
              <a:gd name="adj" fmla="val 1225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7072330" y="2500306"/>
            <a:ext cx="484632" cy="1143008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Šťastnou cestu!</a:t>
            </a:r>
            <a:endParaRPr lang="cs-CZ" dirty="0"/>
          </a:p>
        </p:txBody>
      </p:sp>
      <p:pic>
        <p:nvPicPr>
          <p:cNvPr id="12294" name="Picture 6" descr="C:\Documents and Settings\Petr\Plocha\Dovolená Český Šternberk\DSCN3277.JPG"/>
          <p:cNvPicPr>
            <a:picLocks noChangeAspect="1" noChangeArrowheads="1"/>
          </p:cNvPicPr>
          <p:nvPr/>
        </p:nvPicPr>
        <p:blipFill>
          <a:blip r:embed="rId2" cstate="print"/>
          <a:srcRect t="11850" b="3883"/>
          <a:stretch>
            <a:fillRect/>
          </a:stretch>
        </p:blipFill>
        <p:spPr bwMode="auto">
          <a:xfrm>
            <a:off x="857224" y="1571612"/>
            <a:ext cx="7662036" cy="4842956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Fotografie:  </a:t>
            </a:r>
            <a:r>
              <a:rPr lang="cs-CZ" sz="1800" dirty="0" smtClean="0"/>
              <a:t>archiv autorky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136</TotalTime>
  <Words>83</Words>
  <Application>Microsoft Office PowerPoint</Application>
  <PresentationFormat>Předvádění na obrazovce (4:3)</PresentationFormat>
  <Paragraphs>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BEZPEČNOST CYKLISTY</vt:lpstr>
      <vt:lpstr>Než vyjedeš!</vt:lpstr>
      <vt:lpstr>ZOPAKUJ SI ZNAČKY: Hlavní pozemní komunikace </vt:lpstr>
      <vt:lpstr>Dej přednost v jízdě                Přechod pro chodce </vt:lpstr>
      <vt:lpstr>Přikázaný směr jízdy</vt:lpstr>
      <vt:lpstr>Zákaz vjezdu</vt:lpstr>
      <vt:lpstr>Vysvětli značení křižovatky.       Co musíš udělat?</vt:lpstr>
      <vt:lpstr>Řešení: Tady zastavíš a dáš přednost</vt:lpstr>
      <vt:lpstr>Ukaž, kudy pojedeš na kole!</vt:lpstr>
      <vt:lpstr>Tady je řešení:                            auta       kola       chodci</vt:lpstr>
      <vt:lpstr>Stezka pro cyklisty je přeci jenom bezpečnější</vt:lpstr>
      <vt:lpstr>I tady dej pozor při vjezdu  na komunikaci.</vt:lpstr>
      <vt:lpstr>  Cyklista bez přilby riskuje zdraví.</vt:lpstr>
      <vt:lpstr>Šťastnou cestu!</vt:lpstr>
      <vt:lpstr>POUŽITÉ ZDROJE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spravce</cp:lastModifiedBy>
  <cp:revision>17</cp:revision>
  <dcterms:created xsi:type="dcterms:W3CDTF">2012-04-09T09:13:13Z</dcterms:created>
  <dcterms:modified xsi:type="dcterms:W3CDTF">2012-05-02T11:22:10Z</dcterms:modified>
</cp:coreProperties>
</file>