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65" r:id="rId6"/>
    <p:sldId id="263" r:id="rId7"/>
    <p:sldId id="262" r:id="rId8"/>
    <p:sldId id="261" r:id="rId9"/>
    <p:sldId id="260" r:id="rId10"/>
    <p:sldId id="26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4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E64F7-F342-48ED-9B72-FC920817F5D9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11623-B00B-4ECD-BED7-029AB4CE72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Nový dvůr\P4090027.JPG"/>
          <p:cNvPicPr>
            <a:picLocks noChangeAspect="1" noChangeArrowheads="1"/>
          </p:cNvPicPr>
          <p:nvPr/>
        </p:nvPicPr>
        <p:blipFill>
          <a:blip r:embed="rId2" cstate="print"/>
          <a:srcRect t="40510" r="29036"/>
          <a:stretch>
            <a:fillRect/>
          </a:stretch>
        </p:blipFill>
        <p:spPr bwMode="auto">
          <a:xfrm>
            <a:off x="714348" y="428604"/>
            <a:ext cx="7786742" cy="367184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1538" y="2143116"/>
            <a:ext cx="7772400" cy="2655897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86256"/>
            <a:ext cx="6400800" cy="1928826"/>
          </a:xfrm>
        </p:spPr>
        <p:txBody>
          <a:bodyPr/>
          <a:lstStyle/>
          <a:p>
            <a:pPr algn="r"/>
            <a:r>
              <a:rPr lang="cs-CZ" dirty="0" smtClean="0"/>
              <a:t>Základní škola speciální, 2. stupeň</a:t>
            </a:r>
          </a:p>
          <a:p>
            <a:pPr algn="r"/>
            <a:r>
              <a:rPr lang="cs-CZ" dirty="0" smtClean="0"/>
              <a:t>Člověk a příroda</a:t>
            </a:r>
          </a:p>
          <a:p>
            <a:pPr algn="r"/>
            <a:r>
              <a:rPr lang="cs-CZ" dirty="0" smtClean="0"/>
              <a:t>Mgr. Eva Lichá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Nový dvůr\P409004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22" y="1600200"/>
            <a:ext cx="8199542" cy="492514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/>
                <a:solidFill>
                  <a:schemeClr val="accent3"/>
                </a:solidFill>
              </a:rPr>
              <a:t>Keramický ptáček - postup výroby</a:t>
            </a:r>
            <a:endParaRPr lang="cs-CZ" dirty="0"/>
          </a:p>
        </p:txBody>
      </p:sp>
      <p:pic>
        <p:nvPicPr>
          <p:cNvPr id="1028" name="Picture 4" descr="C:\Documents and Settings\premio\Plocha\ptáci EVa Lichá\P33001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844824"/>
            <a:ext cx="5841019" cy="4380505"/>
          </a:xfrm>
          <a:prstGeom prst="ellipse">
            <a:avLst/>
          </a:prstGeom>
          <a:ln w="63500" cap="rnd">
            <a:solidFill>
              <a:schemeClr val="accent3">
                <a:lumMod val="60000"/>
                <a:lumOff val="4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Příprava materiálu: keramická hlína, papír, motouz, korálky, nůž</a:t>
            </a:r>
            <a:endParaRPr lang="cs-CZ" dirty="0"/>
          </a:p>
        </p:txBody>
      </p:sp>
      <p:pic>
        <p:nvPicPr>
          <p:cNvPr id="4098" name="Picture 2" descr="F:\Nový dvůr\P40900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241591" cy="4945182"/>
          </a:xfrm>
          <a:prstGeom prst="rect">
            <a:avLst/>
          </a:prstGeom>
          <a:noFill/>
        </p:spPr>
      </p:pic>
      <p:pic>
        <p:nvPicPr>
          <p:cNvPr id="4100" name="Picture 4" descr="C:\Documents and Settings\premio\Plocha\ptáci EVa Lichá\P33001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337020"/>
            <a:ext cx="5143536" cy="40429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099" name="Picture 3" descr="C:\Documents and Settings\premio\Plocha\ptáci EVa Lichá\P3300114.JPG"/>
          <p:cNvPicPr>
            <a:picLocks noChangeAspect="1" noChangeArrowheads="1"/>
          </p:cNvPicPr>
          <p:nvPr/>
        </p:nvPicPr>
        <p:blipFill>
          <a:blip r:embed="rId4" cstate="print"/>
          <a:srcRect l="15984" t="33953" r="22081" b="22090"/>
          <a:stretch>
            <a:fillRect/>
          </a:stretch>
        </p:blipFill>
        <p:spPr bwMode="auto">
          <a:xfrm>
            <a:off x="4139952" y="4221088"/>
            <a:ext cx="4289700" cy="228322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Nový dvůr\P409004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439" t="752" r="-227"/>
          <a:stretch>
            <a:fillRect/>
          </a:stretch>
        </p:blipFill>
        <p:spPr bwMode="auto">
          <a:xfrm>
            <a:off x="428596" y="1429709"/>
            <a:ext cx="8358246" cy="492825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hlíny vytvarujeme kouli. Vyplníme ji papírem proti popraskání výrobku.</a:t>
            </a:r>
            <a:endParaRPr lang="cs-CZ" dirty="0"/>
          </a:p>
        </p:txBody>
      </p:sp>
      <p:pic>
        <p:nvPicPr>
          <p:cNvPr id="2051" name="Picture 3" descr="C:\Documents and Settings\premio\Plocha\ptáci EVa Lichá\P3300116.JPG"/>
          <p:cNvPicPr>
            <a:picLocks noChangeAspect="1" noChangeArrowheads="1"/>
          </p:cNvPicPr>
          <p:nvPr/>
        </p:nvPicPr>
        <p:blipFill>
          <a:blip r:embed="rId3" cstate="print"/>
          <a:srcRect l="14114" t="2105" r="12056" b="13927"/>
          <a:stretch>
            <a:fillRect/>
          </a:stretch>
        </p:blipFill>
        <p:spPr bwMode="auto">
          <a:xfrm>
            <a:off x="2051720" y="1988840"/>
            <a:ext cx="4896544" cy="41764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:\Nový dvůr\P409006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2685"/>
          <a:stretch>
            <a:fillRect/>
          </a:stretch>
        </p:blipFill>
        <p:spPr bwMode="auto">
          <a:xfrm>
            <a:off x="428596" y="1500174"/>
            <a:ext cx="8271550" cy="488115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Kouli propíchneme špejlí.      Vyřízneme křidélka. </a:t>
            </a:r>
            <a:endParaRPr lang="cs-CZ" dirty="0"/>
          </a:p>
        </p:txBody>
      </p:sp>
      <p:pic>
        <p:nvPicPr>
          <p:cNvPr id="5124" name="Picture 4" descr="C:\Documents and Settings\premio\Plocha\ptáci EVa Lichá\P3300117.JPG"/>
          <p:cNvPicPr>
            <a:picLocks noChangeAspect="1" noChangeArrowheads="1"/>
          </p:cNvPicPr>
          <p:nvPr/>
        </p:nvPicPr>
        <p:blipFill>
          <a:blip r:embed="rId3" cstate="print"/>
          <a:srcRect l="5225" b="4591"/>
          <a:stretch>
            <a:fillRect/>
          </a:stretch>
        </p:blipFill>
        <p:spPr bwMode="auto">
          <a:xfrm>
            <a:off x="1835696" y="1916832"/>
            <a:ext cx="5627327" cy="4248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Nový dvůr\P409004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750"/>
          <a:stretch>
            <a:fillRect/>
          </a:stretch>
        </p:blipFill>
        <p:spPr bwMode="auto">
          <a:xfrm>
            <a:off x="467544" y="1484784"/>
            <a:ext cx="8247860" cy="499715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Drobné části lepíme </a:t>
            </a:r>
            <a:r>
              <a:rPr lang="cs-CZ" dirty="0" err="1" smtClean="0"/>
              <a:t>šlikrem</a:t>
            </a:r>
            <a:r>
              <a:rPr lang="cs-CZ" dirty="0" smtClean="0"/>
              <a:t> - kaší 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</a:t>
            </a:r>
            <a:r>
              <a:rPr lang="cs-CZ" dirty="0" smtClean="0"/>
              <a:t>z hlíny a vody</a:t>
            </a:r>
            <a:endParaRPr lang="cs-CZ" dirty="0"/>
          </a:p>
        </p:txBody>
      </p:sp>
      <p:pic>
        <p:nvPicPr>
          <p:cNvPr id="3075" name="Picture 3" descr="C:\Documents and Settings\premio\Plocha\ptáci EVa Lichá\P33001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700808"/>
            <a:ext cx="6128172" cy="45958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:\Nový dvůr\P40900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8388424" cy="485313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Přidáme ocásek, zobák a oči.</a:t>
            </a:r>
            <a:endParaRPr lang="cs-CZ" dirty="0"/>
          </a:p>
        </p:txBody>
      </p:sp>
      <p:pic>
        <p:nvPicPr>
          <p:cNvPr id="6147" name="Picture 3" descr="C:\Documents and Settings\premio\Plocha\ptáci EVa Lichá\P33001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1928802"/>
            <a:ext cx="5688633" cy="42662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Každý ptáček je originálem.</a:t>
            </a:r>
            <a:endParaRPr lang="cs-CZ" dirty="0"/>
          </a:p>
        </p:txBody>
      </p:sp>
      <p:pic>
        <p:nvPicPr>
          <p:cNvPr id="7170" name="Picture 2" descr="F:\Nový dvůr\P409003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3532"/>
          <a:stretch>
            <a:fillRect/>
          </a:stretch>
        </p:blipFill>
        <p:spPr bwMode="auto">
          <a:xfrm>
            <a:off x="467544" y="1556792"/>
            <a:ext cx="8352927" cy="5017276"/>
          </a:xfrm>
          <a:prstGeom prst="rect">
            <a:avLst/>
          </a:prstGeom>
          <a:noFill/>
        </p:spPr>
      </p:pic>
      <p:pic>
        <p:nvPicPr>
          <p:cNvPr id="6" name="Picture 3" descr="C:\Documents and Settings\premio\Plocha\ptáci EVa Lichá\P3300122.JPG"/>
          <p:cNvPicPr>
            <a:picLocks noChangeAspect="1" noChangeArrowheads="1"/>
          </p:cNvPicPr>
          <p:nvPr/>
        </p:nvPicPr>
        <p:blipFill>
          <a:blip r:embed="rId3" cstate="print"/>
          <a:srcRect l="8956" t="9213" r="35502" b="31753"/>
          <a:stretch>
            <a:fillRect/>
          </a:stretch>
        </p:blipFill>
        <p:spPr bwMode="auto">
          <a:xfrm>
            <a:off x="1796440" y="1857364"/>
            <a:ext cx="5223832" cy="41639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Vysušený výrobek je potřeba vypálit    v keramické peci.  </a:t>
            </a:r>
            <a:endParaRPr lang="cs-CZ" dirty="0"/>
          </a:p>
        </p:txBody>
      </p:sp>
      <p:pic>
        <p:nvPicPr>
          <p:cNvPr id="4" name="Picture 2" descr="F:\Nový dvůr\P409003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3532"/>
          <a:stretch>
            <a:fillRect/>
          </a:stretch>
        </p:blipFill>
        <p:spPr bwMode="auto">
          <a:xfrm>
            <a:off x="467545" y="1484784"/>
            <a:ext cx="8299550" cy="5112568"/>
          </a:xfrm>
          <a:prstGeom prst="rect">
            <a:avLst/>
          </a:prstGeom>
          <a:noFill/>
        </p:spPr>
      </p:pic>
      <p:pic>
        <p:nvPicPr>
          <p:cNvPr id="9218" name="Picture 2" descr="C:\Documents and Settings\premio\Plocha\ptáci EVa Lichá\P3300124.JPG"/>
          <p:cNvPicPr>
            <a:picLocks noChangeAspect="1" noChangeArrowheads="1"/>
          </p:cNvPicPr>
          <p:nvPr/>
        </p:nvPicPr>
        <p:blipFill>
          <a:blip r:embed="rId3" cstate="print"/>
          <a:srcRect l="3781" t="12932" r="15578" b="10088"/>
          <a:stretch>
            <a:fillRect/>
          </a:stretch>
        </p:blipFill>
        <p:spPr bwMode="auto">
          <a:xfrm>
            <a:off x="1547664" y="1700808"/>
            <a:ext cx="6336704" cy="45365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Hotovým ptáčkem provlékni motouz, nazdob jej korálky a vyhlédni si místo na zavěšení.</a:t>
            </a:r>
            <a:endParaRPr lang="cs-CZ" dirty="0"/>
          </a:p>
        </p:txBody>
      </p:sp>
      <p:pic>
        <p:nvPicPr>
          <p:cNvPr id="4" name="Picture 2" descr="C:\Documents and Settings\premio\Plocha\ptáci EVa Lichá\P330012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6518"/>
          <a:stretch>
            <a:fillRect/>
          </a:stretch>
        </p:blipFill>
        <p:spPr bwMode="auto">
          <a:xfrm>
            <a:off x="500034" y="1928802"/>
            <a:ext cx="7429552" cy="4734195"/>
          </a:xfrm>
          <a:prstGeom prst="rect">
            <a:avLst/>
          </a:prstGeom>
          <a:noFill/>
        </p:spPr>
      </p:pic>
      <p:pic>
        <p:nvPicPr>
          <p:cNvPr id="5" name="Picture 3" descr="C:\Documents and Settings\premio\Plocha\ptáci EVa Lichá\P3300118.JPG"/>
          <p:cNvPicPr>
            <a:picLocks noChangeAspect="1" noChangeArrowheads="1"/>
          </p:cNvPicPr>
          <p:nvPr/>
        </p:nvPicPr>
        <p:blipFill>
          <a:blip r:embed="rId3" cstate="print"/>
          <a:srcRect l="34715" t="40340" r="16988" b="3846"/>
          <a:stretch>
            <a:fillRect/>
          </a:stretch>
        </p:blipFill>
        <p:spPr bwMode="auto">
          <a:xfrm>
            <a:off x="4572000" y="1643050"/>
            <a:ext cx="4150265" cy="32861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3"/>
                </a:solidFill>
              </a:rPr>
              <a:t>Použité zdroje</a:t>
            </a:r>
            <a:endParaRPr lang="cs-CZ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Foto: archiv autorky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106</TotalTime>
  <Words>100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</vt:lpstr>
      <vt:lpstr>Keramický ptáček - postup výroby</vt:lpstr>
      <vt:lpstr>Příprava materiálu: keramická hlína, papír, motouz, korálky, nůž</vt:lpstr>
      <vt:lpstr>Z hlíny vytvarujeme kouli. Vyplníme ji papírem proti popraskání výrobku.</vt:lpstr>
      <vt:lpstr>Kouli propíchneme špejlí.      Vyřízneme křidélka. </vt:lpstr>
      <vt:lpstr>Drobné části lepíme šlikrem - kaší   z hlíny a vody</vt:lpstr>
      <vt:lpstr>Přidáme ocásek, zobák a oči.</vt:lpstr>
      <vt:lpstr>Každý ptáček je originálem.</vt:lpstr>
      <vt:lpstr>Vysušený výrobek je potřeba vypálit    v keramické peci.  </vt:lpstr>
      <vt:lpstr>Hotovým ptáčkem provlékni motouz, nazdob jej korálky a vyhlédni si místo na zavěšení.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premio</dc:creator>
  <cp:lastModifiedBy>spravce</cp:lastModifiedBy>
  <cp:revision>14</cp:revision>
  <dcterms:created xsi:type="dcterms:W3CDTF">2012-04-13T06:46:42Z</dcterms:created>
  <dcterms:modified xsi:type="dcterms:W3CDTF">2012-05-02T11:29:01Z</dcterms:modified>
</cp:coreProperties>
</file>