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67" r:id="rId4"/>
    <p:sldId id="268" r:id="rId5"/>
    <p:sldId id="269" r:id="rId6"/>
    <p:sldId id="270" r:id="rId7"/>
    <p:sldId id="271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VY_12_INOVACE_14_PřVl_životní prostředí prezentace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životní prostředí prezentace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</a:t>
          </a:r>
          <a:r>
            <a:rPr lang="cs-CZ" sz="1600" dirty="0" smtClean="0">
              <a:latin typeface="+mn-lt"/>
            </a:rPr>
            <a:t>CZ.1.07/1.4.00/21.2189</a:t>
          </a:r>
          <a:r>
            <a:rPr lang="cs-CZ" sz="1600" dirty="0" smtClean="0"/>
            <a:t> 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37520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VY_12_INOVACE_14_PřVl_životní prostředí prezentace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životní prostředí prezentace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291105"/>
          <a:ext cx="5342993" cy="2749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</a:t>
          </a:r>
          <a:r>
            <a:rPr lang="cs-CZ" sz="1600" kern="1200" dirty="0" smtClean="0">
              <a:latin typeface="+mn-lt"/>
            </a:rPr>
            <a:t>CZ.1.07/1.4.00/21.2189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289854" y="3291105"/>
        <a:ext cx="5342993" cy="2749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grpSp>
        <p:nvGrpSpPr>
          <p:cNvPr id="5" name="グループ化 90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6" name="図形 91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" name="図形 92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93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94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95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97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98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99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100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101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102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103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104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105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106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107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108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109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110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111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112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113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114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115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116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117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118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119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120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121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122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123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124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125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126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127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128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129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130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131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132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133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134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135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136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137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138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139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140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141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142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143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144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145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146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147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148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149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150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151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152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153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154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155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156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157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158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159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160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161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162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163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164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81" name="図形 9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grpSp>
        <p:nvGrpSpPr>
          <p:cNvPr id="82" name="グループ化 12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3" name="図形 13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4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16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28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29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31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32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33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38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39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41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42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43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46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48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50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51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52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53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126" name="図形 57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58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59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62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63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66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67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68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69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70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72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73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74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76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79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80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81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82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83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84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85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88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 dirty="0"/>
          </a:p>
        </p:txBody>
      </p:sp>
      <p:sp>
        <p:nvSpPr>
          <p:cNvPr id="158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8C6EE-08E1-4776-A8B1-2D75E5B2CC1D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59" name="図形 10"/>
          <p:cNvSpPr>
            <a:spLocks noGrp="1"/>
          </p:cNvSpPr>
          <p:nvPr>
            <p:ph type="ftr" sz="quarter" idx="11"/>
          </p:nvPr>
        </p:nvSpPr>
        <p:spPr>
          <a:xfrm>
            <a:off x="6048375" y="6492875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17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A1E441-B7FF-493E-B096-71C5015FC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E78AC-BE59-4A23-9424-9352BBED09AB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9C078-F189-4476-8BB6-5AB4BC31F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3CA0B1-764D-4A1B-87D3-A0FF9AA52803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BE8E2-F61D-4448-A9CF-66671FEFD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159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D68513-C209-4DC2-8208-021B1C0AC31D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5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33D540-3670-4F09-A91A-39E680BAD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9" name="図形 14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5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6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7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1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8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29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0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1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2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3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4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5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6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7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8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39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0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1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2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3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4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5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6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7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8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49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0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1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2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3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4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5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6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7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8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59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0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1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2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3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4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5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6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7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8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69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0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1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2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3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4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5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6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7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8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79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0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1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2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3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4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5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6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7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83" name="図形 6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98FF3A-D509-457B-BED0-36457073D914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84" name="図形 7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5" name="図形 8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7FA28-7F57-4A81-9C5F-87692F62F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A1167-22A2-4DD1-A532-3FD364086707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4BD05-84B3-4F68-961C-94574BE35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C74F1-7326-49F5-83F9-8ABA1933CD42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3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B3C86-A72E-42CC-8AEF-5B7B0E794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9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5C671-6CC5-415B-A8CC-AB85DB057C9F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E908A0-2A9A-4AE7-95C8-074B36079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altLang="ja-JP" noProof="0" smtClean="0"/>
              <a:t>Kliknutím na ikonu přidáte obrázek.</a:t>
            </a:r>
            <a:endParaRPr lang="ja-JP" altLang="en-US" noProof="0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9" name="図形 8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492EF3-0310-41ED-AD53-4557988D12B8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60" name="図形 9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10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8EB295-EF88-4C8D-92C0-8BD1371AC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3F8C6C-4885-4BA9-9AD2-CA35434C4883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42541-7391-4996-8278-36F679EA0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87073-CB56-4989-BF94-BB20B6BAC5C1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84326-3A5A-4646-AA40-1AC948426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1E4A4-4295-4087-9D01-55C492B0FD09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6997B-4EDB-487B-96B6-F261DA8D9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725" y="1857375"/>
            <a:ext cx="8248650" cy="45005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lang="ja-JP" altLang="en-US" dirty="0" smtClean="0"/>
              <a:t>第 </a:t>
            </a:r>
            <a:r>
              <a:rPr lang="en-US" altLang="ja-JP" dirty="0" smtClean="0"/>
              <a:t>2 </a:t>
            </a:r>
            <a:r>
              <a:rPr lang="ja-JP" altLang="en-US" dirty="0" smtClean="0"/>
              <a:t>レベル</a:t>
            </a:r>
          </a:p>
          <a:p>
            <a:pPr lvl="2"/>
            <a:r>
              <a:rPr lang="ja-JP" altLang="en-US" dirty="0" smtClean="0"/>
              <a:t>第 </a:t>
            </a:r>
            <a:r>
              <a:rPr lang="en-US" altLang="ja-JP" dirty="0" smtClean="0"/>
              <a:t>3 </a:t>
            </a:r>
            <a:r>
              <a:rPr lang="ja-JP" altLang="en-US" dirty="0" smtClean="0"/>
              <a:t>レベル</a:t>
            </a:r>
          </a:p>
          <a:p>
            <a:pPr lvl="3"/>
            <a:r>
              <a:rPr lang="ja-JP" altLang="en-US" dirty="0" smtClean="0"/>
              <a:t>第 </a:t>
            </a:r>
            <a:r>
              <a:rPr lang="en-US" altLang="ja-JP" dirty="0" smtClean="0"/>
              <a:t>4 </a:t>
            </a:r>
            <a:r>
              <a:rPr lang="ja-JP" altLang="en-US" dirty="0" smtClean="0"/>
              <a:t>レベル</a:t>
            </a:r>
          </a:p>
          <a:p>
            <a:pPr lvl="4"/>
            <a:r>
              <a:rPr lang="ja-JP" altLang="en-US" dirty="0" smtClean="0"/>
              <a:t>第 </a:t>
            </a:r>
            <a:r>
              <a:rPr lang="en-US" altLang="ja-JP" dirty="0" smtClean="0"/>
              <a:t>5 </a:t>
            </a:r>
            <a:r>
              <a:rPr lang="ja-JP" altLang="en-US" dirty="0" smtClean="0"/>
              <a:t>レベル</a:t>
            </a:r>
          </a:p>
          <a:p>
            <a:pPr lvl="5"/>
            <a:r>
              <a:rPr lang="ja-JP" altLang="en-US" dirty="0" smtClean="0"/>
              <a:t>第</a:t>
            </a:r>
            <a:r>
              <a:rPr lang="en-US" altLang="ja-JP" dirty="0" smtClean="0"/>
              <a:t>6</a:t>
            </a:r>
            <a:r>
              <a:rPr lang="ja-JP" altLang="en-US" dirty="0" smtClean="0"/>
              <a:t>レベル</a:t>
            </a:r>
          </a:p>
          <a:p>
            <a:pPr lvl="6"/>
            <a:r>
              <a:rPr lang="ja-JP" altLang="en-US" dirty="0" smtClean="0"/>
              <a:t>第</a:t>
            </a:r>
            <a:r>
              <a:rPr lang="en-US" altLang="ja-JP" dirty="0" smtClean="0"/>
              <a:t>7</a:t>
            </a:r>
            <a:r>
              <a:rPr lang="ja-JP" altLang="en-US" dirty="0" smtClean="0"/>
              <a:t>レベル</a:t>
            </a:r>
          </a:p>
          <a:p>
            <a:pPr lvl="7"/>
            <a:r>
              <a:rPr lang="ja-JP" altLang="en-US" dirty="0" smtClean="0"/>
              <a:t>第</a:t>
            </a:r>
            <a:r>
              <a:rPr lang="en-US" altLang="ja-JP" dirty="0" smtClean="0"/>
              <a:t>8</a:t>
            </a:r>
            <a:r>
              <a:rPr lang="ja-JP" altLang="en-US" dirty="0" smtClean="0"/>
              <a:t>レベル</a:t>
            </a:r>
          </a:p>
          <a:p>
            <a:pPr lvl="8"/>
            <a:r>
              <a:rPr lang="ja-JP" altLang="en-US" dirty="0" smtClean="0"/>
              <a:t>第</a:t>
            </a:r>
            <a:r>
              <a:rPr lang="en-US" altLang="ja-JP" dirty="0" smtClean="0"/>
              <a:t>9</a:t>
            </a:r>
            <a:r>
              <a:rPr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88" y="6492875"/>
            <a:ext cx="152876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BFB326A-560A-409D-B308-0C7DA3FBBEE3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375" y="6492875"/>
            <a:ext cx="2395538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63" y="6492875"/>
            <a:ext cx="642937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ACDDC30-E9B8-4FA3-B5C6-1B751E74A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ja-JP" altLang="en-US" dirty="0" smtClean="0"/>
              <a:t>マスタ タイトルの書式設定</a:t>
            </a:r>
            <a:endParaRPr lang="ja-JP" altLang="en-US" dirty="0"/>
          </a:p>
        </p:txBody>
      </p:sp>
      <p:grpSp>
        <p:nvGrpSpPr>
          <p:cNvPr id="1034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1" r:id="rId2"/>
    <p:sldLayoutId id="2147483713" r:id="rId3"/>
    <p:sldLayoutId id="2147483714" r:id="rId4"/>
    <p:sldLayoutId id="2147483715" r:id="rId5"/>
    <p:sldLayoutId id="2147483710" r:id="rId6"/>
    <p:sldLayoutId id="2147483709" r:id="rId7"/>
    <p:sldLayoutId id="2147483716" r:id="rId8"/>
    <p:sldLayoutId id="2147483717" r:id="rId9"/>
    <p:sldLayoutId id="2147483718" r:id="rId10"/>
    <p:sldLayoutId id="2147483719" r:id="rId11"/>
    <p:sldLayoutId id="2147483708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6A3F7B"/>
        </a:buClr>
        <a:buSzPct val="55000"/>
        <a:buFont typeface="Wingdings" pitchFamily="2" charset="2"/>
        <a:buChar char="p"/>
        <a:defRPr kumimoji="1" sz="3200">
          <a:solidFill>
            <a:srgbClr val="0C4063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" pitchFamily="2" charset="2"/>
        <a:buChar char="n"/>
        <a:defRPr kumimoji="1" sz="2800">
          <a:solidFill>
            <a:srgbClr val="0C4063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F88941"/>
        </a:buClr>
        <a:buSzPct val="48000"/>
        <a:buFont typeface="Wingdings" pitchFamily="2" charset="2"/>
        <a:buChar char="n"/>
        <a:defRPr kumimoji="1" sz="2400">
          <a:solidFill>
            <a:srgbClr val="0C4063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DEC441"/>
        </a:buClr>
        <a:buSzPct val="45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9FA500"/>
        </a:buClr>
        <a:buSzPct val="40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1086228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419872" y="5114379"/>
            <a:ext cx="532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+mn-lt"/>
              </a:rPr>
              <a:t>Datum tvorby: 16.4.2012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Anotace a metodický pokyn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1042988" y="2060848"/>
            <a:ext cx="7273925" cy="377162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eaLnBrk="1" hangingPunct="1">
              <a:buFontTx/>
              <a:buChar char="-"/>
            </a:pPr>
            <a:r>
              <a:rPr lang="cs-CZ" dirty="0" smtClean="0"/>
              <a:t>Životní prostředí, znečištění a ochrana, </a:t>
            </a:r>
            <a:r>
              <a:rPr lang="cs-CZ" dirty="0"/>
              <a:t>výklad s cvičením  pro 5. třídu ZŠP.</a:t>
            </a:r>
          </a:p>
          <a:p>
            <a:pPr eaLnBrk="1" hangingPunct="1">
              <a:buFontTx/>
              <a:buChar char="-"/>
            </a:pPr>
            <a:r>
              <a:rPr lang="cs-CZ" dirty="0"/>
              <a:t>Využitelný pro práci s interaktivní tabulí.</a:t>
            </a:r>
          </a:p>
          <a:p>
            <a:pPr eaLnBrk="1" hangingPunct="1">
              <a:buFontTx/>
              <a:buChar char="-"/>
            </a:pPr>
            <a:r>
              <a:rPr lang="cs-CZ" dirty="0"/>
              <a:t>Žáci pracují na IT a zároveň mají před sebou text prezentace v tištěné podobě.</a:t>
            </a:r>
          </a:p>
          <a:p>
            <a:pPr eaLnBrk="1" hangingPunct="1">
              <a:buFontTx/>
              <a:buChar char="-"/>
            </a:pPr>
            <a:r>
              <a:rPr lang="cs-CZ" dirty="0"/>
              <a:t>Prezentaci si společně přečteme a žáci následně shrnou, co se z obsahu textu </a:t>
            </a:r>
            <a:r>
              <a:rPr lang="cs-CZ" dirty="0" smtClean="0"/>
              <a:t>dozvěděli, zamyslí se a odpovídají na </a:t>
            </a:r>
            <a:r>
              <a:rPr lang="cs-CZ" smtClean="0"/>
              <a:t>položené otázky.</a:t>
            </a:r>
            <a:endParaRPr lang="cs-CZ" dirty="0"/>
          </a:p>
          <a:p>
            <a:pPr eaLnBrk="1" hangingPunct="1">
              <a:buFontTx/>
              <a:buChar char="-"/>
            </a:pPr>
            <a:r>
              <a:rPr lang="cs-CZ" dirty="0"/>
              <a:t>Důraz je kladen na čtení s porozuměním a orientaci v textu.</a:t>
            </a:r>
          </a:p>
          <a:p>
            <a:pPr eaLnBrk="1" hangingPunct="1"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prostředí</a:t>
            </a:r>
            <a:endParaRPr lang="cs-CZ" sz="4800" b="1" dirty="0"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prostředí je vše, co nás obklopuje. Jeho důležitými součástmi jsou vzduch, voda a půda. Lidé však často vzduch, vodu i půdu znečišťují a tím ohrožují sami sebe a přírodu.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210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45719" cy="497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76672"/>
            <a:ext cx="8248708" cy="5809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Každé znečištění nebo poškození životního prostředí ohrožuje život člověka, rostlin i zvířata, a proto ho musíme chránit.</a:t>
            </a:r>
          </a:p>
          <a:p>
            <a:pPr marL="0" indent="0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c\AppData\Local\Microsoft\Windows\Temporary Internet Files\Content.IE5\LV50MENP\MP9004441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63420"/>
            <a:ext cx="4393664" cy="346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21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597219"/>
            <a:ext cx="45719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332656"/>
            <a:ext cx="6409560" cy="6321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si vždy přetvářeli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přírodu. Káceli lesy, vysoušeli močály a získávali pole. Ochočili si zvířata a pěstovali zemědělské plodiny. Lidí na Zemi stále přibývá. Vymýšlejí nové stroje, stavějí továrny, vyrábějí chemické látky.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pc\AppData\Local\Microsoft\Windows\Temporary Internet Files\Content.IE5\LV50MENP\MP9003901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797" y="980728"/>
            <a:ext cx="246507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02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45719" cy="497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620688"/>
            <a:ext cx="8248708" cy="56658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přírodě se na skládkách hromadí odpadky. Motorová vozidla ničí vzduch výfukovými plyny. Půda a vodo obsahuje škodlivé látky. Takto znečištěná příroda ohrožuje zdraví lidí. Proto se vyrábějí zařízení, která mohou životnímu prostředí pomoci. Čističky čistí odpadní vodu.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093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548680"/>
            <a:ext cx="45719" cy="942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8640"/>
            <a:ext cx="824870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Katalyzátory zachycují jedovaté plyny. Odpadky se třídí podle druhu na papír, textil, sklo, kovy a plasty. Některé lidé znovu využívají při výrobě, jako papír, plasty a kovy, jiné spalují spalovny odpadů. Lidé musí o své životní prostředí pečovat a chránit ho. Ochrana přírody je povinností každého z nás.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1263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45719" cy="1217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Vypravuj, o čem článek byl.</a:t>
            </a:r>
          </a:p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jsi se z článku dozvěděl?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c\AppData\Local\Microsoft\Windows\Temporary Internet Files\Content.IE5\8NAS5MGF\MP9004385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82705"/>
            <a:ext cx="2448272" cy="366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842EMONI\MP9003901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890609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LAQAYDW2\MP9004308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36106"/>
            <a:ext cx="2029024" cy="276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26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076" y="628631"/>
            <a:ext cx="8229599" cy="1142999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8313" y="18446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FontTx/>
              <a:buChar char="-"/>
            </a:pP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/>
          </a:p>
          <a:p>
            <a:pPr marL="0" indent="0" eaLnBrk="1" hangingPunct="1">
              <a:buFontTx/>
              <a:buChar char="-"/>
            </a:pPr>
            <a:r>
              <a:rPr lang="cs-CZ" sz="2400" dirty="0" smtClean="0">
                <a:latin typeface="Arial" charset="0"/>
              </a:rPr>
              <a:t>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271</TotalTime>
  <Words>345</Words>
  <Application>Microsoft Office PowerPoint</Application>
  <PresentationFormat>Předvádění na obrazovce (4:3)</PresentationFormat>
  <Paragraphs>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Brooklet</vt:lpstr>
      <vt:lpstr>Prezentace aplikace PowerPoint</vt:lpstr>
      <vt:lpstr>Anotace a metodický pokyn</vt:lpstr>
      <vt:lpstr>Životní prostředí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35</cp:revision>
  <dcterms:created xsi:type="dcterms:W3CDTF">2011-08-21T15:31:45Z</dcterms:created>
  <dcterms:modified xsi:type="dcterms:W3CDTF">2012-05-29T08:01:07Z</dcterms:modified>
</cp:coreProperties>
</file>