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67" r:id="rId4"/>
    <p:sldId id="268" r:id="rId5"/>
    <p:sldId id="269" r:id="rId6"/>
    <p:sldId id="270" r:id="rId7"/>
    <p:sldId id="271" r:id="rId8"/>
    <p:sldId id="266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8" d="100"/>
          <a:sy n="48" d="100"/>
        </p:scale>
        <p:origin x="-82" y="-11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/>
            <a:t>Název školy: </a:t>
          </a:r>
          <a:r>
            <a:rPr lang="cs-CZ" sz="1600" dirty="0" smtClean="0"/>
            <a:t>Dětský domov, Základní škola praktická, Praktická škola a Školní jídelna, Dlažkovice 1, příspěvková organizace 411 15 Třebívlice</a:t>
          </a:r>
          <a:r>
            <a:rPr lang="cs-CZ" sz="1300" dirty="0" smtClean="0"/>
            <a:t>    </a:t>
          </a:r>
          <a:endParaRPr lang="cs-CZ" sz="13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Olga Koutná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VY_12_INOVACE_15_PřVl_životní prostředí pracovní listy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smtClean="0"/>
            <a:t>: životní </a:t>
          </a:r>
          <a:r>
            <a:rPr lang="cs-CZ" sz="1600" dirty="0" smtClean="0"/>
            <a:t>prostředí pracovní listy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pPr algn="l"/>
          <a:r>
            <a:rPr lang="cs-CZ" sz="1600" dirty="0"/>
            <a:t>Číslo projektu</a:t>
          </a:r>
          <a:r>
            <a:rPr lang="cs-CZ" sz="1600" dirty="0" smtClean="0"/>
            <a:t>: </a:t>
          </a:r>
          <a:r>
            <a:rPr lang="cs-CZ" sz="1600" dirty="0" smtClean="0">
              <a:latin typeface="+mn-lt"/>
            </a:rPr>
            <a:t>CZ.1.07/1.4.00/21.2189</a:t>
          </a:r>
          <a:r>
            <a:rPr lang="cs-CZ" sz="1600" dirty="0" smtClean="0"/>
            <a:t> </a:t>
          </a:r>
          <a:endParaRPr lang="cs-CZ" sz="16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 custScaleY="37520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131180"/>
          <a:ext cx="4579708" cy="45797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289854" y="131180"/>
          <a:ext cx="5342993" cy="45797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</a:t>
          </a:r>
          <a:r>
            <a:rPr lang="cs-CZ" sz="1600" kern="1200" dirty="0" smtClean="0"/>
            <a:t>Dětský domov, Základní škola praktická, Praktická škola a Školní jídelna, Dlažkovice 1, příspěvková organizace 411 15 Třebívlice</a:t>
          </a:r>
          <a:r>
            <a:rPr lang="cs-CZ" sz="1300" kern="1200" dirty="0" smtClean="0"/>
            <a:t>    </a:t>
          </a:r>
          <a:endParaRPr lang="cs-CZ" sz="1300" kern="1200" dirty="0"/>
        </a:p>
      </dsp:txBody>
      <dsp:txXfrm>
        <a:off x="2289854" y="131180"/>
        <a:ext cx="5342993" cy="732753"/>
      </dsp:txXfrm>
    </dsp:sp>
    <dsp:sp modelId="{851BB866-B6AE-4566-893F-4C635BA974FC}">
      <dsp:nvSpPr>
        <dsp:cNvPr id="0" name=""/>
        <dsp:cNvSpPr/>
      </dsp:nvSpPr>
      <dsp:spPr>
        <a:xfrm>
          <a:off x="480869" y="863933"/>
          <a:ext cx="3617969" cy="361796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289854" y="863933"/>
          <a:ext cx="5342993" cy="36179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Olga Koutná </a:t>
          </a:r>
          <a:endParaRPr lang="cs-CZ" sz="1600" kern="1200" dirty="0"/>
        </a:p>
      </dsp:txBody>
      <dsp:txXfrm>
        <a:off x="2289854" y="863933"/>
        <a:ext cx="5342993" cy="732753"/>
      </dsp:txXfrm>
    </dsp:sp>
    <dsp:sp modelId="{902074E1-B931-4618-97F1-FADBE82E9C3C}">
      <dsp:nvSpPr>
        <dsp:cNvPr id="0" name=""/>
        <dsp:cNvSpPr/>
      </dsp:nvSpPr>
      <dsp:spPr>
        <a:xfrm>
          <a:off x="961738" y="1596686"/>
          <a:ext cx="2656231" cy="26562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289854" y="1596686"/>
          <a:ext cx="5342993" cy="26562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VY_12_INOVACE_15_PřVl_životní prostředí pracovní listy</a:t>
          </a:r>
          <a:endParaRPr lang="cs-CZ" sz="1600" kern="1200" dirty="0"/>
        </a:p>
      </dsp:txBody>
      <dsp:txXfrm>
        <a:off x="2289854" y="1596686"/>
        <a:ext cx="5342993" cy="732753"/>
      </dsp:txXfrm>
    </dsp:sp>
    <dsp:sp modelId="{648967D3-ED80-4214-8D87-4E7012561E4A}">
      <dsp:nvSpPr>
        <dsp:cNvPr id="0" name=""/>
        <dsp:cNvSpPr/>
      </dsp:nvSpPr>
      <dsp:spPr>
        <a:xfrm>
          <a:off x="1442608" y="2329440"/>
          <a:ext cx="1694492" cy="16944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289854" y="2329440"/>
          <a:ext cx="5342993" cy="1694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smtClean="0"/>
            <a:t>: životní </a:t>
          </a:r>
          <a:r>
            <a:rPr lang="cs-CZ" sz="1600" kern="1200" dirty="0" smtClean="0"/>
            <a:t>prostředí pracovní listy</a:t>
          </a:r>
          <a:endParaRPr lang="cs-CZ" sz="1600" kern="1200" dirty="0"/>
        </a:p>
      </dsp:txBody>
      <dsp:txXfrm>
        <a:off x="2289854" y="2329440"/>
        <a:ext cx="5342993" cy="732753"/>
      </dsp:txXfrm>
    </dsp:sp>
    <dsp:sp modelId="{6821E7C9-5E4B-45FA-8F82-01E6F26FAA25}">
      <dsp:nvSpPr>
        <dsp:cNvPr id="0" name=""/>
        <dsp:cNvSpPr/>
      </dsp:nvSpPr>
      <dsp:spPr>
        <a:xfrm>
          <a:off x="1923477" y="3062193"/>
          <a:ext cx="732753" cy="732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289854" y="3291105"/>
          <a:ext cx="5342993" cy="2749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</a:t>
          </a:r>
          <a:r>
            <a:rPr lang="cs-CZ" sz="1600" kern="1200" dirty="0" smtClean="0">
              <a:latin typeface="+mn-lt"/>
            </a:rPr>
            <a:t>CZ.1.07/1.4.00/21.2189</a:t>
          </a:r>
          <a:r>
            <a:rPr lang="cs-CZ" sz="1600" kern="1200" dirty="0" smtClean="0"/>
            <a:t> </a:t>
          </a:r>
          <a:endParaRPr lang="cs-CZ" sz="1600" kern="1200" dirty="0"/>
        </a:p>
      </dsp:txBody>
      <dsp:txXfrm>
        <a:off x="2289854" y="3291105"/>
        <a:ext cx="5342993" cy="2749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正方形/長方形 189"/>
          <p:cNvSpPr/>
          <p:nvPr/>
        </p:nvSpPr>
        <p:spPr>
          <a:xfrm>
            <a:off x="-9525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kumimoji="1" lang="ja-JP" altLang="en-US"/>
          </a:p>
        </p:txBody>
      </p:sp>
      <p:grpSp>
        <p:nvGrpSpPr>
          <p:cNvPr id="5" name="グループ化 90"/>
          <p:cNvGrpSpPr>
            <a:grpSpLocks/>
          </p:cNvGrpSpPr>
          <p:nvPr/>
        </p:nvGrpSpPr>
        <p:grpSpPr bwMode="auto">
          <a:xfrm>
            <a:off x="4763" y="5589588"/>
            <a:ext cx="5067300" cy="1268412"/>
            <a:chOff x="16865" y="4817936"/>
            <a:chExt cx="5067302" cy="1268398"/>
          </a:xfrm>
        </p:grpSpPr>
        <p:sp>
          <p:nvSpPr>
            <p:cNvPr id="6" name="図形 91"/>
            <p:cNvSpPr>
              <a:spLocks/>
            </p:cNvSpPr>
            <p:nvPr/>
          </p:nvSpPr>
          <p:spPr bwMode="auto">
            <a:xfrm>
              <a:off x="16865" y="5459279"/>
              <a:ext cx="254000" cy="303209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" name="図形 92"/>
            <p:cNvSpPr>
              <a:spLocks/>
            </p:cNvSpPr>
            <p:nvPr/>
          </p:nvSpPr>
          <p:spPr bwMode="auto">
            <a:xfrm>
              <a:off x="16865" y="4906835"/>
              <a:ext cx="158750" cy="187323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" name="図形 93"/>
            <p:cNvSpPr>
              <a:spLocks/>
            </p:cNvSpPr>
            <p:nvPr/>
          </p:nvSpPr>
          <p:spPr bwMode="auto">
            <a:xfrm>
              <a:off x="3842742" y="5919649"/>
              <a:ext cx="317500" cy="166685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" name="図形 94"/>
            <p:cNvSpPr>
              <a:spLocks/>
            </p:cNvSpPr>
            <p:nvPr/>
          </p:nvSpPr>
          <p:spPr bwMode="auto">
            <a:xfrm>
              <a:off x="16865" y="4984621"/>
              <a:ext cx="22225" cy="68262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" name="図形 95"/>
            <p:cNvSpPr>
              <a:spLocks/>
            </p:cNvSpPr>
            <p:nvPr/>
          </p:nvSpPr>
          <p:spPr bwMode="auto">
            <a:xfrm>
              <a:off x="16865" y="5470391"/>
              <a:ext cx="158750" cy="261935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" name="図形 97"/>
            <p:cNvSpPr>
              <a:spLocks/>
            </p:cNvSpPr>
            <p:nvPr/>
          </p:nvSpPr>
          <p:spPr bwMode="auto">
            <a:xfrm>
              <a:off x="27977" y="4827461"/>
              <a:ext cx="165100" cy="79374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" name="図形 98"/>
            <p:cNvSpPr>
              <a:spLocks/>
            </p:cNvSpPr>
            <p:nvPr/>
          </p:nvSpPr>
          <p:spPr bwMode="auto">
            <a:xfrm>
              <a:off x="129577" y="4827461"/>
              <a:ext cx="187325" cy="841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" name="図形 99"/>
            <p:cNvSpPr>
              <a:spLocks/>
            </p:cNvSpPr>
            <p:nvPr/>
          </p:nvSpPr>
          <p:spPr bwMode="auto">
            <a:xfrm>
              <a:off x="1847253" y="5308468"/>
              <a:ext cx="390525" cy="119062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" name="図形 100"/>
            <p:cNvSpPr>
              <a:spLocks/>
            </p:cNvSpPr>
            <p:nvPr/>
          </p:nvSpPr>
          <p:spPr bwMode="auto">
            <a:xfrm>
              <a:off x="1650403" y="5292593"/>
              <a:ext cx="287338" cy="150811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7" name="図形 101"/>
            <p:cNvSpPr>
              <a:spLocks/>
            </p:cNvSpPr>
            <p:nvPr/>
          </p:nvSpPr>
          <p:spPr bwMode="auto">
            <a:xfrm>
              <a:off x="1161452" y="5187819"/>
              <a:ext cx="619125" cy="255585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8" name="図形 102"/>
            <p:cNvSpPr>
              <a:spLocks/>
            </p:cNvSpPr>
            <p:nvPr/>
          </p:nvSpPr>
          <p:spPr bwMode="auto">
            <a:xfrm>
              <a:off x="1417041" y="5249731"/>
              <a:ext cx="293687" cy="152398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9" name="図形 103"/>
            <p:cNvSpPr>
              <a:spLocks/>
            </p:cNvSpPr>
            <p:nvPr/>
          </p:nvSpPr>
          <p:spPr bwMode="auto">
            <a:xfrm>
              <a:off x="1332903" y="5246556"/>
              <a:ext cx="384175" cy="176210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0" name="図形 104"/>
            <p:cNvSpPr>
              <a:spLocks/>
            </p:cNvSpPr>
            <p:nvPr/>
          </p:nvSpPr>
          <p:spPr bwMode="auto">
            <a:xfrm>
              <a:off x="1280515" y="5224332"/>
              <a:ext cx="460375" cy="209548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1" name="図形 105"/>
            <p:cNvSpPr>
              <a:spLocks/>
            </p:cNvSpPr>
            <p:nvPr/>
          </p:nvSpPr>
          <p:spPr bwMode="auto">
            <a:xfrm>
              <a:off x="1242415" y="5203694"/>
              <a:ext cx="225425" cy="209548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2" name="図形 106"/>
            <p:cNvSpPr>
              <a:spLocks/>
            </p:cNvSpPr>
            <p:nvPr/>
          </p:nvSpPr>
          <p:spPr bwMode="auto">
            <a:xfrm>
              <a:off x="2175866" y="4827461"/>
              <a:ext cx="204787" cy="200023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3" name="図形 107"/>
            <p:cNvSpPr>
              <a:spLocks/>
            </p:cNvSpPr>
            <p:nvPr/>
          </p:nvSpPr>
          <p:spPr bwMode="auto">
            <a:xfrm>
              <a:off x="2102841" y="4827461"/>
              <a:ext cx="215900" cy="209548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4" name="図形 108"/>
            <p:cNvSpPr>
              <a:spLocks/>
            </p:cNvSpPr>
            <p:nvPr/>
          </p:nvSpPr>
          <p:spPr bwMode="auto">
            <a:xfrm>
              <a:off x="1994891" y="4827461"/>
              <a:ext cx="242887" cy="21907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5" name="図形 109"/>
            <p:cNvSpPr>
              <a:spLocks/>
            </p:cNvSpPr>
            <p:nvPr/>
          </p:nvSpPr>
          <p:spPr bwMode="auto">
            <a:xfrm>
              <a:off x="1864716" y="4827461"/>
              <a:ext cx="266700" cy="239709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6" name="図形 110"/>
            <p:cNvSpPr>
              <a:spLocks/>
            </p:cNvSpPr>
            <p:nvPr/>
          </p:nvSpPr>
          <p:spPr bwMode="auto">
            <a:xfrm>
              <a:off x="1609128" y="4827461"/>
              <a:ext cx="454025" cy="239709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7" name="図形 111"/>
            <p:cNvSpPr>
              <a:spLocks/>
            </p:cNvSpPr>
            <p:nvPr/>
          </p:nvSpPr>
          <p:spPr bwMode="auto">
            <a:xfrm>
              <a:off x="1432916" y="4827461"/>
              <a:ext cx="420687" cy="255584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8" name="図形 112"/>
            <p:cNvSpPr>
              <a:spLocks/>
            </p:cNvSpPr>
            <p:nvPr/>
          </p:nvSpPr>
          <p:spPr bwMode="auto">
            <a:xfrm>
              <a:off x="1359891" y="4827461"/>
              <a:ext cx="363537" cy="261934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9" name="図形 113"/>
            <p:cNvSpPr>
              <a:spLocks/>
            </p:cNvSpPr>
            <p:nvPr/>
          </p:nvSpPr>
          <p:spPr bwMode="auto">
            <a:xfrm>
              <a:off x="985240" y="4827461"/>
              <a:ext cx="668337" cy="674680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0" name="図形 114"/>
            <p:cNvSpPr>
              <a:spLocks/>
            </p:cNvSpPr>
            <p:nvPr/>
          </p:nvSpPr>
          <p:spPr bwMode="auto">
            <a:xfrm>
              <a:off x="662977" y="5146544"/>
              <a:ext cx="884238" cy="360359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1" name="図形 115"/>
            <p:cNvSpPr>
              <a:spLocks/>
            </p:cNvSpPr>
            <p:nvPr/>
          </p:nvSpPr>
          <p:spPr bwMode="auto">
            <a:xfrm>
              <a:off x="577252" y="5135432"/>
              <a:ext cx="749300" cy="366708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2" name="図形 116"/>
            <p:cNvSpPr>
              <a:spLocks/>
            </p:cNvSpPr>
            <p:nvPr/>
          </p:nvSpPr>
          <p:spPr bwMode="auto">
            <a:xfrm>
              <a:off x="770927" y="4827461"/>
              <a:ext cx="782638" cy="638168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3" name="図形 117"/>
            <p:cNvSpPr>
              <a:spLocks/>
            </p:cNvSpPr>
            <p:nvPr/>
          </p:nvSpPr>
          <p:spPr bwMode="auto">
            <a:xfrm>
              <a:off x="1139227" y="4827461"/>
              <a:ext cx="328613" cy="319083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4" name="図形 118"/>
            <p:cNvSpPr>
              <a:spLocks/>
            </p:cNvSpPr>
            <p:nvPr/>
          </p:nvSpPr>
          <p:spPr bwMode="auto">
            <a:xfrm>
              <a:off x="470890" y="4889372"/>
              <a:ext cx="242887" cy="261935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5" name="図形 119"/>
            <p:cNvSpPr>
              <a:spLocks/>
            </p:cNvSpPr>
            <p:nvPr/>
          </p:nvSpPr>
          <p:spPr bwMode="auto">
            <a:xfrm>
              <a:off x="618527" y="4911597"/>
              <a:ext cx="276225" cy="223836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6" name="図形 120"/>
            <p:cNvSpPr>
              <a:spLocks/>
            </p:cNvSpPr>
            <p:nvPr/>
          </p:nvSpPr>
          <p:spPr bwMode="auto">
            <a:xfrm>
              <a:off x="537565" y="4886197"/>
              <a:ext cx="442912" cy="223836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7" name="図形 121"/>
            <p:cNvSpPr>
              <a:spLocks/>
            </p:cNvSpPr>
            <p:nvPr/>
          </p:nvSpPr>
          <p:spPr bwMode="auto">
            <a:xfrm>
              <a:off x="680440" y="4886197"/>
              <a:ext cx="11112" cy="158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8" name="図形 122"/>
            <p:cNvSpPr>
              <a:spLocks/>
            </p:cNvSpPr>
            <p:nvPr/>
          </p:nvSpPr>
          <p:spPr bwMode="auto">
            <a:xfrm>
              <a:off x="628052" y="4827461"/>
              <a:ext cx="103188" cy="47624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9" name="図形 123"/>
            <p:cNvSpPr>
              <a:spLocks/>
            </p:cNvSpPr>
            <p:nvPr/>
          </p:nvSpPr>
          <p:spPr bwMode="auto">
            <a:xfrm>
              <a:off x="709015" y="4827461"/>
              <a:ext cx="90487" cy="47624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0" name="図形 124"/>
            <p:cNvSpPr>
              <a:spLocks/>
            </p:cNvSpPr>
            <p:nvPr/>
          </p:nvSpPr>
          <p:spPr bwMode="auto">
            <a:xfrm>
              <a:off x="153390" y="5187819"/>
              <a:ext cx="617537" cy="277810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1" name="図形 125"/>
            <p:cNvSpPr>
              <a:spLocks/>
            </p:cNvSpPr>
            <p:nvPr/>
          </p:nvSpPr>
          <p:spPr bwMode="auto">
            <a:xfrm>
              <a:off x="232765" y="4827461"/>
              <a:ext cx="1127125" cy="674680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2" name="図形 126"/>
            <p:cNvSpPr>
              <a:spLocks/>
            </p:cNvSpPr>
            <p:nvPr/>
          </p:nvSpPr>
          <p:spPr bwMode="auto">
            <a:xfrm>
              <a:off x="391515" y="5710101"/>
              <a:ext cx="720725" cy="314322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3" name="図形 127"/>
            <p:cNvSpPr>
              <a:spLocks/>
            </p:cNvSpPr>
            <p:nvPr/>
          </p:nvSpPr>
          <p:spPr bwMode="auto">
            <a:xfrm>
              <a:off x="969365" y="5486266"/>
              <a:ext cx="311150" cy="21907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4" name="図形 128"/>
            <p:cNvSpPr>
              <a:spLocks/>
            </p:cNvSpPr>
            <p:nvPr/>
          </p:nvSpPr>
          <p:spPr bwMode="auto">
            <a:xfrm>
              <a:off x="210540" y="5486266"/>
              <a:ext cx="904875" cy="520694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5" name="図形 129"/>
            <p:cNvSpPr>
              <a:spLocks/>
            </p:cNvSpPr>
            <p:nvPr/>
          </p:nvSpPr>
          <p:spPr bwMode="auto">
            <a:xfrm>
              <a:off x="16865" y="5767251"/>
              <a:ext cx="22225" cy="15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6" name="図形 130"/>
            <p:cNvSpPr>
              <a:spLocks/>
            </p:cNvSpPr>
            <p:nvPr/>
          </p:nvSpPr>
          <p:spPr bwMode="auto">
            <a:xfrm>
              <a:off x="62902" y="5486266"/>
              <a:ext cx="447675" cy="276222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7" name="図形 131"/>
            <p:cNvSpPr>
              <a:spLocks/>
            </p:cNvSpPr>
            <p:nvPr/>
          </p:nvSpPr>
          <p:spPr bwMode="auto">
            <a:xfrm>
              <a:off x="367702" y="5522778"/>
              <a:ext cx="227013" cy="187323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8" name="図形 132"/>
            <p:cNvSpPr>
              <a:spLocks/>
            </p:cNvSpPr>
            <p:nvPr/>
          </p:nvSpPr>
          <p:spPr bwMode="auto">
            <a:xfrm>
              <a:off x="83540" y="5459279"/>
              <a:ext cx="942975" cy="307972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9" name="図形 133"/>
            <p:cNvSpPr>
              <a:spLocks/>
            </p:cNvSpPr>
            <p:nvPr/>
          </p:nvSpPr>
          <p:spPr bwMode="auto">
            <a:xfrm>
              <a:off x="89890" y="5746613"/>
              <a:ext cx="965200" cy="319084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0" name="図形 134"/>
            <p:cNvSpPr>
              <a:spLocks/>
            </p:cNvSpPr>
            <p:nvPr/>
          </p:nvSpPr>
          <p:spPr bwMode="auto">
            <a:xfrm>
              <a:off x="839190" y="5757726"/>
              <a:ext cx="236537" cy="198435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1" name="図形 135"/>
            <p:cNvSpPr>
              <a:spLocks/>
            </p:cNvSpPr>
            <p:nvPr/>
          </p:nvSpPr>
          <p:spPr bwMode="auto">
            <a:xfrm>
              <a:off x="702665" y="5778362"/>
              <a:ext cx="352425" cy="203198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2" name="図形 136"/>
            <p:cNvSpPr>
              <a:spLocks/>
            </p:cNvSpPr>
            <p:nvPr/>
          </p:nvSpPr>
          <p:spPr bwMode="auto">
            <a:xfrm>
              <a:off x="561377" y="5762488"/>
              <a:ext cx="514350" cy="255585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3" name="図形 137"/>
            <p:cNvSpPr>
              <a:spLocks/>
            </p:cNvSpPr>
            <p:nvPr/>
          </p:nvSpPr>
          <p:spPr bwMode="auto">
            <a:xfrm>
              <a:off x="794740" y="5810112"/>
              <a:ext cx="338137" cy="177798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4" name="図形 138"/>
            <p:cNvSpPr>
              <a:spLocks/>
            </p:cNvSpPr>
            <p:nvPr/>
          </p:nvSpPr>
          <p:spPr bwMode="auto">
            <a:xfrm>
              <a:off x="901102" y="5767251"/>
              <a:ext cx="265113" cy="198435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5" name="図形 139"/>
            <p:cNvSpPr>
              <a:spLocks/>
            </p:cNvSpPr>
            <p:nvPr/>
          </p:nvSpPr>
          <p:spPr bwMode="auto">
            <a:xfrm>
              <a:off x="940790" y="5746613"/>
              <a:ext cx="306387" cy="209548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6" name="図形 140"/>
            <p:cNvSpPr>
              <a:spLocks/>
            </p:cNvSpPr>
            <p:nvPr/>
          </p:nvSpPr>
          <p:spPr bwMode="auto">
            <a:xfrm>
              <a:off x="985240" y="5522778"/>
              <a:ext cx="517525" cy="406396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7" name="図形 141"/>
            <p:cNvSpPr>
              <a:spLocks/>
            </p:cNvSpPr>
            <p:nvPr/>
          </p:nvSpPr>
          <p:spPr bwMode="auto">
            <a:xfrm>
              <a:off x="1036040" y="5710101"/>
              <a:ext cx="312737" cy="214310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8" name="図形 142"/>
            <p:cNvSpPr>
              <a:spLocks/>
            </p:cNvSpPr>
            <p:nvPr/>
          </p:nvSpPr>
          <p:spPr bwMode="auto">
            <a:xfrm>
              <a:off x="1099540" y="5527540"/>
              <a:ext cx="454025" cy="380996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9" name="図形 143"/>
            <p:cNvSpPr>
              <a:spLocks/>
            </p:cNvSpPr>
            <p:nvPr/>
          </p:nvSpPr>
          <p:spPr bwMode="auto">
            <a:xfrm>
              <a:off x="1166215" y="5506903"/>
              <a:ext cx="487362" cy="401633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0" name="図形 144"/>
            <p:cNvSpPr>
              <a:spLocks/>
            </p:cNvSpPr>
            <p:nvPr/>
          </p:nvSpPr>
          <p:spPr bwMode="auto">
            <a:xfrm>
              <a:off x="1247177" y="5511665"/>
              <a:ext cx="533400" cy="396871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1" name="図形 145"/>
            <p:cNvSpPr>
              <a:spLocks/>
            </p:cNvSpPr>
            <p:nvPr/>
          </p:nvSpPr>
          <p:spPr bwMode="auto">
            <a:xfrm>
              <a:off x="1547216" y="5919649"/>
              <a:ext cx="6350" cy="15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2" name="図形 146"/>
            <p:cNvSpPr>
              <a:spLocks/>
            </p:cNvSpPr>
            <p:nvPr/>
          </p:nvSpPr>
          <p:spPr bwMode="auto">
            <a:xfrm>
              <a:off x="1309091" y="5502140"/>
              <a:ext cx="641350" cy="417508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3" name="図形 147"/>
            <p:cNvSpPr>
              <a:spLocks/>
            </p:cNvSpPr>
            <p:nvPr/>
          </p:nvSpPr>
          <p:spPr bwMode="auto">
            <a:xfrm>
              <a:off x="1031277" y="5135432"/>
              <a:ext cx="1144588" cy="773103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4" name="図形 148"/>
            <p:cNvSpPr>
              <a:spLocks/>
            </p:cNvSpPr>
            <p:nvPr/>
          </p:nvSpPr>
          <p:spPr bwMode="auto">
            <a:xfrm>
              <a:off x="1871066" y="5459279"/>
              <a:ext cx="430212" cy="220660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5" name="図形 149"/>
            <p:cNvSpPr>
              <a:spLocks/>
            </p:cNvSpPr>
            <p:nvPr/>
          </p:nvSpPr>
          <p:spPr bwMode="auto">
            <a:xfrm>
              <a:off x="2080616" y="5470391"/>
              <a:ext cx="288925" cy="19843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6" name="図形 150"/>
            <p:cNvSpPr>
              <a:spLocks/>
            </p:cNvSpPr>
            <p:nvPr/>
          </p:nvSpPr>
          <p:spPr bwMode="auto">
            <a:xfrm>
              <a:off x="1439266" y="5705338"/>
              <a:ext cx="471487" cy="198436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7" name="図形 151"/>
            <p:cNvSpPr>
              <a:spLocks/>
            </p:cNvSpPr>
            <p:nvPr/>
          </p:nvSpPr>
          <p:spPr bwMode="auto">
            <a:xfrm>
              <a:off x="1694853" y="5443404"/>
              <a:ext cx="754063" cy="444495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8" name="図形 152"/>
            <p:cNvSpPr>
              <a:spLocks/>
            </p:cNvSpPr>
            <p:nvPr/>
          </p:nvSpPr>
          <p:spPr bwMode="auto">
            <a:xfrm>
              <a:off x="1785341" y="5689463"/>
              <a:ext cx="385762" cy="19843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9" name="図形 153"/>
            <p:cNvSpPr>
              <a:spLocks/>
            </p:cNvSpPr>
            <p:nvPr/>
          </p:nvSpPr>
          <p:spPr bwMode="auto">
            <a:xfrm>
              <a:off x="1904403" y="5459279"/>
              <a:ext cx="815975" cy="423857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0" name="図形 154"/>
            <p:cNvSpPr>
              <a:spLocks/>
            </p:cNvSpPr>
            <p:nvPr/>
          </p:nvSpPr>
          <p:spPr bwMode="auto">
            <a:xfrm>
              <a:off x="1723428" y="5302118"/>
              <a:ext cx="1082675" cy="387346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1" name="図形 155"/>
            <p:cNvSpPr>
              <a:spLocks/>
            </p:cNvSpPr>
            <p:nvPr/>
          </p:nvSpPr>
          <p:spPr bwMode="auto">
            <a:xfrm>
              <a:off x="1961553" y="5313231"/>
              <a:ext cx="350838" cy="114299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2" name="図形 156"/>
            <p:cNvSpPr>
              <a:spLocks/>
            </p:cNvSpPr>
            <p:nvPr/>
          </p:nvSpPr>
          <p:spPr bwMode="auto">
            <a:xfrm>
              <a:off x="2753716" y="5443404"/>
              <a:ext cx="409575" cy="277809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3" name="図形 157"/>
            <p:cNvSpPr>
              <a:spLocks/>
            </p:cNvSpPr>
            <p:nvPr/>
          </p:nvSpPr>
          <p:spPr bwMode="auto">
            <a:xfrm>
              <a:off x="3893542" y="5360855"/>
              <a:ext cx="322262" cy="269872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4" name="図形 158"/>
            <p:cNvSpPr>
              <a:spLocks/>
            </p:cNvSpPr>
            <p:nvPr/>
          </p:nvSpPr>
          <p:spPr bwMode="auto">
            <a:xfrm>
              <a:off x="3671291" y="5329105"/>
              <a:ext cx="477837" cy="328608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5" name="図形 159"/>
            <p:cNvSpPr>
              <a:spLocks/>
            </p:cNvSpPr>
            <p:nvPr/>
          </p:nvSpPr>
          <p:spPr bwMode="auto">
            <a:xfrm>
              <a:off x="3622078" y="5365617"/>
              <a:ext cx="322263" cy="292097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6" name="図形 160"/>
            <p:cNvSpPr>
              <a:spLocks/>
            </p:cNvSpPr>
            <p:nvPr/>
          </p:nvSpPr>
          <p:spPr bwMode="auto">
            <a:xfrm>
              <a:off x="3196628" y="5344980"/>
              <a:ext cx="555625" cy="334958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7" name="図形 161"/>
            <p:cNvSpPr>
              <a:spLocks/>
            </p:cNvSpPr>
            <p:nvPr/>
          </p:nvSpPr>
          <p:spPr bwMode="auto">
            <a:xfrm>
              <a:off x="3048991" y="5908536"/>
              <a:ext cx="4762" cy="11113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8" name="図形 162"/>
            <p:cNvSpPr>
              <a:spLocks/>
            </p:cNvSpPr>
            <p:nvPr/>
          </p:nvSpPr>
          <p:spPr bwMode="auto">
            <a:xfrm>
              <a:off x="16865" y="6065697"/>
              <a:ext cx="90487" cy="2063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9" name="図形 163"/>
            <p:cNvSpPr>
              <a:spLocks/>
            </p:cNvSpPr>
            <p:nvPr/>
          </p:nvSpPr>
          <p:spPr bwMode="auto">
            <a:xfrm>
              <a:off x="3110903" y="5402130"/>
              <a:ext cx="260350" cy="280984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0" name="図形 164"/>
            <p:cNvSpPr>
              <a:spLocks/>
            </p:cNvSpPr>
            <p:nvPr/>
          </p:nvSpPr>
          <p:spPr bwMode="auto">
            <a:xfrm>
              <a:off x="16865" y="6029185"/>
              <a:ext cx="493712" cy="57149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sp>
        <p:nvSpPr>
          <p:cNvPr id="81" name="図形 9"/>
          <p:cNvSpPr>
            <a:spLocks/>
          </p:cNvSpPr>
          <p:nvPr/>
        </p:nvSpPr>
        <p:spPr bwMode="auto">
          <a:xfrm>
            <a:off x="3929063" y="0"/>
            <a:ext cx="5214937" cy="3382963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ja-JP" altLang="en-US"/>
          </a:p>
        </p:txBody>
      </p:sp>
      <p:grpSp>
        <p:nvGrpSpPr>
          <p:cNvPr id="82" name="グループ化 12"/>
          <p:cNvGrpSpPr>
            <a:grpSpLocks/>
          </p:cNvGrpSpPr>
          <p:nvPr/>
        </p:nvGrpSpPr>
        <p:grpSpPr bwMode="auto">
          <a:xfrm>
            <a:off x="4000500" y="0"/>
            <a:ext cx="5143500" cy="2000250"/>
            <a:chOff x="2168" y="0"/>
            <a:chExt cx="3576" cy="1384"/>
          </a:xfrm>
        </p:grpSpPr>
        <p:sp>
          <p:nvSpPr>
            <p:cNvPr id="83" name="図形 13"/>
            <p:cNvSpPr>
              <a:spLocks/>
            </p:cNvSpPr>
            <p:nvPr/>
          </p:nvSpPr>
          <p:spPr bwMode="auto">
            <a:xfrm>
              <a:off x="5420" y="1043"/>
              <a:ext cx="324" cy="270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4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5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6" name="図形 16"/>
            <p:cNvSpPr>
              <a:spLocks/>
            </p:cNvSpPr>
            <p:nvPr/>
          </p:nvSpPr>
          <p:spPr bwMode="auto">
            <a:xfrm>
              <a:off x="5504" y="1076"/>
              <a:ext cx="240" cy="213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7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8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9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0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1" name="図形 22"/>
            <p:cNvSpPr>
              <a:spLocks/>
            </p:cNvSpPr>
            <p:nvPr/>
          </p:nvSpPr>
          <p:spPr bwMode="auto">
            <a:xfrm>
              <a:off x="5601" y="0"/>
              <a:ext cx="143" cy="129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2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3" name="図形 24"/>
            <p:cNvSpPr>
              <a:spLocks/>
            </p:cNvSpPr>
            <p:nvPr/>
          </p:nvSpPr>
          <p:spPr bwMode="auto">
            <a:xfrm>
              <a:off x="2632" y="48"/>
              <a:ext cx="85" cy="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4" name="図形 25"/>
            <p:cNvSpPr>
              <a:spLocks/>
            </p:cNvSpPr>
            <p:nvPr/>
          </p:nvSpPr>
          <p:spPr bwMode="auto">
            <a:xfrm>
              <a:off x="4904" y="884"/>
              <a:ext cx="104" cy="81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5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6" name="図形 27"/>
            <p:cNvSpPr>
              <a:spLocks/>
            </p:cNvSpPr>
            <p:nvPr/>
          </p:nvSpPr>
          <p:spPr bwMode="auto">
            <a:xfrm>
              <a:off x="4772" y="1056"/>
              <a:ext cx="128" cy="178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7" name="図形 28"/>
            <p:cNvSpPr>
              <a:spLocks/>
            </p:cNvSpPr>
            <p:nvPr/>
          </p:nvSpPr>
          <p:spPr bwMode="auto">
            <a:xfrm>
              <a:off x="4816" y="821"/>
              <a:ext cx="532" cy="491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8" name="図形 29"/>
            <p:cNvSpPr>
              <a:spLocks/>
            </p:cNvSpPr>
            <p:nvPr/>
          </p:nvSpPr>
          <p:spPr bwMode="auto">
            <a:xfrm>
              <a:off x="4724" y="816"/>
              <a:ext cx="576" cy="350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9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0" name="図形 31"/>
            <p:cNvSpPr>
              <a:spLocks/>
            </p:cNvSpPr>
            <p:nvPr/>
          </p:nvSpPr>
          <p:spPr bwMode="auto">
            <a:xfrm>
              <a:off x="5384" y="831"/>
              <a:ext cx="192" cy="197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1" name="図形 32"/>
            <p:cNvSpPr>
              <a:spLocks/>
            </p:cNvSpPr>
            <p:nvPr/>
          </p:nvSpPr>
          <p:spPr bwMode="auto">
            <a:xfrm>
              <a:off x="4880" y="756"/>
              <a:ext cx="625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2" name="図形 33"/>
            <p:cNvSpPr>
              <a:spLocks/>
            </p:cNvSpPr>
            <p:nvPr/>
          </p:nvSpPr>
          <p:spPr bwMode="auto">
            <a:xfrm>
              <a:off x="5697" y="768"/>
              <a:ext cx="0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3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4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5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6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7" name="図形 38"/>
            <p:cNvSpPr>
              <a:spLocks/>
            </p:cNvSpPr>
            <p:nvPr/>
          </p:nvSpPr>
          <p:spPr bwMode="auto">
            <a:xfrm>
              <a:off x="5101" y="388"/>
              <a:ext cx="247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8" name="図形 39"/>
            <p:cNvSpPr>
              <a:spLocks/>
            </p:cNvSpPr>
            <p:nvPr/>
          </p:nvSpPr>
          <p:spPr bwMode="auto">
            <a:xfrm>
              <a:off x="5092" y="368"/>
              <a:ext cx="190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9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0" name="図形 41"/>
            <p:cNvSpPr>
              <a:spLocks/>
            </p:cNvSpPr>
            <p:nvPr/>
          </p:nvSpPr>
          <p:spPr bwMode="auto">
            <a:xfrm>
              <a:off x="4473" y="139"/>
              <a:ext cx="183" cy="133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1" name="図形 42"/>
            <p:cNvSpPr>
              <a:spLocks/>
            </p:cNvSpPr>
            <p:nvPr/>
          </p:nvSpPr>
          <p:spPr bwMode="auto">
            <a:xfrm>
              <a:off x="4663" y="139"/>
              <a:ext cx="2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2" name="図形 43"/>
            <p:cNvSpPr>
              <a:spLocks/>
            </p:cNvSpPr>
            <p:nvPr/>
          </p:nvSpPr>
          <p:spPr bwMode="auto">
            <a:xfrm>
              <a:off x="4348" y="129"/>
              <a:ext cx="316" cy="147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3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4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5" name="図形 46"/>
            <p:cNvSpPr>
              <a:spLocks/>
            </p:cNvSpPr>
            <p:nvPr/>
          </p:nvSpPr>
          <p:spPr bwMode="auto">
            <a:xfrm>
              <a:off x="4224" y="96"/>
              <a:ext cx="284" cy="189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6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7" name="図形 48"/>
            <p:cNvSpPr>
              <a:spLocks/>
            </p:cNvSpPr>
            <p:nvPr/>
          </p:nvSpPr>
          <p:spPr bwMode="auto">
            <a:xfrm>
              <a:off x="4184" y="228"/>
              <a:ext cx="85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8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9" name="図形 50"/>
            <p:cNvSpPr>
              <a:spLocks/>
            </p:cNvSpPr>
            <p:nvPr/>
          </p:nvSpPr>
          <p:spPr bwMode="auto">
            <a:xfrm>
              <a:off x="4040" y="139"/>
              <a:ext cx="72" cy="11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0" name="図形 51"/>
            <p:cNvSpPr>
              <a:spLocks/>
            </p:cNvSpPr>
            <p:nvPr/>
          </p:nvSpPr>
          <p:spPr bwMode="auto">
            <a:xfrm>
              <a:off x="3056" y="264"/>
              <a:ext cx="149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1" name="図形 52"/>
            <p:cNvSpPr>
              <a:spLocks/>
            </p:cNvSpPr>
            <p:nvPr/>
          </p:nvSpPr>
          <p:spPr bwMode="auto">
            <a:xfrm>
              <a:off x="3060" y="236"/>
              <a:ext cx="221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2" name="図形 53"/>
            <p:cNvSpPr>
              <a:spLocks/>
            </p:cNvSpPr>
            <p:nvPr/>
          </p:nvSpPr>
          <p:spPr bwMode="auto">
            <a:xfrm>
              <a:off x="3068" y="224"/>
              <a:ext cx="287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3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4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5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 dirty="0"/>
            </a:p>
          </p:txBody>
        </p:sp>
        <p:sp>
          <p:nvSpPr>
            <p:cNvPr id="126" name="図形 57"/>
            <p:cNvSpPr>
              <a:spLocks/>
            </p:cNvSpPr>
            <p:nvPr/>
          </p:nvSpPr>
          <p:spPr bwMode="auto">
            <a:xfrm>
              <a:off x="3304" y="176"/>
              <a:ext cx="455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7" name="図形 58"/>
            <p:cNvSpPr>
              <a:spLocks/>
            </p:cNvSpPr>
            <p:nvPr/>
          </p:nvSpPr>
          <p:spPr bwMode="auto">
            <a:xfrm>
              <a:off x="3345" y="204"/>
              <a:ext cx="479" cy="259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8" name="図形 59"/>
            <p:cNvSpPr>
              <a:spLocks/>
            </p:cNvSpPr>
            <p:nvPr/>
          </p:nvSpPr>
          <p:spPr bwMode="auto">
            <a:xfrm>
              <a:off x="3503" y="152"/>
              <a:ext cx="381" cy="278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9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0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1" name="図形 62"/>
            <p:cNvSpPr>
              <a:spLocks/>
            </p:cNvSpPr>
            <p:nvPr/>
          </p:nvSpPr>
          <p:spPr bwMode="auto">
            <a:xfrm>
              <a:off x="3824" y="139"/>
              <a:ext cx="287" cy="282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2" name="図形 63"/>
            <p:cNvSpPr>
              <a:spLocks/>
            </p:cNvSpPr>
            <p:nvPr/>
          </p:nvSpPr>
          <p:spPr bwMode="auto">
            <a:xfrm>
              <a:off x="3924" y="139"/>
              <a:ext cx="260" cy="270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3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4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5" name="図形 66"/>
            <p:cNvSpPr>
              <a:spLocks/>
            </p:cNvSpPr>
            <p:nvPr/>
          </p:nvSpPr>
          <p:spPr bwMode="auto">
            <a:xfrm>
              <a:off x="4144" y="320"/>
              <a:ext cx="216" cy="110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6" name="図形 67"/>
            <p:cNvSpPr>
              <a:spLocks/>
            </p:cNvSpPr>
            <p:nvPr/>
          </p:nvSpPr>
          <p:spPr bwMode="auto">
            <a:xfrm>
              <a:off x="4156" y="295"/>
              <a:ext cx="296" cy="157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7" name="図形 68"/>
            <p:cNvSpPr>
              <a:spLocks/>
            </p:cNvSpPr>
            <p:nvPr/>
          </p:nvSpPr>
          <p:spPr bwMode="auto">
            <a:xfrm>
              <a:off x="4172" y="272"/>
              <a:ext cx="328" cy="202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8" name="図形 69"/>
            <p:cNvSpPr>
              <a:spLocks/>
            </p:cNvSpPr>
            <p:nvPr/>
          </p:nvSpPr>
          <p:spPr bwMode="auto">
            <a:xfrm>
              <a:off x="4345" y="284"/>
              <a:ext cx="319" cy="223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9" name="図形 70"/>
            <p:cNvSpPr>
              <a:spLocks/>
            </p:cNvSpPr>
            <p:nvPr/>
          </p:nvSpPr>
          <p:spPr bwMode="auto">
            <a:xfrm>
              <a:off x="4288" y="295"/>
              <a:ext cx="528" cy="258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0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1" name="図形 72"/>
            <p:cNvSpPr>
              <a:spLocks/>
            </p:cNvSpPr>
            <p:nvPr/>
          </p:nvSpPr>
          <p:spPr bwMode="auto">
            <a:xfrm>
              <a:off x="4300" y="276"/>
              <a:ext cx="577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2" name="図形 73"/>
            <p:cNvSpPr>
              <a:spLocks/>
            </p:cNvSpPr>
            <p:nvPr/>
          </p:nvSpPr>
          <p:spPr bwMode="auto">
            <a:xfrm>
              <a:off x="4360" y="292"/>
              <a:ext cx="613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3" name="図形 74"/>
            <p:cNvSpPr>
              <a:spLocks/>
            </p:cNvSpPr>
            <p:nvPr/>
          </p:nvSpPr>
          <p:spPr bwMode="auto">
            <a:xfrm>
              <a:off x="4392" y="295"/>
              <a:ext cx="640" cy="389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4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5" name="図形 76"/>
            <p:cNvSpPr>
              <a:spLocks/>
            </p:cNvSpPr>
            <p:nvPr/>
          </p:nvSpPr>
          <p:spPr bwMode="auto">
            <a:xfrm>
              <a:off x="4572" y="536"/>
              <a:ext cx="145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6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7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8" name="図形 79"/>
            <p:cNvSpPr>
              <a:spLocks/>
            </p:cNvSpPr>
            <p:nvPr/>
          </p:nvSpPr>
          <p:spPr bwMode="auto">
            <a:xfrm>
              <a:off x="4668" y="156"/>
              <a:ext cx="433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9" name="図形 80"/>
            <p:cNvSpPr>
              <a:spLocks/>
            </p:cNvSpPr>
            <p:nvPr/>
          </p:nvSpPr>
          <p:spPr bwMode="auto">
            <a:xfrm>
              <a:off x="4792" y="156"/>
              <a:ext cx="213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0" name="図形 81"/>
            <p:cNvSpPr>
              <a:spLocks/>
            </p:cNvSpPr>
            <p:nvPr/>
          </p:nvSpPr>
          <p:spPr bwMode="auto">
            <a:xfrm>
              <a:off x="4844" y="164"/>
              <a:ext cx="170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1" name="図形 82"/>
            <p:cNvSpPr>
              <a:spLocks/>
            </p:cNvSpPr>
            <p:nvPr/>
          </p:nvSpPr>
          <p:spPr bwMode="auto">
            <a:xfrm>
              <a:off x="4892" y="164"/>
              <a:ext cx="140" cy="99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2" name="図形 83"/>
            <p:cNvSpPr>
              <a:spLocks/>
            </p:cNvSpPr>
            <p:nvPr/>
          </p:nvSpPr>
          <p:spPr bwMode="auto">
            <a:xfrm>
              <a:off x="4936" y="168"/>
              <a:ext cx="276" cy="71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3" name="図形 84"/>
            <p:cNvSpPr>
              <a:spLocks/>
            </p:cNvSpPr>
            <p:nvPr/>
          </p:nvSpPr>
          <p:spPr bwMode="auto">
            <a:xfrm>
              <a:off x="5291" y="960"/>
              <a:ext cx="453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4" name="図形 85"/>
            <p:cNvSpPr>
              <a:spLocks/>
            </p:cNvSpPr>
            <p:nvPr/>
          </p:nvSpPr>
          <p:spPr bwMode="auto">
            <a:xfrm>
              <a:off x="5697" y="600"/>
              <a:ext cx="47" cy="98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5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6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7" name="図形 88"/>
            <p:cNvSpPr>
              <a:spLocks/>
            </p:cNvSpPr>
            <p:nvPr/>
          </p:nvSpPr>
          <p:spPr bwMode="auto">
            <a:xfrm>
              <a:off x="5323" y="476"/>
              <a:ext cx="322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ja-JP" smtClean="0"/>
              <a:t>Kliknutím lze upravit styl předlohy.</a:t>
            </a:r>
            <a:endParaRPr lang="ja-JP" altLang="en-US" dirty="0"/>
          </a:p>
        </p:txBody>
      </p:sp>
      <p:sp>
        <p:nvSpPr>
          <p:cNvPr id="158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38C6EE-08E1-4776-A8B1-2D75E5B2CC1D}" type="datetimeFigureOut">
              <a:rPr lang="cs-CZ"/>
              <a:pPr>
                <a:defRPr/>
              </a:pPr>
              <a:t>1.6.2012</a:t>
            </a:fld>
            <a:endParaRPr lang="cs-CZ"/>
          </a:p>
        </p:txBody>
      </p:sp>
      <p:sp>
        <p:nvSpPr>
          <p:cNvPr id="159" name="図形 10"/>
          <p:cNvSpPr>
            <a:spLocks noGrp="1"/>
          </p:cNvSpPr>
          <p:nvPr>
            <p:ph type="ftr" sz="quarter" idx="11"/>
          </p:nvPr>
        </p:nvSpPr>
        <p:spPr>
          <a:xfrm>
            <a:off x="6048375" y="6492875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0" name="図形 17"/>
          <p:cNvSpPr>
            <a:spLocks noGrp="1"/>
          </p:cNvSpPr>
          <p:nvPr>
            <p:ph type="sldNum" sz="quarter" idx="12"/>
          </p:nvPr>
        </p:nvSpPr>
        <p:spPr>
          <a:xfrm>
            <a:off x="8499475" y="6492875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A1E441-B7FF-493E-B096-71C5015FCA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 dirty="0"/>
          </a:p>
        </p:txBody>
      </p:sp>
      <p:sp>
        <p:nvSpPr>
          <p:cNvPr id="4" name="正方形/長方形 2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9E78AC-BE59-4A23-9424-9352BBED09AB}" type="datetimeFigureOut">
              <a:rPr lang="cs-CZ"/>
              <a:pPr>
                <a:defRPr/>
              </a:pPr>
              <a:t>1.6.2012</a:t>
            </a:fld>
            <a:endParaRPr lang="cs-CZ"/>
          </a:p>
        </p:txBody>
      </p:sp>
      <p:sp>
        <p:nvSpPr>
          <p:cNvPr id="5" name="正方形/長方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正方形/長方形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9C078-F189-4476-8BB6-5AB4BC31FC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正方形/長方形 189"/>
          <p:cNvSpPr/>
          <p:nvPr/>
        </p:nvSpPr>
        <p:spPr>
          <a:xfrm>
            <a:off x="-9525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kumimoji="1" lang="ja-JP" altLang="en-US"/>
          </a:p>
        </p:txBody>
      </p:sp>
      <p:sp>
        <p:nvSpPr>
          <p:cNvPr id="5" name="図形 165"/>
          <p:cNvSpPr>
            <a:spLocks/>
          </p:cNvSpPr>
          <p:nvPr/>
        </p:nvSpPr>
        <p:spPr bwMode="auto">
          <a:xfrm>
            <a:off x="3929063" y="0"/>
            <a:ext cx="5214937" cy="3382963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ja-JP" altLang="en-US"/>
          </a:p>
        </p:txBody>
      </p:sp>
      <p:sp>
        <p:nvSpPr>
          <p:cNvPr id="6" name="正方形/長方形 185"/>
          <p:cNvSpPr>
            <a:spLocks noChangeArrowheads="1"/>
          </p:cNvSpPr>
          <p:nvPr/>
        </p:nvSpPr>
        <p:spPr bwMode="auto">
          <a:xfrm>
            <a:off x="8469313" y="5716588"/>
            <a:ext cx="0" cy="369887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0" tIns="0" rIns="0" bIns="0">
            <a:spAutoFit/>
          </a:bodyPr>
          <a:lstStyle/>
          <a:p>
            <a:pPr>
              <a:defRPr/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grpSp>
        <p:nvGrpSpPr>
          <p:cNvPr id="7" name="グループ化 11"/>
          <p:cNvGrpSpPr>
            <a:grpSpLocks/>
          </p:cNvGrpSpPr>
          <p:nvPr/>
        </p:nvGrpSpPr>
        <p:grpSpPr bwMode="auto">
          <a:xfrm>
            <a:off x="4000500" y="0"/>
            <a:ext cx="5143500" cy="2000250"/>
            <a:chOff x="2168" y="0"/>
            <a:chExt cx="3576" cy="1384"/>
          </a:xfrm>
        </p:grpSpPr>
        <p:sp>
          <p:nvSpPr>
            <p:cNvPr id="8" name="図形 12"/>
            <p:cNvSpPr>
              <a:spLocks/>
            </p:cNvSpPr>
            <p:nvPr/>
          </p:nvSpPr>
          <p:spPr bwMode="auto">
            <a:xfrm>
              <a:off x="5420" y="1043"/>
              <a:ext cx="324" cy="270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" name="図形 15"/>
            <p:cNvSpPr>
              <a:spLocks/>
            </p:cNvSpPr>
            <p:nvPr/>
          </p:nvSpPr>
          <p:spPr bwMode="auto">
            <a:xfrm>
              <a:off x="5504" y="1076"/>
              <a:ext cx="240" cy="213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" name="図形 22"/>
            <p:cNvSpPr>
              <a:spLocks/>
            </p:cNvSpPr>
            <p:nvPr/>
          </p:nvSpPr>
          <p:spPr bwMode="auto">
            <a:xfrm>
              <a:off x="5601" y="0"/>
              <a:ext cx="143" cy="129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7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8" name="図形 24"/>
            <p:cNvSpPr>
              <a:spLocks/>
            </p:cNvSpPr>
            <p:nvPr/>
          </p:nvSpPr>
          <p:spPr bwMode="auto">
            <a:xfrm>
              <a:off x="2632" y="48"/>
              <a:ext cx="85" cy="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9" name="図形 25"/>
            <p:cNvSpPr>
              <a:spLocks/>
            </p:cNvSpPr>
            <p:nvPr/>
          </p:nvSpPr>
          <p:spPr bwMode="auto">
            <a:xfrm>
              <a:off x="4904" y="884"/>
              <a:ext cx="104" cy="81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0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1" name="図形 27"/>
            <p:cNvSpPr>
              <a:spLocks/>
            </p:cNvSpPr>
            <p:nvPr/>
          </p:nvSpPr>
          <p:spPr bwMode="auto">
            <a:xfrm>
              <a:off x="4772" y="1056"/>
              <a:ext cx="128" cy="178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2" name="図形 29"/>
            <p:cNvSpPr>
              <a:spLocks/>
            </p:cNvSpPr>
            <p:nvPr/>
          </p:nvSpPr>
          <p:spPr bwMode="auto">
            <a:xfrm>
              <a:off x="4816" y="821"/>
              <a:ext cx="532" cy="491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3" name="図形 30"/>
            <p:cNvSpPr>
              <a:spLocks/>
            </p:cNvSpPr>
            <p:nvPr/>
          </p:nvSpPr>
          <p:spPr bwMode="auto">
            <a:xfrm>
              <a:off x="4724" y="816"/>
              <a:ext cx="576" cy="350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4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5" name="図形 32"/>
            <p:cNvSpPr>
              <a:spLocks/>
            </p:cNvSpPr>
            <p:nvPr/>
          </p:nvSpPr>
          <p:spPr bwMode="auto">
            <a:xfrm>
              <a:off x="5384" y="831"/>
              <a:ext cx="192" cy="197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6" name="図形 33"/>
            <p:cNvSpPr>
              <a:spLocks/>
            </p:cNvSpPr>
            <p:nvPr/>
          </p:nvSpPr>
          <p:spPr bwMode="auto">
            <a:xfrm>
              <a:off x="4880" y="756"/>
              <a:ext cx="625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7" name="図形 34"/>
            <p:cNvSpPr>
              <a:spLocks/>
            </p:cNvSpPr>
            <p:nvPr/>
          </p:nvSpPr>
          <p:spPr bwMode="auto">
            <a:xfrm>
              <a:off x="5697" y="768"/>
              <a:ext cx="0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8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9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0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1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2" name="図形 39"/>
            <p:cNvSpPr>
              <a:spLocks/>
            </p:cNvSpPr>
            <p:nvPr/>
          </p:nvSpPr>
          <p:spPr bwMode="auto">
            <a:xfrm>
              <a:off x="5101" y="388"/>
              <a:ext cx="247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3" name="図形 40"/>
            <p:cNvSpPr>
              <a:spLocks/>
            </p:cNvSpPr>
            <p:nvPr/>
          </p:nvSpPr>
          <p:spPr bwMode="auto">
            <a:xfrm>
              <a:off x="5092" y="368"/>
              <a:ext cx="190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4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5" name="図形 42"/>
            <p:cNvSpPr>
              <a:spLocks/>
            </p:cNvSpPr>
            <p:nvPr/>
          </p:nvSpPr>
          <p:spPr bwMode="auto">
            <a:xfrm>
              <a:off x="4473" y="139"/>
              <a:ext cx="183" cy="133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6" name="図形 43"/>
            <p:cNvSpPr>
              <a:spLocks/>
            </p:cNvSpPr>
            <p:nvPr/>
          </p:nvSpPr>
          <p:spPr bwMode="auto">
            <a:xfrm>
              <a:off x="4663" y="139"/>
              <a:ext cx="2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7" name="図形 44"/>
            <p:cNvSpPr>
              <a:spLocks/>
            </p:cNvSpPr>
            <p:nvPr/>
          </p:nvSpPr>
          <p:spPr bwMode="auto">
            <a:xfrm>
              <a:off x="4348" y="129"/>
              <a:ext cx="316" cy="147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8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9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0" name="図形 47"/>
            <p:cNvSpPr>
              <a:spLocks/>
            </p:cNvSpPr>
            <p:nvPr/>
          </p:nvSpPr>
          <p:spPr bwMode="auto">
            <a:xfrm>
              <a:off x="4224" y="96"/>
              <a:ext cx="284" cy="189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1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2" name="図形 49"/>
            <p:cNvSpPr>
              <a:spLocks/>
            </p:cNvSpPr>
            <p:nvPr/>
          </p:nvSpPr>
          <p:spPr bwMode="auto">
            <a:xfrm>
              <a:off x="4184" y="228"/>
              <a:ext cx="85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3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4" name="図形 51"/>
            <p:cNvSpPr>
              <a:spLocks/>
            </p:cNvSpPr>
            <p:nvPr/>
          </p:nvSpPr>
          <p:spPr bwMode="auto">
            <a:xfrm>
              <a:off x="4040" y="139"/>
              <a:ext cx="72" cy="11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5" name="図形 52"/>
            <p:cNvSpPr>
              <a:spLocks/>
            </p:cNvSpPr>
            <p:nvPr/>
          </p:nvSpPr>
          <p:spPr bwMode="auto">
            <a:xfrm>
              <a:off x="3056" y="264"/>
              <a:ext cx="149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6" name="図形 53"/>
            <p:cNvSpPr>
              <a:spLocks/>
            </p:cNvSpPr>
            <p:nvPr/>
          </p:nvSpPr>
          <p:spPr bwMode="auto">
            <a:xfrm>
              <a:off x="3060" y="236"/>
              <a:ext cx="221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7" name="図形 54"/>
            <p:cNvSpPr>
              <a:spLocks/>
            </p:cNvSpPr>
            <p:nvPr/>
          </p:nvSpPr>
          <p:spPr bwMode="auto">
            <a:xfrm>
              <a:off x="3068" y="224"/>
              <a:ext cx="287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8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9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0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1" name="図形 58"/>
            <p:cNvSpPr>
              <a:spLocks/>
            </p:cNvSpPr>
            <p:nvPr/>
          </p:nvSpPr>
          <p:spPr bwMode="auto">
            <a:xfrm>
              <a:off x="3304" y="176"/>
              <a:ext cx="455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2" name="図形 59"/>
            <p:cNvSpPr>
              <a:spLocks/>
            </p:cNvSpPr>
            <p:nvPr/>
          </p:nvSpPr>
          <p:spPr bwMode="auto">
            <a:xfrm>
              <a:off x="3345" y="204"/>
              <a:ext cx="479" cy="259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3" name="図形 60"/>
            <p:cNvSpPr>
              <a:spLocks/>
            </p:cNvSpPr>
            <p:nvPr/>
          </p:nvSpPr>
          <p:spPr bwMode="auto">
            <a:xfrm>
              <a:off x="3503" y="152"/>
              <a:ext cx="381" cy="278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4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5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6" name="図形 63"/>
            <p:cNvSpPr>
              <a:spLocks/>
            </p:cNvSpPr>
            <p:nvPr/>
          </p:nvSpPr>
          <p:spPr bwMode="auto">
            <a:xfrm>
              <a:off x="3824" y="139"/>
              <a:ext cx="287" cy="282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7" name="図形 64"/>
            <p:cNvSpPr>
              <a:spLocks/>
            </p:cNvSpPr>
            <p:nvPr/>
          </p:nvSpPr>
          <p:spPr bwMode="auto">
            <a:xfrm>
              <a:off x="3924" y="139"/>
              <a:ext cx="260" cy="270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8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9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0" name="図形 67"/>
            <p:cNvSpPr>
              <a:spLocks/>
            </p:cNvSpPr>
            <p:nvPr/>
          </p:nvSpPr>
          <p:spPr bwMode="auto">
            <a:xfrm>
              <a:off x="4144" y="320"/>
              <a:ext cx="216" cy="110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1" name="図形 68"/>
            <p:cNvSpPr>
              <a:spLocks/>
            </p:cNvSpPr>
            <p:nvPr/>
          </p:nvSpPr>
          <p:spPr bwMode="auto">
            <a:xfrm>
              <a:off x="4156" y="295"/>
              <a:ext cx="296" cy="157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2" name="図形 69"/>
            <p:cNvSpPr>
              <a:spLocks/>
            </p:cNvSpPr>
            <p:nvPr/>
          </p:nvSpPr>
          <p:spPr bwMode="auto">
            <a:xfrm>
              <a:off x="4172" y="272"/>
              <a:ext cx="328" cy="202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3" name="図形 70"/>
            <p:cNvSpPr>
              <a:spLocks/>
            </p:cNvSpPr>
            <p:nvPr/>
          </p:nvSpPr>
          <p:spPr bwMode="auto">
            <a:xfrm>
              <a:off x="4345" y="284"/>
              <a:ext cx="319" cy="223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4" name="図形 71"/>
            <p:cNvSpPr>
              <a:spLocks/>
            </p:cNvSpPr>
            <p:nvPr/>
          </p:nvSpPr>
          <p:spPr bwMode="auto">
            <a:xfrm>
              <a:off x="4288" y="295"/>
              <a:ext cx="528" cy="258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5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6" name="図形 73"/>
            <p:cNvSpPr>
              <a:spLocks/>
            </p:cNvSpPr>
            <p:nvPr/>
          </p:nvSpPr>
          <p:spPr bwMode="auto">
            <a:xfrm>
              <a:off x="4300" y="276"/>
              <a:ext cx="577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7" name="図形 74"/>
            <p:cNvSpPr>
              <a:spLocks/>
            </p:cNvSpPr>
            <p:nvPr/>
          </p:nvSpPr>
          <p:spPr bwMode="auto">
            <a:xfrm>
              <a:off x="4360" y="292"/>
              <a:ext cx="613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8" name="図形 75"/>
            <p:cNvSpPr>
              <a:spLocks/>
            </p:cNvSpPr>
            <p:nvPr/>
          </p:nvSpPr>
          <p:spPr bwMode="auto">
            <a:xfrm>
              <a:off x="4392" y="295"/>
              <a:ext cx="640" cy="389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9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0" name="図形 77"/>
            <p:cNvSpPr>
              <a:spLocks/>
            </p:cNvSpPr>
            <p:nvPr/>
          </p:nvSpPr>
          <p:spPr bwMode="auto">
            <a:xfrm>
              <a:off x="4572" y="536"/>
              <a:ext cx="145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1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2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3" name="図形 80"/>
            <p:cNvSpPr>
              <a:spLocks/>
            </p:cNvSpPr>
            <p:nvPr/>
          </p:nvSpPr>
          <p:spPr bwMode="auto">
            <a:xfrm>
              <a:off x="4668" y="156"/>
              <a:ext cx="433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 dirty="0"/>
            </a:p>
          </p:txBody>
        </p:sp>
        <p:sp>
          <p:nvSpPr>
            <p:cNvPr id="74" name="図形 81"/>
            <p:cNvSpPr>
              <a:spLocks/>
            </p:cNvSpPr>
            <p:nvPr/>
          </p:nvSpPr>
          <p:spPr bwMode="auto">
            <a:xfrm>
              <a:off x="4792" y="156"/>
              <a:ext cx="213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5" name="図形 82"/>
            <p:cNvSpPr>
              <a:spLocks/>
            </p:cNvSpPr>
            <p:nvPr/>
          </p:nvSpPr>
          <p:spPr bwMode="auto">
            <a:xfrm>
              <a:off x="4844" y="164"/>
              <a:ext cx="170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6" name="図形 83"/>
            <p:cNvSpPr>
              <a:spLocks/>
            </p:cNvSpPr>
            <p:nvPr/>
          </p:nvSpPr>
          <p:spPr bwMode="auto">
            <a:xfrm>
              <a:off x="4892" y="164"/>
              <a:ext cx="140" cy="99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7" name="図形 84"/>
            <p:cNvSpPr>
              <a:spLocks/>
            </p:cNvSpPr>
            <p:nvPr/>
          </p:nvSpPr>
          <p:spPr bwMode="auto">
            <a:xfrm>
              <a:off x="4936" y="168"/>
              <a:ext cx="276" cy="71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8" name="図形 85"/>
            <p:cNvSpPr>
              <a:spLocks/>
            </p:cNvSpPr>
            <p:nvPr/>
          </p:nvSpPr>
          <p:spPr bwMode="auto">
            <a:xfrm>
              <a:off x="5291" y="960"/>
              <a:ext cx="453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9" name="図形 86"/>
            <p:cNvSpPr>
              <a:spLocks/>
            </p:cNvSpPr>
            <p:nvPr/>
          </p:nvSpPr>
          <p:spPr bwMode="auto">
            <a:xfrm>
              <a:off x="5697" y="600"/>
              <a:ext cx="47" cy="98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0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1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2" name="図形 89"/>
            <p:cNvSpPr>
              <a:spLocks/>
            </p:cNvSpPr>
            <p:nvPr/>
          </p:nvSpPr>
          <p:spPr bwMode="auto">
            <a:xfrm>
              <a:off x="5323" y="476"/>
              <a:ext cx="322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grpSp>
        <p:nvGrpSpPr>
          <p:cNvPr id="8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84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5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6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7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8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9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0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1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2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3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4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5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6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7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8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9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0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1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2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3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4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5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6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7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8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9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0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1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2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3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4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5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6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7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8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9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0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1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2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3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4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5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6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7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8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9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0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1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2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3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4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5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6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7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8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9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0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1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2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3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4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5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6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7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8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9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0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1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2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3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4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5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6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7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dirty="0"/>
          </a:p>
        </p:txBody>
      </p:sp>
      <p:sp>
        <p:nvSpPr>
          <p:cNvPr id="158" name="図形 3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3CA0B1-764D-4A1B-87D3-A0FF9AA52803}" type="datetimeFigureOut">
              <a:rPr lang="cs-CZ"/>
              <a:pPr>
                <a:defRPr/>
              </a:pPr>
              <a:t>1.6.2012</a:t>
            </a:fld>
            <a:endParaRPr lang="cs-CZ"/>
          </a:p>
        </p:txBody>
      </p:sp>
      <p:sp>
        <p:nvSpPr>
          <p:cNvPr id="159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0" name="図形 5"/>
          <p:cNvSpPr>
            <a:spLocks noGrp="1"/>
          </p:cNvSpPr>
          <p:nvPr>
            <p:ph type="sldNum" sz="quarter" idx="12"/>
          </p:nvPr>
        </p:nvSpPr>
        <p:spPr>
          <a:xfrm>
            <a:off x="8499475" y="6492875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BBE8E2-F61D-4448-A9CF-66671FEFD5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正方形/長方形 189"/>
          <p:cNvSpPr/>
          <p:nvPr/>
        </p:nvSpPr>
        <p:spPr>
          <a:xfrm>
            <a:off x="-9525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kumimoji="1" lang="ja-JP" altLang="en-US"/>
          </a:p>
        </p:txBody>
      </p:sp>
      <p:sp>
        <p:nvSpPr>
          <p:cNvPr id="6" name="図形 165"/>
          <p:cNvSpPr>
            <a:spLocks/>
          </p:cNvSpPr>
          <p:nvPr/>
        </p:nvSpPr>
        <p:spPr bwMode="auto">
          <a:xfrm>
            <a:off x="3929063" y="0"/>
            <a:ext cx="5214937" cy="3382963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ja-JP" altLang="en-US"/>
          </a:p>
        </p:txBody>
      </p:sp>
      <p:sp>
        <p:nvSpPr>
          <p:cNvPr id="7" name="正方形/長方形 185"/>
          <p:cNvSpPr>
            <a:spLocks noChangeArrowheads="1"/>
          </p:cNvSpPr>
          <p:nvPr/>
        </p:nvSpPr>
        <p:spPr bwMode="auto">
          <a:xfrm>
            <a:off x="8469313" y="5716588"/>
            <a:ext cx="0" cy="369887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0" tIns="0" rIns="0" bIns="0">
            <a:spAutoFit/>
          </a:bodyPr>
          <a:lstStyle/>
          <a:p>
            <a:pPr>
              <a:defRPr/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grpSp>
        <p:nvGrpSpPr>
          <p:cNvPr id="8" name="グループ化 11"/>
          <p:cNvGrpSpPr>
            <a:grpSpLocks/>
          </p:cNvGrpSpPr>
          <p:nvPr/>
        </p:nvGrpSpPr>
        <p:grpSpPr bwMode="auto">
          <a:xfrm>
            <a:off x="4000500" y="0"/>
            <a:ext cx="5143500" cy="2000250"/>
            <a:chOff x="2168" y="0"/>
            <a:chExt cx="3576" cy="1384"/>
          </a:xfrm>
        </p:grpSpPr>
        <p:sp>
          <p:nvSpPr>
            <p:cNvPr id="9" name="図形 12"/>
            <p:cNvSpPr>
              <a:spLocks/>
            </p:cNvSpPr>
            <p:nvPr/>
          </p:nvSpPr>
          <p:spPr bwMode="auto">
            <a:xfrm>
              <a:off x="5420" y="1043"/>
              <a:ext cx="324" cy="270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" name="図形 15"/>
            <p:cNvSpPr>
              <a:spLocks/>
            </p:cNvSpPr>
            <p:nvPr/>
          </p:nvSpPr>
          <p:spPr bwMode="auto">
            <a:xfrm>
              <a:off x="5504" y="1076"/>
              <a:ext cx="240" cy="213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7" name="図形 22"/>
            <p:cNvSpPr>
              <a:spLocks/>
            </p:cNvSpPr>
            <p:nvPr/>
          </p:nvSpPr>
          <p:spPr bwMode="auto">
            <a:xfrm>
              <a:off x="5601" y="0"/>
              <a:ext cx="143" cy="129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8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9" name="図形 24"/>
            <p:cNvSpPr>
              <a:spLocks/>
            </p:cNvSpPr>
            <p:nvPr/>
          </p:nvSpPr>
          <p:spPr bwMode="auto">
            <a:xfrm>
              <a:off x="2632" y="48"/>
              <a:ext cx="85" cy="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0" name="図形 25"/>
            <p:cNvSpPr>
              <a:spLocks/>
            </p:cNvSpPr>
            <p:nvPr/>
          </p:nvSpPr>
          <p:spPr bwMode="auto">
            <a:xfrm>
              <a:off x="4904" y="884"/>
              <a:ext cx="104" cy="81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1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2" name="図形 27"/>
            <p:cNvSpPr>
              <a:spLocks/>
            </p:cNvSpPr>
            <p:nvPr/>
          </p:nvSpPr>
          <p:spPr bwMode="auto">
            <a:xfrm>
              <a:off x="4772" y="1056"/>
              <a:ext cx="128" cy="178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3" name="図形 29"/>
            <p:cNvSpPr>
              <a:spLocks/>
            </p:cNvSpPr>
            <p:nvPr/>
          </p:nvSpPr>
          <p:spPr bwMode="auto">
            <a:xfrm>
              <a:off x="4816" y="821"/>
              <a:ext cx="532" cy="491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4" name="図形 30"/>
            <p:cNvSpPr>
              <a:spLocks/>
            </p:cNvSpPr>
            <p:nvPr/>
          </p:nvSpPr>
          <p:spPr bwMode="auto">
            <a:xfrm>
              <a:off x="4724" y="816"/>
              <a:ext cx="576" cy="350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5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6" name="図形 32"/>
            <p:cNvSpPr>
              <a:spLocks/>
            </p:cNvSpPr>
            <p:nvPr/>
          </p:nvSpPr>
          <p:spPr bwMode="auto">
            <a:xfrm>
              <a:off x="5384" y="831"/>
              <a:ext cx="192" cy="197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7" name="図形 33"/>
            <p:cNvSpPr>
              <a:spLocks/>
            </p:cNvSpPr>
            <p:nvPr/>
          </p:nvSpPr>
          <p:spPr bwMode="auto">
            <a:xfrm>
              <a:off x="4880" y="756"/>
              <a:ext cx="625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8" name="図形 34"/>
            <p:cNvSpPr>
              <a:spLocks/>
            </p:cNvSpPr>
            <p:nvPr/>
          </p:nvSpPr>
          <p:spPr bwMode="auto">
            <a:xfrm>
              <a:off x="5697" y="768"/>
              <a:ext cx="0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9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0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1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2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3" name="図形 39"/>
            <p:cNvSpPr>
              <a:spLocks/>
            </p:cNvSpPr>
            <p:nvPr/>
          </p:nvSpPr>
          <p:spPr bwMode="auto">
            <a:xfrm>
              <a:off x="5101" y="388"/>
              <a:ext cx="247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4" name="図形 40"/>
            <p:cNvSpPr>
              <a:spLocks/>
            </p:cNvSpPr>
            <p:nvPr/>
          </p:nvSpPr>
          <p:spPr bwMode="auto">
            <a:xfrm>
              <a:off x="5092" y="368"/>
              <a:ext cx="190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5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6" name="図形 42"/>
            <p:cNvSpPr>
              <a:spLocks/>
            </p:cNvSpPr>
            <p:nvPr/>
          </p:nvSpPr>
          <p:spPr bwMode="auto">
            <a:xfrm>
              <a:off x="4473" y="139"/>
              <a:ext cx="183" cy="133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7" name="図形 43"/>
            <p:cNvSpPr>
              <a:spLocks/>
            </p:cNvSpPr>
            <p:nvPr/>
          </p:nvSpPr>
          <p:spPr bwMode="auto">
            <a:xfrm>
              <a:off x="4663" y="139"/>
              <a:ext cx="2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8" name="図形 44"/>
            <p:cNvSpPr>
              <a:spLocks/>
            </p:cNvSpPr>
            <p:nvPr/>
          </p:nvSpPr>
          <p:spPr bwMode="auto">
            <a:xfrm>
              <a:off x="4348" y="129"/>
              <a:ext cx="316" cy="147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9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0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1" name="図形 47"/>
            <p:cNvSpPr>
              <a:spLocks/>
            </p:cNvSpPr>
            <p:nvPr/>
          </p:nvSpPr>
          <p:spPr bwMode="auto">
            <a:xfrm>
              <a:off x="4224" y="96"/>
              <a:ext cx="284" cy="189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2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3" name="図形 49"/>
            <p:cNvSpPr>
              <a:spLocks/>
            </p:cNvSpPr>
            <p:nvPr/>
          </p:nvSpPr>
          <p:spPr bwMode="auto">
            <a:xfrm>
              <a:off x="4184" y="228"/>
              <a:ext cx="85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4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5" name="図形 51"/>
            <p:cNvSpPr>
              <a:spLocks/>
            </p:cNvSpPr>
            <p:nvPr/>
          </p:nvSpPr>
          <p:spPr bwMode="auto">
            <a:xfrm>
              <a:off x="4040" y="139"/>
              <a:ext cx="72" cy="11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6" name="図形 52"/>
            <p:cNvSpPr>
              <a:spLocks/>
            </p:cNvSpPr>
            <p:nvPr/>
          </p:nvSpPr>
          <p:spPr bwMode="auto">
            <a:xfrm>
              <a:off x="3056" y="264"/>
              <a:ext cx="149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7" name="図形 53"/>
            <p:cNvSpPr>
              <a:spLocks/>
            </p:cNvSpPr>
            <p:nvPr/>
          </p:nvSpPr>
          <p:spPr bwMode="auto">
            <a:xfrm>
              <a:off x="3060" y="236"/>
              <a:ext cx="221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8" name="図形 54"/>
            <p:cNvSpPr>
              <a:spLocks/>
            </p:cNvSpPr>
            <p:nvPr/>
          </p:nvSpPr>
          <p:spPr bwMode="auto">
            <a:xfrm>
              <a:off x="3068" y="224"/>
              <a:ext cx="287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9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0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1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2" name="図形 58"/>
            <p:cNvSpPr>
              <a:spLocks/>
            </p:cNvSpPr>
            <p:nvPr/>
          </p:nvSpPr>
          <p:spPr bwMode="auto">
            <a:xfrm>
              <a:off x="3304" y="176"/>
              <a:ext cx="455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3" name="図形 59"/>
            <p:cNvSpPr>
              <a:spLocks/>
            </p:cNvSpPr>
            <p:nvPr/>
          </p:nvSpPr>
          <p:spPr bwMode="auto">
            <a:xfrm>
              <a:off x="3345" y="204"/>
              <a:ext cx="479" cy="259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4" name="図形 60"/>
            <p:cNvSpPr>
              <a:spLocks/>
            </p:cNvSpPr>
            <p:nvPr/>
          </p:nvSpPr>
          <p:spPr bwMode="auto">
            <a:xfrm>
              <a:off x="3503" y="152"/>
              <a:ext cx="381" cy="278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5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6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7" name="図形 63"/>
            <p:cNvSpPr>
              <a:spLocks/>
            </p:cNvSpPr>
            <p:nvPr/>
          </p:nvSpPr>
          <p:spPr bwMode="auto">
            <a:xfrm>
              <a:off x="3824" y="139"/>
              <a:ext cx="287" cy="282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8" name="図形 64"/>
            <p:cNvSpPr>
              <a:spLocks/>
            </p:cNvSpPr>
            <p:nvPr/>
          </p:nvSpPr>
          <p:spPr bwMode="auto">
            <a:xfrm>
              <a:off x="3924" y="139"/>
              <a:ext cx="260" cy="270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9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0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1" name="図形 67"/>
            <p:cNvSpPr>
              <a:spLocks/>
            </p:cNvSpPr>
            <p:nvPr/>
          </p:nvSpPr>
          <p:spPr bwMode="auto">
            <a:xfrm>
              <a:off x="4144" y="320"/>
              <a:ext cx="216" cy="110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2" name="図形 68"/>
            <p:cNvSpPr>
              <a:spLocks/>
            </p:cNvSpPr>
            <p:nvPr/>
          </p:nvSpPr>
          <p:spPr bwMode="auto">
            <a:xfrm>
              <a:off x="4156" y="295"/>
              <a:ext cx="296" cy="157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3" name="図形 69"/>
            <p:cNvSpPr>
              <a:spLocks/>
            </p:cNvSpPr>
            <p:nvPr/>
          </p:nvSpPr>
          <p:spPr bwMode="auto">
            <a:xfrm>
              <a:off x="4172" y="272"/>
              <a:ext cx="328" cy="202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4" name="図形 70"/>
            <p:cNvSpPr>
              <a:spLocks/>
            </p:cNvSpPr>
            <p:nvPr/>
          </p:nvSpPr>
          <p:spPr bwMode="auto">
            <a:xfrm>
              <a:off x="4345" y="284"/>
              <a:ext cx="319" cy="223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5" name="図形 71"/>
            <p:cNvSpPr>
              <a:spLocks/>
            </p:cNvSpPr>
            <p:nvPr/>
          </p:nvSpPr>
          <p:spPr bwMode="auto">
            <a:xfrm>
              <a:off x="4288" y="295"/>
              <a:ext cx="528" cy="258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6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7" name="図形 73"/>
            <p:cNvSpPr>
              <a:spLocks/>
            </p:cNvSpPr>
            <p:nvPr/>
          </p:nvSpPr>
          <p:spPr bwMode="auto">
            <a:xfrm>
              <a:off x="4300" y="276"/>
              <a:ext cx="577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8" name="図形 74"/>
            <p:cNvSpPr>
              <a:spLocks/>
            </p:cNvSpPr>
            <p:nvPr/>
          </p:nvSpPr>
          <p:spPr bwMode="auto">
            <a:xfrm>
              <a:off x="4360" y="292"/>
              <a:ext cx="613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9" name="図形 75"/>
            <p:cNvSpPr>
              <a:spLocks/>
            </p:cNvSpPr>
            <p:nvPr/>
          </p:nvSpPr>
          <p:spPr bwMode="auto">
            <a:xfrm>
              <a:off x="4392" y="295"/>
              <a:ext cx="640" cy="389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0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1" name="図形 77"/>
            <p:cNvSpPr>
              <a:spLocks/>
            </p:cNvSpPr>
            <p:nvPr/>
          </p:nvSpPr>
          <p:spPr bwMode="auto">
            <a:xfrm>
              <a:off x="4572" y="536"/>
              <a:ext cx="145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2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3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4" name="図形 80"/>
            <p:cNvSpPr>
              <a:spLocks/>
            </p:cNvSpPr>
            <p:nvPr/>
          </p:nvSpPr>
          <p:spPr bwMode="auto">
            <a:xfrm>
              <a:off x="4668" y="156"/>
              <a:ext cx="433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 dirty="0"/>
            </a:p>
          </p:txBody>
        </p:sp>
        <p:sp>
          <p:nvSpPr>
            <p:cNvPr id="75" name="図形 81"/>
            <p:cNvSpPr>
              <a:spLocks/>
            </p:cNvSpPr>
            <p:nvPr/>
          </p:nvSpPr>
          <p:spPr bwMode="auto">
            <a:xfrm>
              <a:off x="4792" y="156"/>
              <a:ext cx="213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6" name="図形 82"/>
            <p:cNvSpPr>
              <a:spLocks/>
            </p:cNvSpPr>
            <p:nvPr/>
          </p:nvSpPr>
          <p:spPr bwMode="auto">
            <a:xfrm>
              <a:off x="4844" y="164"/>
              <a:ext cx="170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7" name="図形 83"/>
            <p:cNvSpPr>
              <a:spLocks/>
            </p:cNvSpPr>
            <p:nvPr/>
          </p:nvSpPr>
          <p:spPr bwMode="auto">
            <a:xfrm>
              <a:off x="4892" y="164"/>
              <a:ext cx="140" cy="99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8" name="図形 84"/>
            <p:cNvSpPr>
              <a:spLocks/>
            </p:cNvSpPr>
            <p:nvPr/>
          </p:nvSpPr>
          <p:spPr bwMode="auto">
            <a:xfrm>
              <a:off x="4936" y="168"/>
              <a:ext cx="276" cy="71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9" name="図形 85"/>
            <p:cNvSpPr>
              <a:spLocks/>
            </p:cNvSpPr>
            <p:nvPr/>
          </p:nvSpPr>
          <p:spPr bwMode="auto">
            <a:xfrm>
              <a:off x="5291" y="960"/>
              <a:ext cx="453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0" name="図形 86"/>
            <p:cNvSpPr>
              <a:spLocks/>
            </p:cNvSpPr>
            <p:nvPr/>
          </p:nvSpPr>
          <p:spPr bwMode="auto">
            <a:xfrm>
              <a:off x="5697" y="600"/>
              <a:ext cx="47" cy="98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1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2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3" name="図形 89"/>
            <p:cNvSpPr>
              <a:spLocks/>
            </p:cNvSpPr>
            <p:nvPr/>
          </p:nvSpPr>
          <p:spPr bwMode="auto">
            <a:xfrm>
              <a:off x="5323" y="476"/>
              <a:ext cx="322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grpSp>
        <p:nvGrpSpPr>
          <p:cNvPr id="84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85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6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7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8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9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0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1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2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3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4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5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6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7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8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9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0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1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2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3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4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5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6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7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8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9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0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1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2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3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4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5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6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7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8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9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0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1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2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3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4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5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6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7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8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9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0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1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2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3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4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5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6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7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8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9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0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1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2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3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4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5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6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7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8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9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0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1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2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3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4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5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6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7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8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 dirty="0"/>
          </a:p>
        </p:txBody>
      </p:sp>
      <p:sp>
        <p:nvSpPr>
          <p:cNvPr id="159" name="図形 4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D68513-C209-4DC2-8208-021B1C0AC31D}" type="datetimeFigureOut">
              <a:rPr lang="cs-CZ"/>
              <a:pPr>
                <a:defRPr/>
              </a:pPr>
              <a:t>1.6.2012</a:t>
            </a:fld>
            <a:endParaRPr lang="cs-CZ"/>
          </a:p>
        </p:txBody>
      </p:sp>
      <p:sp>
        <p:nvSpPr>
          <p:cNvPr id="160" name="図形 5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553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1" name="図形 6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33D540-3670-4F09-A91A-39E680BAD6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kumimoji="1" lang="ja-JP" altLang="en-US"/>
          </a:p>
        </p:txBody>
      </p:sp>
      <p:grpSp>
        <p:nvGrpSpPr>
          <p:cNvPr id="8" name="グループ化 11"/>
          <p:cNvGrpSpPr>
            <a:grpSpLocks/>
          </p:cNvGrpSpPr>
          <p:nvPr/>
        </p:nvGrpSpPr>
        <p:grpSpPr bwMode="auto">
          <a:xfrm>
            <a:off x="4763" y="5589588"/>
            <a:ext cx="5067300" cy="1268412"/>
            <a:chOff x="16865" y="4817936"/>
            <a:chExt cx="5067302" cy="1268398"/>
          </a:xfrm>
        </p:grpSpPr>
        <p:sp>
          <p:nvSpPr>
            <p:cNvPr id="9" name="図形 14"/>
            <p:cNvSpPr>
              <a:spLocks/>
            </p:cNvSpPr>
            <p:nvPr/>
          </p:nvSpPr>
          <p:spPr bwMode="auto">
            <a:xfrm>
              <a:off x="16865" y="5459279"/>
              <a:ext cx="254000" cy="303209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" name="図形 15"/>
            <p:cNvSpPr>
              <a:spLocks/>
            </p:cNvSpPr>
            <p:nvPr/>
          </p:nvSpPr>
          <p:spPr bwMode="auto">
            <a:xfrm>
              <a:off x="16865" y="4906835"/>
              <a:ext cx="158750" cy="187323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" name="図形 16"/>
            <p:cNvSpPr>
              <a:spLocks/>
            </p:cNvSpPr>
            <p:nvPr/>
          </p:nvSpPr>
          <p:spPr bwMode="auto">
            <a:xfrm>
              <a:off x="3842742" y="5919649"/>
              <a:ext cx="317500" cy="166685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" name="図形 17"/>
            <p:cNvSpPr>
              <a:spLocks/>
            </p:cNvSpPr>
            <p:nvPr/>
          </p:nvSpPr>
          <p:spPr bwMode="auto">
            <a:xfrm>
              <a:off x="16865" y="4984621"/>
              <a:ext cx="22225" cy="68262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" name="図形 18"/>
            <p:cNvSpPr>
              <a:spLocks/>
            </p:cNvSpPr>
            <p:nvPr/>
          </p:nvSpPr>
          <p:spPr bwMode="auto">
            <a:xfrm>
              <a:off x="16865" y="5470391"/>
              <a:ext cx="158750" cy="261935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" name="図形 20"/>
            <p:cNvSpPr>
              <a:spLocks/>
            </p:cNvSpPr>
            <p:nvPr/>
          </p:nvSpPr>
          <p:spPr bwMode="auto">
            <a:xfrm>
              <a:off x="27977" y="4827461"/>
              <a:ext cx="165100" cy="79374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" name="図形 21"/>
            <p:cNvSpPr>
              <a:spLocks/>
            </p:cNvSpPr>
            <p:nvPr/>
          </p:nvSpPr>
          <p:spPr bwMode="auto">
            <a:xfrm>
              <a:off x="129577" y="4827461"/>
              <a:ext cx="187325" cy="841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7" name="図形 22"/>
            <p:cNvSpPr>
              <a:spLocks/>
            </p:cNvSpPr>
            <p:nvPr/>
          </p:nvSpPr>
          <p:spPr bwMode="auto">
            <a:xfrm>
              <a:off x="1847253" y="5308468"/>
              <a:ext cx="390525" cy="119062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8" name="図形 23"/>
            <p:cNvSpPr>
              <a:spLocks/>
            </p:cNvSpPr>
            <p:nvPr/>
          </p:nvSpPr>
          <p:spPr bwMode="auto">
            <a:xfrm>
              <a:off x="1650403" y="5292593"/>
              <a:ext cx="287338" cy="150811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9" name="図形 24"/>
            <p:cNvSpPr>
              <a:spLocks/>
            </p:cNvSpPr>
            <p:nvPr/>
          </p:nvSpPr>
          <p:spPr bwMode="auto">
            <a:xfrm>
              <a:off x="1161452" y="5187819"/>
              <a:ext cx="619125" cy="255585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0" name="図形 25"/>
            <p:cNvSpPr>
              <a:spLocks/>
            </p:cNvSpPr>
            <p:nvPr/>
          </p:nvSpPr>
          <p:spPr bwMode="auto">
            <a:xfrm>
              <a:off x="1417041" y="5249731"/>
              <a:ext cx="293687" cy="152398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1" name="図形 26"/>
            <p:cNvSpPr>
              <a:spLocks/>
            </p:cNvSpPr>
            <p:nvPr/>
          </p:nvSpPr>
          <p:spPr bwMode="auto">
            <a:xfrm>
              <a:off x="1332903" y="5246556"/>
              <a:ext cx="384175" cy="176210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2" name="図形 27"/>
            <p:cNvSpPr>
              <a:spLocks/>
            </p:cNvSpPr>
            <p:nvPr/>
          </p:nvSpPr>
          <p:spPr bwMode="auto">
            <a:xfrm>
              <a:off x="1280515" y="5224332"/>
              <a:ext cx="460375" cy="209548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3" name="図形 28"/>
            <p:cNvSpPr>
              <a:spLocks/>
            </p:cNvSpPr>
            <p:nvPr/>
          </p:nvSpPr>
          <p:spPr bwMode="auto">
            <a:xfrm>
              <a:off x="1242415" y="5203694"/>
              <a:ext cx="225425" cy="209548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4" name="図形 29"/>
            <p:cNvSpPr>
              <a:spLocks/>
            </p:cNvSpPr>
            <p:nvPr/>
          </p:nvSpPr>
          <p:spPr bwMode="auto">
            <a:xfrm>
              <a:off x="2175866" y="4827461"/>
              <a:ext cx="204787" cy="200023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5" name="図形 30"/>
            <p:cNvSpPr>
              <a:spLocks/>
            </p:cNvSpPr>
            <p:nvPr/>
          </p:nvSpPr>
          <p:spPr bwMode="auto">
            <a:xfrm>
              <a:off x="2102841" y="4827461"/>
              <a:ext cx="215900" cy="209548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6" name="図形 31"/>
            <p:cNvSpPr>
              <a:spLocks/>
            </p:cNvSpPr>
            <p:nvPr/>
          </p:nvSpPr>
          <p:spPr bwMode="auto">
            <a:xfrm>
              <a:off x="1994891" y="4827461"/>
              <a:ext cx="242887" cy="21907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7" name="図形 32"/>
            <p:cNvSpPr>
              <a:spLocks/>
            </p:cNvSpPr>
            <p:nvPr/>
          </p:nvSpPr>
          <p:spPr bwMode="auto">
            <a:xfrm>
              <a:off x="1864716" y="4827461"/>
              <a:ext cx="266700" cy="239709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8" name="図形 33"/>
            <p:cNvSpPr>
              <a:spLocks/>
            </p:cNvSpPr>
            <p:nvPr/>
          </p:nvSpPr>
          <p:spPr bwMode="auto">
            <a:xfrm>
              <a:off x="1609128" y="4827461"/>
              <a:ext cx="454025" cy="239709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9" name="図形 34"/>
            <p:cNvSpPr>
              <a:spLocks/>
            </p:cNvSpPr>
            <p:nvPr/>
          </p:nvSpPr>
          <p:spPr bwMode="auto">
            <a:xfrm>
              <a:off x="1432916" y="4827461"/>
              <a:ext cx="420687" cy="255584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0" name="図形 35"/>
            <p:cNvSpPr>
              <a:spLocks/>
            </p:cNvSpPr>
            <p:nvPr/>
          </p:nvSpPr>
          <p:spPr bwMode="auto">
            <a:xfrm>
              <a:off x="1359891" y="4827461"/>
              <a:ext cx="363537" cy="261934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1" name="図形 36"/>
            <p:cNvSpPr>
              <a:spLocks/>
            </p:cNvSpPr>
            <p:nvPr/>
          </p:nvSpPr>
          <p:spPr bwMode="auto">
            <a:xfrm>
              <a:off x="985240" y="4827461"/>
              <a:ext cx="668337" cy="674680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2" name="図形 37"/>
            <p:cNvSpPr>
              <a:spLocks/>
            </p:cNvSpPr>
            <p:nvPr/>
          </p:nvSpPr>
          <p:spPr bwMode="auto">
            <a:xfrm>
              <a:off x="662977" y="5146544"/>
              <a:ext cx="884238" cy="360359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3" name="図形 38"/>
            <p:cNvSpPr>
              <a:spLocks/>
            </p:cNvSpPr>
            <p:nvPr/>
          </p:nvSpPr>
          <p:spPr bwMode="auto">
            <a:xfrm>
              <a:off x="577252" y="5135432"/>
              <a:ext cx="749300" cy="366708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4" name="図形 39"/>
            <p:cNvSpPr>
              <a:spLocks/>
            </p:cNvSpPr>
            <p:nvPr/>
          </p:nvSpPr>
          <p:spPr bwMode="auto">
            <a:xfrm>
              <a:off x="770927" y="4827461"/>
              <a:ext cx="782638" cy="638168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5" name="図形 40"/>
            <p:cNvSpPr>
              <a:spLocks/>
            </p:cNvSpPr>
            <p:nvPr/>
          </p:nvSpPr>
          <p:spPr bwMode="auto">
            <a:xfrm>
              <a:off x="1139227" y="4827461"/>
              <a:ext cx="328613" cy="319083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6" name="図形 41"/>
            <p:cNvSpPr>
              <a:spLocks/>
            </p:cNvSpPr>
            <p:nvPr/>
          </p:nvSpPr>
          <p:spPr bwMode="auto">
            <a:xfrm>
              <a:off x="470890" y="4889372"/>
              <a:ext cx="242887" cy="261935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7" name="図形 42"/>
            <p:cNvSpPr>
              <a:spLocks/>
            </p:cNvSpPr>
            <p:nvPr/>
          </p:nvSpPr>
          <p:spPr bwMode="auto">
            <a:xfrm>
              <a:off x="618527" y="4911597"/>
              <a:ext cx="276225" cy="223836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8" name="図形 43"/>
            <p:cNvSpPr>
              <a:spLocks/>
            </p:cNvSpPr>
            <p:nvPr/>
          </p:nvSpPr>
          <p:spPr bwMode="auto">
            <a:xfrm>
              <a:off x="537565" y="4886197"/>
              <a:ext cx="442912" cy="223836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9" name="図形 44"/>
            <p:cNvSpPr>
              <a:spLocks/>
            </p:cNvSpPr>
            <p:nvPr/>
          </p:nvSpPr>
          <p:spPr bwMode="auto">
            <a:xfrm>
              <a:off x="680440" y="4886197"/>
              <a:ext cx="11112" cy="158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0" name="図形 45"/>
            <p:cNvSpPr>
              <a:spLocks/>
            </p:cNvSpPr>
            <p:nvPr/>
          </p:nvSpPr>
          <p:spPr bwMode="auto">
            <a:xfrm>
              <a:off x="628052" y="4827461"/>
              <a:ext cx="103188" cy="47624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1" name="図形 46"/>
            <p:cNvSpPr>
              <a:spLocks/>
            </p:cNvSpPr>
            <p:nvPr/>
          </p:nvSpPr>
          <p:spPr bwMode="auto">
            <a:xfrm>
              <a:off x="709015" y="4827461"/>
              <a:ext cx="90487" cy="47624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2" name="図形 47"/>
            <p:cNvSpPr>
              <a:spLocks/>
            </p:cNvSpPr>
            <p:nvPr/>
          </p:nvSpPr>
          <p:spPr bwMode="auto">
            <a:xfrm>
              <a:off x="153390" y="5187819"/>
              <a:ext cx="617537" cy="277810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3" name="図形 48"/>
            <p:cNvSpPr>
              <a:spLocks/>
            </p:cNvSpPr>
            <p:nvPr/>
          </p:nvSpPr>
          <p:spPr bwMode="auto">
            <a:xfrm>
              <a:off x="232765" y="4827461"/>
              <a:ext cx="1127125" cy="674680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4" name="図形 49"/>
            <p:cNvSpPr>
              <a:spLocks/>
            </p:cNvSpPr>
            <p:nvPr/>
          </p:nvSpPr>
          <p:spPr bwMode="auto">
            <a:xfrm>
              <a:off x="391515" y="5710101"/>
              <a:ext cx="720725" cy="314322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5" name="図形 50"/>
            <p:cNvSpPr>
              <a:spLocks/>
            </p:cNvSpPr>
            <p:nvPr/>
          </p:nvSpPr>
          <p:spPr bwMode="auto">
            <a:xfrm>
              <a:off x="969365" y="5486266"/>
              <a:ext cx="311150" cy="21907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6" name="図形 51"/>
            <p:cNvSpPr>
              <a:spLocks/>
            </p:cNvSpPr>
            <p:nvPr/>
          </p:nvSpPr>
          <p:spPr bwMode="auto">
            <a:xfrm>
              <a:off x="210540" y="5486266"/>
              <a:ext cx="904875" cy="520694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7" name="図形 52"/>
            <p:cNvSpPr>
              <a:spLocks/>
            </p:cNvSpPr>
            <p:nvPr/>
          </p:nvSpPr>
          <p:spPr bwMode="auto">
            <a:xfrm>
              <a:off x="16865" y="5767251"/>
              <a:ext cx="22225" cy="15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8" name="図形 53"/>
            <p:cNvSpPr>
              <a:spLocks/>
            </p:cNvSpPr>
            <p:nvPr/>
          </p:nvSpPr>
          <p:spPr bwMode="auto">
            <a:xfrm>
              <a:off x="62902" y="5486266"/>
              <a:ext cx="447675" cy="276222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9" name="図形 54"/>
            <p:cNvSpPr>
              <a:spLocks/>
            </p:cNvSpPr>
            <p:nvPr/>
          </p:nvSpPr>
          <p:spPr bwMode="auto">
            <a:xfrm>
              <a:off x="367702" y="5522778"/>
              <a:ext cx="227013" cy="187323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0" name="図形 55"/>
            <p:cNvSpPr>
              <a:spLocks/>
            </p:cNvSpPr>
            <p:nvPr/>
          </p:nvSpPr>
          <p:spPr bwMode="auto">
            <a:xfrm>
              <a:off x="83540" y="5459279"/>
              <a:ext cx="942975" cy="307972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1" name="図形 56"/>
            <p:cNvSpPr>
              <a:spLocks/>
            </p:cNvSpPr>
            <p:nvPr/>
          </p:nvSpPr>
          <p:spPr bwMode="auto">
            <a:xfrm>
              <a:off x="89890" y="5746613"/>
              <a:ext cx="965200" cy="319084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2" name="図形 57"/>
            <p:cNvSpPr>
              <a:spLocks/>
            </p:cNvSpPr>
            <p:nvPr/>
          </p:nvSpPr>
          <p:spPr bwMode="auto">
            <a:xfrm>
              <a:off x="839190" y="5757726"/>
              <a:ext cx="236537" cy="198435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3" name="図形 58"/>
            <p:cNvSpPr>
              <a:spLocks/>
            </p:cNvSpPr>
            <p:nvPr/>
          </p:nvSpPr>
          <p:spPr bwMode="auto">
            <a:xfrm>
              <a:off x="702665" y="5778362"/>
              <a:ext cx="352425" cy="203198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4" name="図形 59"/>
            <p:cNvSpPr>
              <a:spLocks/>
            </p:cNvSpPr>
            <p:nvPr/>
          </p:nvSpPr>
          <p:spPr bwMode="auto">
            <a:xfrm>
              <a:off x="561377" y="5762488"/>
              <a:ext cx="514350" cy="255585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5" name="図形 60"/>
            <p:cNvSpPr>
              <a:spLocks/>
            </p:cNvSpPr>
            <p:nvPr/>
          </p:nvSpPr>
          <p:spPr bwMode="auto">
            <a:xfrm>
              <a:off x="794740" y="5810112"/>
              <a:ext cx="338137" cy="177798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6" name="図形 61"/>
            <p:cNvSpPr>
              <a:spLocks/>
            </p:cNvSpPr>
            <p:nvPr/>
          </p:nvSpPr>
          <p:spPr bwMode="auto">
            <a:xfrm>
              <a:off x="901102" y="5767251"/>
              <a:ext cx="265113" cy="198435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7" name="図形 62"/>
            <p:cNvSpPr>
              <a:spLocks/>
            </p:cNvSpPr>
            <p:nvPr/>
          </p:nvSpPr>
          <p:spPr bwMode="auto">
            <a:xfrm>
              <a:off x="940790" y="5746613"/>
              <a:ext cx="306387" cy="209548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8" name="図形 63"/>
            <p:cNvSpPr>
              <a:spLocks/>
            </p:cNvSpPr>
            <p:nvPr/>
          </p:nvSpPr>
          <p:spPr bwMode="auto">
            <a:xfrm>
              <a:off x="985240" y="5522778"/>
              <a:ext cx="517525" cy="406396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9" name="図形 64"/>
            <p:cNvSpPr>
              <a:spLocks/>
            </p:cNvSpPr>
            <p:nvPr/>
          </p:nvSpPr>
          <p:spPr bwMode="auto">
            <a:xfrm>
              <a:off x="1036040" y="5710101"/>
              <a:ext cx="312737" cy="214310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0" name="図形 65"/>
            <p:cNvSpPr>
              <a:spLocks/>
            </p:cNvSpPr>
            <p:nvPr/>
          </p:nvSpPr>
          <p:spPr bwMode="auto">
            <a:xfrm>
              <a:off x="1099540" y="5527540"/>
              <a:ext cx="454025" cy="380996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1" name="図形 66"/>
            <p:cNvSpPr>
              <a:spLocks/>
            </p:cNvSpPr>
            <p:nvPr/>
          </p:nvSpPr>
          <p:spPr bwMode="auto">
            <a:xfrm>
              <a:off x="1166215" y="5506903"/>
              <a:ext cx="487362" cy="401633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2" name="図形 67"/>
            <p:cNvSpPr>
              <a:spLocks/>
            </p:cNvSpPr>
            <p:nvPr/>
          </p:nvSpPr>
          <p:spPr bwMode="auto">
            <a:xfrm>
              <a:off x="1247177" y="5511665"/>
              <a:ext cx="533400" cy="396871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3" name="図形 68"/>
            <p:cNvSpPr>
              <a:spLocks/>
            </p:cNvSpPr>
            <p:nvPr/>
          </p:nvSpPr>
          <p:spPr bwMode="auto">
            <a:xfrm>
              <a:off x="1547216" y="5919649"/>
              <a:ext cx="6350" cy="15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4" name="図形 69"/>
            <p:cNvSpPr>
              <a:spLocks/>
            </p:cNvSpPr>
            <p:nvPr/>
          </p:nvSpPr>
          <p:spPr bwMode="auto">
            <a:xfrm>
              <a:off x="1309091" y="5502140"/>
              <a:ext cx="641350" cy="417508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5" name="図形 70"/>
            <p:cNvSpPr>
              <a:spLocks/>
            </p:cNvSpPr>
            <p:nvPr/>
          </p:nvSpPr>
          <p:spPr bwMode="auto">
            <a:xfrm>
              <a:off x="1031277" y="5135432"/>
              <a:ext cx="1144588" cy="773103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6" name="図形 71"/>
            <p:cNvSpPr>
              <a:spLocks/>
            </p:cNvSpPr>
            <p:nvPr/>
          </p:nvSpPr>
          <p:spPr bwMode="auto">
            <a:xfrm>
              <a:off x="1871066" y="5459279"/>
              <a:ext cx="430212" cy="220660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7" name="図形 72"/>
            <p:cNvSpPr>
              <a:spLocks/>
            </p:cNvSpPr>
            <p:nvPr/>
          </p:nvSpPr>
          <p:spPr bwMode="auto">
            <a:xfrm>
              <a:off x="2080616" y="5470391"/>
              <a:ext cx="288925" cy="19843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8" name="図形 73"/>
            <p:cNvSpPr>
              <a:spLocks/>
            </p:cNvSpPr>
            <p:nvPr/>
          </p:nvSpPr>
          <p:spPr bwMode="auto">
            <a:xfrm>
              <a:off x="1439266" y="5705338"/>
              <a:ext cx="471487" cy="198436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9" name="図形 74"/>
            <p:cNvSpPr>
              <a:spLocks/>
            </p:cNvSpPr>
            <p:nvPr/>
          </p:nvSpPr>
          <p:spPr bwMode="auto">
            <a:xfrm>
              <a:off x="1694853" y="5443404"/>
              <a:ext cx="754063" cy="444495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0" name="図形 75"/>
            <p:cNvSpPr>
              <a:spLocks/>
            </p:cNvSpPr>
            <p:nvPr/>
          </p:nvSpPr>
          <p:spPr bwMode="auto">
            <a:xfrm>
              <a:off x="1785341" y="5689463"/>
              <a:ext cx="385762" cy="19843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1" name="図形 76"/>
            <p:cNvSpPr>
              <a:spLocks/>
            </p:cNvSpPr>
            <p:nvPr/>
          </p:nvSpPr>
          <p:spPr bwMode="auto">
            <a:xfrm>
              <a:off x="1904403" y="5459279"/>
              <a:ext cx="815975" cy="423857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2" name="図形 77"/>
            <p:cNvSpPr>
              <a:spLocks/>
            </p:cNvSpPr>
            <p:nvPr/>
          </p:nvSpPr>
          <p:spPr bwMode="auto">
            <a:xfrm>
              <a:off x="1723428" y="5302118"/>
              <a:ext cx="1082675" cy="387346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3" name="図形 78"/>
            <p:cNvSpPr>
              <a:spLocks/>
            </p:cNvSpPr>
            <p:nvPr/>
          </p:nvSpPr>
          <p:spPr bwMode="auto">
            <a:xfrm>
              <a:off x="1961553" y="5313231"/>
              <a:ext cx="350838" cy="114299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4" name="図形 79"/>
            <p:cNvSpPr>
              <a:spLocks/>
            </p:cNvSpPr>
            <p:nvPr/>
          </p:nvSpPr>
          <p:spPr bwMode="auto">
            <a:xfrm>
              <a:off x="2753716" y="5443404"/>
              <a:ext cx="409575" cy="277809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5" name="図形 80"/>
            <p:cNvSpPr>
              <a:spLocks/>
            </p:cNvSpPr>
            <p:nvPr/>
          </p:nvSpPr>
          <p:spPr bwMode="auto">
            <a:xfrm>
              <a:off x="3893542" y="5360855"/>
              <a:ext cx="322262" cy="269872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6" name="図形 81"/>
            <p:cNvSpPr>
              <a:spLocks/>
            </p:cNvSpPr>
            <p:nvPr/>
          </p:nvSpPr>
          <p:spPr bwMode="auto">
            <a:xfrm>
              <a:off x="3671291" y="5329105"/>
              <a:ext cx="477837" cy="328608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7" name="図形 82"/>
            <p:cNvSpPr>
              <a:spLocks/>
            </p:cNvSpPr>
            <p:nvPr/>
          </p:nvSpPr>
          <p:spPr bwMode="auto">
            <a:xfrm>
              <a:off x="3622078" y="5365617"/>
              <a:ext cx="322263" cy="292097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8" name="図形 83"/>
            <p:cNvSpPr>
              <a:spLocks/>
            </p:cNvSpPr>
            <p:nvPr/>
          </p:nvSpPr>
          <p:spPr bwMode="auto">
            <a:xfrm>
              <a:off x="3196628" y="5344980"/>
              <a:ext cx="555625" cy="334958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9" name="図形 84"/>
            <p:cNvSpPr>
              <a:spLocks/>
            </p:cNvSpPr>
            <p:nvPr/>
          </p:nvSpPr>
          <p:spPr bwMode="auto">
            <a:xfrm>
              <a:off x="3048991" y="5908536"/>
              <a:ext cx="4762" cy="11113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0" name="図形 85"/>
            <p:cNvSpPr>
              <a:spLocks/>
            </p:cNvSpPr>
            <p:nvPr/>
          </p:nvSpPr>
          <p:spPr bwMode="auto">
            <a:xfrm>
              <a:off x="16865" y="6065697"/>
              <a:ext cx="90487" cy="2063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1" name="図形 86"/>
            <p:cNvSpPr>
              <a:spLocks/>
            </p:cNvSpPr>
            <p:nvPr/>
          </p:nvSpPr>
          <p:spPr bwMode="auto">
            <a:xfrm>
              <a:off x="3110903" y="5402130"/>
              <a:ext cx="260350" cy="280984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2" name="図形 87"/>
            <p:cNvSpPr>
              <a:spLocks/>
            </p:cNvSpPr>
            <p:nvPr/>
          </p:nvSpPr>
          <p:spPr bwMode="auto">
            <a:xfrm>
              <a:off x="16865" y="6029185"/>
              <a:ext cx="493712" cy="57149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/>
          </a:p>
        </p:txBody>
      </p:sp>
      <p:sp>
        <p:nvSpPr>
          <p:cNvPr id="83" name="図形 6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98FF3A-D509-457B-BED0-36457073D914}" type="datetimeFigureOut">
              <a:rPr lang="cs-CZ"/>
              <a:pPr>
                <a:defRPr/>
              </a:pPr>
              <a:t>1.6.2012</a:t>
            </a:fld>
            <a:endParaRPr lang="cs-CZ"/>
          </a:p>
        </p:txBody>
      </p:sp>
      <p:sp>
        <p:nvSpPr>
          <p:cNvPr id="84" name="図形 7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5" name="図形 8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57FA28-7F57-4A81-9C5F-87692F62F9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正方形/長方形 2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8A1167-22A2-4DD1-A532-3FD364086707}" type="datetimeFigureOut">
              <a:rPr lang="cs-CZ"/>
              <a:pPr>
                <a:defRPr/>
              </a:pPr>
              <a:t>1.6.2012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正方形/長方形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C4BD05-84B3-4F68-961C-94574BE351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正方形/長方形 2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FC74F1-7326-49F5-83F9-8ABA1933CD42}" type="datetimeFigureOut">
              <a:rPr lang="cs-CZ"/>
              <a:pPr>
                <a:defRPr/>
              </a:pPr>
              <a:t>1.6.2012</a:t>
            </a:fld>
            <a:endParaRPr lang="cs-CZ"/>
          </a:p>
        </p:txBody>
      </p:sp>
      <p:sp>
        <p:nvSpPr>
          <p:cNvPr id="3" name="正方形/長方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正方形/長方形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8B3C86-A72E-42CC-8AEF-5B7B0E794F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正方形/長方形 189"/>
          <p:cNvSpPr/>
          <p:nvPr/>
        </p:nvSpPr>
        <p:spPr>
          <a:xfrm>
            <a:off x="-9525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kumimoji="1" lang="ja-JP" altLang="en-US"/>
          </a:p>
        </p:txBody>
      </p:sp>
      <p:sp>
        <p:nvSpPr>
          <p:cNvPr id="6" name="図形 165"/>
          <p:cNvSpPr>
            <a:spLocks/>
          </p:cNvSpPr>
          <p:nvPr/>
        </p:nvSpPr>
        <p:spPr bwMode="auto">
          <a:xfrm>
            <a:off x="3929063" y="0"/>
            <a:ext cx="5214937" cy="3382963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ja-JP" altLang="en-US"/>
          </a:p>
        </p:txBody>
      </p:sp>
      <p:sp>
        <p:nvSpPr>
          <p:cNvPr id="7" name="正方形/長方形 185"/>
          <p:cNvSpPr>
            <a:spLocks noChangeArrowheads="1"/>
          </p:cNvSpPr>
          <p:nvPr/>
        </p:nvSpPr>
        <p:spPr bwMode="auto">
          <a:xfrm>
            <a:off x="8469313" y="5716588"/>
            <a:ext cx="0" cy="369887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0" tIns="0" rIns="0" bIns="0">
            <a:spAutoFit/>
          </a:bodyPr>
          <a:lstStyle/>
          <a:p>
            <a:pPr>
              <a:defRPr/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grpSp>
        <p:nvGrpSpPr>
          <p:cNvPr id="8" name="グループ化 11"/>
          <p:cNvGrpSpPr>
            <a:grpSpLocks/>
          </p:cNvGrpSpPr>
          <p:nvPr/>
        </p:nvGrpSpPr>
        <p:grpSpPr bwMode="auto">
          <a:xfrm>
            <a:off x="4000500" y="0"/>
            <a:ext cx="5143500" cy="2000250"/>
            <a:chOff x="2168" y="0"/>
            <a:chExt cx="3576" cy="1384"/>
          </a:xfrm>
        </p:grpSpPr>
        <p:sp>
          <p:nvSpPr>
            <p:cNvPr id="9" name="図形 12"/>
            <p:cNvSpPr>
              <a:spLocks/>
            </p:cNvSpPr>
            <p:nvPr/>
          </p:nvSpPr>
          <p:spPr bwMode="auto">
            <a:xfrm>
              <a:off x="5420" y="1043"/>
              <a:ext cx="324" cy="270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" name="図形 15"/>
            <p:cNvSpPr>
              <a:spLocks/>
            </p:cNvSpPr>
            <p:nvPr/>
          </p:nvSpPr>
          <p:spPr bwMode="auto">
            <a:xfrm>
              <a:off x="5504" y="1076"/>
              <a:ext cx="240" cy="213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7" name="図形 22"/>
            <p:cNvSpPr>
              <a:spLocks/>
            </p:cNvSpPr>
            <p:nvPr/>
          </p:nvSpPr>
          <p:spPr bwMode="auto">
            <a:xfrm>
              <a:off x="5601" y="0"/>
              <a:ext cx="143" cy="129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8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9" name="図形 24"/>
            <p:cNvSpPr>
              <a:spLocks/>
            </p:cNvSpPr>
            <p:nvPr/>
          </p:nvSpPr>
          <p:spPr bwMode="auto">
            <a:xfrm>
              <a:off x="2632" y="48"/>
              <a:ext cx="85" cy="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0" name="図形 25"/>
            <p:cNvSpPr>
              <a:spLocks/>
            </p:cNvSpPr>
            <p:nvPr/>
          </p:nvSpPr>
          <p:spPr bwMode="auto">
            <a:xfrm>
              <a:off x="4904" y="884"/>
              <a:ext cx="104" cy="81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1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2" name="図形 27"/>
            <p:cNvSpPr>
              <a:spLocks/>
            </p:cNvSpPr>
            <p:nvPr/>
          </p:nvSpPr>
          <p:spPr bwMode="auto">
            <a:xfrm>
              <a:off x="4772" y="1056"/>
              <a:ext cx="128" cy="178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3" name="図形 29"/>
            <p:cNvSpPr>
              <a:spLocks/>
            </p:cNvSpPr>
            <p:nvPr/>
          </p:nvSpPr>
          <p:spPr bwMode="auto">
            <a:xfrm>
              <a:off x="4816" y="821"/>
              <a:ext cx="532" cy="491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4" name="図形 30"/>
            <p:cNvSpPr>
              <a:spLocks/>
            </p:cNvSpPr>
            <p:nvPr/>
          </p:nvSpPr>
          <p:spPr bwMode="auto">
            <a:xfrm>
              <a:off x="4724" y="816"/>
              <a:ext cx="576" cy="350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5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6" name="図形 32"/>
            <p:cNvSpPr>
              <a:spLocks/>
            </p:cNvSpPr>
            <p:nvPr/>
          </p:nvSpPr>
          <p:spPr bwMode="auto">
            <a:xfrm>
              <a:off x="5384" y="831"/>
              <a:ext cx="192" cy="197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7" name="図形 33"/>
            <p:cNvSpPr>
              <a:spLocks/>
            </p:cNvSpPr>
            <p:nvPr/>
          </p:nvSpPr>
          <p:spPr bwMode="auto">
            <a:xfrm>
              <a:off x="4880" y="756"/>
              <a:ext cx="625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8" name="図形 34"/>
            <p:cNvSpPr>
              <a:spLocks/>
            </p:cNvSpPr>
            <p:nvPr/>
          </p:nvSpPr>
          <p:spPr bwMode="auto">
            <a:xfrm>
              <a:off x="5697" y="768"/>
              <a:ext cx="0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9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0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1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2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3" name="図形 39"/>
            <p:cNvSpPr>
              <a:spLocks/>
            </p:cNvSpPr>
            <p:nvPr/>
          </p:nvSpPr>
          <p:spPr bwMode="auto">
            <a:xfrm>
              <a:off x="5101" y="388"/>
              <a:ext cx="247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4" name="図形 40"/>
            <p:cNvSpPr>
              <a:spLocks/>
            </p:cNvSpPr>
            <p:nvPr/>
          </p:nvSpPr>
          <p:spPr bwMode="auto">
            <a:xfrm>
              <a:off x="5092" y="368"/>
              <a:ext cx="190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5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6" name="図形 42"/>
            <p:cNvSpPr>
              <a:spLocks/>
            </p:cNvSpPr>
            <p:nvPr/>
          </p:nvSpPr>
          <p:spPr bwMode="auto">
            <a:xfrm>
              <a:off x="4473" y="139"/>
              <a:ext cx="183" cy="133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7" name="図形 43"/>
            <p:cNvSpPr>
              <a:spLocks/>
            </p:cNvSpPr>
            <p:nvPr/>
          </p:nvSpPr>
          <p:spPr bwMode="auto">
            <a:xfrm>
              <a:off x="4663" y="139"/>
              <a:ext cx="2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8" name="図形 44"/>
            <p:cNvSpPr>
              <a:spLocks/>
            </p:cNvSpPr>
            <p:nvPr/>
          </p:nvSpPr>
          <p:spPr bwMode="auto">
            <a:xfrm>
              <a:off x="4348" y="129"/>
              <a:ext cx="316" cy="147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9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0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1" name="図形 47"/>
            <p:cNvSpPr>
              <a:spLocks/>
            </p:cNvSpPr>
            <p:nvPr/>
          </p:nvSpPr>
          <p:spPr bwMode="auto">
            <a:xfrm>
              <a:off x="4224" y="96"/>
              <a:ext cx="284" cy="189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2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3" name="図形 49"/>
            <p:cNvSpPr>
              <a:spLocks/>
            </p:cNvSpPr>
            <p:nvPr/>
          </p:nvSpPr>
          <p:spPr bwMode="auto">
            <a:xfrm>
              <a:off x="4184" y="228"/>
              <a:ext cx="85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4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5" name="図形 51"/>
            <p:cNvSpPr>
              <a:spLocks/>
            </p:cNvSpPr>
            <p:nvPr/>
          </p:nvSpPr>
          <p:spPr bwMode="auto">
            <a:xfrm>
              <a:off x="4040" y="139"/>
              <a:ext cx="72" cy="11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6" name="図形 52"/>
            <p:cNvSpPr>
              <a:spLocks/>
            </p:cNvSpPr>
            <p:nvPr/>
          </p:nvSpPr>
          <p:spPr bwMode="auto">
            <a:xfrm>
              <a:off x="3056" y="264"/>
              <a:ext cx="149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7" name="図形 53"/>
            <p:cNvSpPr>
              <a:spLocks/>
            </p:cNvSpPr>
            <p:nvPr/>
          </p:nvSpPr>
          <p:spPr bwMode="auto">
            <a:xfrm>
              <a:off x="3060" y="236"/>
              <a:ext cx="221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8" name="図形 54"/>
            <p:cNvSpPr>
              <a:spLocks/>
            </p:cNvSpPr>
            <p:nvPr/>
          </p:nvSpPr>
          <p:spPr bwMode="auto">
            <a:xfrm>
              <a:off x="3068" y="224"/>
              <a:ext cx="287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9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0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1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2" name="図形 58"/>
            <p:cNvSpPr>
              <a:spLocks/>
            </p:cNvSpPr>
            <p:nvPr/>
          </p:nvSpPr>
          <p:spPr bwMode="auto">
            <a:xfrm>
              <a:off x="3304" y="176"/>
              <a:ext cx="455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3" name="図形 59"/>
            <p:cNvSpPr>
              <a:spLocks/>
            </p:cNvSpPr>
            <p:nvPr/>
          </p:nvSpPr>
          <p:spPr bwMode="auto">
            <a:xfrm>
              <a:off x="3345" y="204"/>
              <a:ext cx="479" cy="259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4" name="図形 60"/>
            <p:cNvSpPr>
              <a:spLocks/>
            </p:cNvSpPr>
            <p:nvPr/>
          </p:nvSpPr>
          <p:spPr bwMode="auto">
            <a:xfrm>
              <a:off x="3503" y="152"/>
              <a:ext cx="381" cy="278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5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6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7" name="図形 63"/>
            <p:cNvSpPr>
              <a:spLocks/>
            </p:cNvSpPr>
            <p:nvPr/>
          </p:nvSpPr>
          <p:spPr bwMode="auto">
            <a:xfrm>
              <a:off x="3824" y="139"/>
              <a:ext cx="287" cy="282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8" name="図形 64"/>
            <p:cNvSpPr>
              <a:spLocks/>
            </p:cNvSpPr>
            <p:nvPr/>
          </p:nvSpPr>
          <p:spPr bwMode="auto">
            <a:xfrm>
              <a:off x="3924" y="139"/>
              <a:ext cx="260" cy="270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9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0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1" name="図形 67"/>
            <p:cNvSpPr>
              <a:spLocks/>
            </p:cNvSpPr>
            <p:nvPr/>
          </p:nvSpPr>
          <p:spPr bwMode="auto">
            <a:xfrm>
              <a:off x="4144" y="320"/>
              <a:ext cx="216" cy="110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2" name="図形 68"/>
            <p:cNvSpPr>
              <a:spLocks/>
            </p:cNvSpPr>
            <p:nvPr/>
          </p:nvSpPr>
          <p:spPr bwMode="auto">
            <a:xfrm>
              <a:off x="4156" y="295"/>
              <a:ext cx="296" cy="157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3" name="図形 69"/>
            <p:cNvSpPr>
              <a:spLocks/>
            </p:cNvSpPr>
            <p:nvPr/>
          </p:nvSpPr>
          <p:spPr bwMode="auto">
            <a:xfrm>
              <a:off x="4172" y="272"/>
              <a:ext cx="328" cy="202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4" name="図形 70"/>
            <p:cNvSpPr>
              <a:spLocks/>
            </p:cNvSpPr>
            <p:nvPr/>
          </p:nvSpPr>
          <p:spPr bwMode="auto">
            <a:xfrm>
              <a:off x="4345" y="284"/>
              <a:ext cx="319" cy="223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5" name="図形 71"/>
            <p:cNvSpPr>
              <a:spLocks/>
            </p:cNvSpPr>
            <p:nvPr/>
          </p:nvSpPr>
          <p:spPr bwMode="auto">
            <a:xfrm>
              <a:off x="4288" y="295"/>
              <a:ext cx="528" cy="258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6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7" name="図形 73"/>
            <p:cNvSpPr>
              <a:spLocks/>
            </p:cNvSpPr>
            <p:nvPr/>
          </p:nvSpPr>
          <p:spPr bwMode="auto">
            <a:xfrm>
              <a:off x="4300" y="276"/>
              <a:ext cx="577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8" name="図形 74"/>
            <p:cNvSpPr>
              <a:spLocks/>
            </p:cNvSpPr>
            <p:nvPr/>
          </p:nvSpPr>
          <p:spPr bwMode="auto">
            <a:xfrm>
              <a:off x="4360" y="292"/>
              <a:ext cx="613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9" name="図形 75"/>
            <p:cNvSpPr>
              <a:spLocks/>
            </p:cNvSpPr>
            <p:nvPr/>
          </p:nvSpPr>
          <p:spPr bwMode="auto">
            <a:xfrm>
              <a:off x="4392" y="295"/>
              <a:ext cx="640" cy="389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0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1" name="図形 77"/>
            <p:cNvSpPr>
              <a:spLocks/>
            </p:cNvSpPr>
            <p:nvPr/>
          </p:nvSpPr>
          <p:spPr bwMode="auto">
            <a:xfrm>
              <a:off x="4572" y="536"/>
              <a:ext cx="145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2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3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4" name="図形 80"/>
            <p:cNvSpPr>
              <a:spLocks/>
            </p:cNvSpPr>
            <p:nvPr/>
          </p:nvSpPr>
          <p:spPr bwMode="auto">
            <a:xfrm>
              <a:off x="4668" y="156"/>
              <a:ext cx="433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 dirty="0"/>
            </a:p>
          </p:txBody>
        </p:sp>
        <p:sp>
          <p:nvSpPr>
            <p:cNvPr id="75" name="図形 81"/>
            <p:cNvSpPr>
              <a:spLocks/>
            </p:cNvSpPr>
            <p:nvPr/>
          </p:nvSpPr>
          <p:spPr bwMode="auto">
            <a:xfrm>
              <a:off x="4792" y="156"/>
              <a:ext cx="213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6" name="図形 82"/>
            <p:cNvSpPr>
              <a:spLocks/>
            </p:cNvSpPr>
            <p:nvPr/>
          </p:nvSpPr>
          <p:spPr bwMode="auto">
            <a:xfrm>
              <a:off x="4844" y="164"/>
              <a:ext cx="170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7" name="図形 83"/>
            <p:cNvSpPr>
              <a:spLocks/>
            </p:cNvSpPr>
            <p:nvPr/>
          </p:nvSpPr>
          <p:spPr bwMode="auto">
            <a:xfrm>
              <a:off x="4892" y="164"/>
              <a:ext cx="140" cy="99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8" name="図形 84"/>
            <p:cNvSpPr>
              <a:spLocks/>
            </p:cNvSpPr>
            <p:nvPr/>
          </p:nvSpPr>
          <p:spPr bwMode="auto">
            <a:xfrm>
              <a:off x="4936" y="168"/>
              <a:ext cx="276" cy="71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9" name="図形 85"/>
            <p:cNvSpPr>
              <a:spLocks/>
            </p:cNvSpPr>
            <p:nvPr/>
          </p:nvSpPr>
          <p:spPr bwMode="auto">
            <a:xfrm>
              <a:off x="5291" y="960"/>
              <a:ext cx="453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0" name="図形 86"/>
            <p:cNvSpPr>
              <a:spLocks/>
            </p:cNvSpPr>
            <p:nvPr/>
          </p:nvSpPr>
          <p:spPr bwMode="auto">
            <a:xfrm>
              <a:off x="5697" y="600"/>
              <a:ext cx="47" cy="98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1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2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3" name="図形 89"/>
            <p:cNvSpPr>
              <a:spLocks/>
            </p:cNvSpPr>
            <p:nvPr/>
          </p:nvSpPr>
          <p:spPr bwMode="auto">
            <a:xfrm>
              <a:off x="5323" y="476"/>
              <a:ext cx="322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grpSp>
        <p:nvGrpSpPr>
          <p:cNvPr id="84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85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6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7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8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9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0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1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2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3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4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5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6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7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8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9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0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1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2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3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4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5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6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7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8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9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0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1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2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3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4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5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6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7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8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9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0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1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2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3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4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5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6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7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8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9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0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1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2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3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4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5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6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7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8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9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0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1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2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3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4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5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6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7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8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9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0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1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2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3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4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5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6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7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8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dirty="0"/>
          </a:p>
        </p:txBody>
      </p:sp>
      <p:sp>
        <p:nvSpPr>
          <p:cNvPr id="159" name="図形 4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5C671-6CC5-415B-A8CC-AB85DB057C9F}" type="datetimeFigureOut">
              <a:rPr lang="cs-CZ"/>
              <a:pPr>
                <a:defRPr/>
              </a:pPr>
              <a:t>1.6.2012</a:t>
            </a:fld>
            <a:endParaRPr lang="cs-CZ"/>
          </a:p>
        </p:txBody>
      </p:sp>
      <p:sp>
        <p:nvSpPr>
          <p:cNvPr id="160" name="図形 5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1" name="図形 6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E908A0-2A9A-4AE7-95C8-074B360794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正方形/長方形 189"/>
          <p:cNvSpPr/>
          <p:nvPr/>
        </p:nvSpPr>
        <p:spPr>
          <a:xfrm>
            <a:off x="-9525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kumimoji="1" lang="ja-JP" altLang="en-US"/>
          </a:p>
        </p:txBody>
      </p:sp>
      <p:sp>
        <p:nvSpPr>
          <p:cNvPr id="6" name="図形 165"/>
          <p:cNvSpPr>
            <a:spLocks/>
          </p:cNvSpPr>
          <p:nvPr/>
        </p:nvSpPr>
        <p:spPr bwMode="auto">
          <a:xfrm>
            <a:off x="3929063" y="0"/>
            <a:ext cx="5214937" cy="3382963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ja-JP" altLang="en-US"/>
          </a:p>
        </p:txBody>
      </p:sp>
      <p:sp>
        <p:nvSpPr>
          <p:cNvPr id="7" name="正方形/長方形 185"/>
          <p:cNvSpPr>
            <a:spLocks noChangeArrowheads="1"/>
          </p:cNvSpPr>
          <p:nvPr/>
        </p:nvSpPr>
        <p:spPr bwMode="auto">
          <a:xfrm>
            <a:off x="8469313" y="5716588"/>
            <a:ext cx="0" cy="369887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0" tIns="0" rIns="0" bIns="0">
            <a:spAutoFit/>
          </a:bodyPr>
          <a:lstStyle/>
          <a:p>
            <a:pPr>
              <a:defRPr/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grpSp>
        <p:nvGrpSpPr>
          <p:cNvPr id="8" name="グループ化 11"/>
          <p:cNvGrpSpPr>
            <a:grpSpLocks/>
          </p:cNvGrpSpPr>
          <p:nvPr/>
        </p:nvGrpSpPr>
        <p:grpSpPr bwMode="auto">
          <a:xfrm>
            <a:off x="4000500" y="0"/>
            <a:ext cx="5143500" cy="2000250"/>
            <a:chOff x="2168" y="0"/>
            <a:chExt cx="3576" cy="1384"/>
          </a:xfrm>
        </p:grpSpPr>
        <p:sp>
          <p:nvSpPr>
            <p:cNvPr id="9" name="図形 12"/>
            <p:cNvSpPr>
              <a:spLocks/>
            </p:cNvSpPr>
            <p:nvPr/>
          </p:nvSpPr>
          <p:spPr bwMode="auto">
            <a:xfrm>
              <a:off x="5420" y="1043"/>
              <a:ext cx="324" cy="270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" name="図形 15"/>
            <p:cNvSpPr>
              <a:spLocks/>
            </p:cNvSpPr>
            <p:nvPr/>
          </p:nvSpPr>
          <p:spPr bwMode="auto">
            <a:xfrm>
              <a:off x="5504" y="1076"/>
              <a:ext cx="240" cy="213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7" name="図形 22"/>
            <p:cNvSpPr>
              <a:spLocks/>
            </p:cNvSpPr>
            <p:nvPr/>
          </p:nvSpPr>
          <p:spPr bwMode="auto">
            <a:xfrm>
              <a:off x="5601" y="0"/>
              <a:ext cx="143" cy="129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8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9" name="図形 24"/>
            <p:cNvSpPr>
              <a:spLocks/>
            </p:cNvSpPr>
            <p:nvPr/>
          </p:nvSpPr>
          <p:spPr bwMode="auto">
            <a:xfrm>
              <a:off x="2632" y="48"/>
              <a:ext cx="85" cy="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0" name="図形 25"/>
            <p:cNvSpPr>
              <a:spLocks/>
            </p:cNvSpPr>
            <p:nvPr/>
          </p:nvSpPr>
          <p:spPr bwMode="auto">
            <a:xfrm>
              <a:off x="4904" y="884"/>
              <a:ext cx="104" cy="81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1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2" name="図形 27"/>
            <p:cNvSpPr>
              <a:spLocks/>
            </p:cNvSpPr>
            <p:nvPr/>
          </p:nvSpPr>
          <p:spPr bwMode="auto">
            <a:xfrm>
              <a:off x="4772" y="1056"/>
              <a:ext cx="128" cy="178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3" name="図形 29"/>
            <p:cNvSpPr>
              <a:spLocks/>
            </p:cNvSpPr>
            <p:nvPr/>
          </p:nvSpPr>
          <p:spPr bwMode="auto">
            <a:xfrm>
              <a:off x="4816" y="821"/>
              <a:ext cx="532" cy="491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4" name="図形 30"/>
            <p:cNvSpPr>
              <a:spLocks/>
            </p:cNvSpPr>
            <p:nvPr/>
          </p:nvSpPr>
          <p:spPr bwMode="auto">
            <a:xfrm>
              <a:off x="4724" y="816"/>
              <a:ext cx="576" cy="350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5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6" name="図形 32"/>
            <p:cNvSpPr>
              <a:spLocks/>
            </p:cNvSpPr>
            <p:nvPr/>
          </p:nvSpPr>
          <p:spPr bwMode="auto">
            <a:xfrm>
              <a:off x="5384" y="831"/>
              <a:ext cx="192" cy="197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7" name="図形 33"/>
            <p:cNvSpPr>
              <a:spLocks/>
            </p:cNvSpPr>
            <p:nvPr/>
          </p:nvSpPr>
          <p:spPr bwMode="auto">
            <a:xfrm>
              <a:off x="4880" y="756"/>
              <a:ext cx="625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8" name="図形 34"/>
            <p:cNvSpPr>
              <a:spLocks/>
            </p:cNvSpPr>
            <p:nvPr/>
          </p:nvSpPr>
          <p:spPr bwMode="auto">
            <a:xfrm>
              <a:off x="5697" y="768"/>
              <a:ext cx="0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9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0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1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2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3" name="図形 39"/>
            <p:cNvSpPr>
              <a:spLocks/>
            </p:cNvSpPr>
            <p:nvPr/>
          </p:nvSpPr>
          <p:spPr bwMode="auto">
            <a:xfrm>
              <a:off x="5101" y="388"/>
              <a:ext cx="247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4" name="図形 40"/>
            <p:cNvSpPr>
              <a:spLocks/>
            </p:cNvSpPr>
            <p:nvPr/>
          </p:nvSpPr>
          <p:spPr bwMode="auto">
            <a:xfrm>
              <a:off x="5092" y="368"/>
              <a:ext cx="190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5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6" name="図形 42"/>
            <p:cNvSpPr>
              <a:spLocks/>
            </p:cNvSpPr>
            <p:nvPr/>
          </p:nvSpPr>
          <p:spPr bwMode="auto">
            <a:xfrm>
              <a:off x="4473" y="139"/>
              <a:ext cx="183" cy="133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7" name="図形 43"/>
            <p:cNvSpPr>
              <a:spLocks/>
            </p:cNvSpPr>
            <p:nvPr/>
          </p:nvSpPr>
          <p:spPr bwMode="auto">
            <a:xfrm>
              <a:off x="4663" y="139"/>
              <a:ext cx="2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8" name="図形 44"/>
            <p:cNvSpPr>
              <a:spLocks/>
            </p:cNvSpPr>
            <p:nvPr/>
          </p:nvSpPr>
          <p:spPr bwMode="auto">
            <a:xfrm>
              <a:off x="4348" y="129"/>
              <a:ext cx="316" cy="147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9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0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1" name="図形 47"/>
            <p:cNvSpPr>
              <a:spLocks/>
            </p:cNvSpPr>
            <p:nvPr/>
          </p:nvSpPr>
          <p:spPr bwMode="auto">
            <a:xfrm>
              <a:off x="4224" y="96"/>
              <a:ext cx="284" cy="189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2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3" name="図形 49"/>
            <p:cNvSpPr>
              <a:spLocks/>
            </p:cNvSpPr>
            <p:nvPr/>
          </p:nvSpPr>
          <p:spPr bwMode="auto">
            <a:xfrm>
              <a:off x="4184" y="228"/>
              <a:ext cx="85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4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5" name="図形 51"/>
            <p:cNvSpPr>
              <a:spLocks/>
            </p:cNvSpPr>
            <p:nvPr/>
          </p:nvSpPr>
          <p:spPr bwMode="auto">
            <a:xfrm>
              <a:off x="4040" y="139"/>
              <a:ext cx="72" cy="11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6" name="図形 52"/>
            <p:cNvSpPr>
              <a:spLocks/>
            </p:cNvSpPr>
            <p:nvPr/>
          </p:nvSpPr>
          <p:spPr bwMode="auto">
            <a:xfrm>
              <a:off x="3056" y="264"/>
              <a:ext cx="149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7" name="図形 53"/>
            <p:cNvSpPr>
              <a:spLocks/>
            </p:cNvSpPr>
            <p:nvPr/>
          </p:nvSpPr>
          <p:spPr bwMode="auto">
            <a:xfrm>
              <a:off x="3060" y="236"/>
              <a:ext cx="221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8" name="図形 54"/>
            <p:cNvSpPr>
              <a:spLocks/>
            </p:cNvSpPr>
            <p:nvPr/>
          </p:nvSpPr>
          <p:spPr bwMode="auto">
            <a:xfrm>
              <a:off x="3068" y="224"/>
              <a:ext cx="287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9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0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1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2" name="図形 58"/>
            <p:cNvSpPr>
              <a:spLocks/>
            </p:cNvSpPr>
            <p:nvPr/>
          </p:nvSpPr>
          <p:spPr bwMode="auto">
            <a:xfrm>
              <a:off x="3304" y="176"/>
              <a:ext cx="455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3" name="図形 59"/>
            <p:cNvSpPr>
              <a:spLocks/>
            </p:cNvSpPr>
            <p:nvPr/>
          </p:nvSpPr>
          <p:spPr bwMode="auto">
            <a:xfrm>
              <a:off x="3345" y="204"/>
              <a:ext cx="479" cy="259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4" name="図形 60"/>
            <p:cNvSpPr>
              <a:spLocks/>
            </p:cNvSpPr>
            <p:nvPr/>
          </p:nvSpPr>
          <p:spPr bwMode="auto">
            <a:xfrm>
              <a:off x="3503" y="152"/>
              <a:ext cx="381" cy="278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5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6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7" name="図形 63"/>
            <p:cNvSpPr>
              <a:spLocks/>
            </p:cNvSpPr>
            <p:nvPr/>
          </p:nvSpPr>
          <p:spPr bwMode="auto">
            <a:xfrm>
              <a:off x="3824" y="139"/>
              <a:ext cx="287" cy="282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8" name="図形 64"/>
            <p:cNvSpPr>
              <a:spLocks/>
            </p:cNvSpPr>
            <p:nvPr/>
          </p:nvSpPr>
          <p:spPr bwMode="auto">
            <a:xfrm>
              <a:off x="3924" y="139"/>
              <a:ext cx="260" cy="270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9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0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1" name="図形 67"/>
            <p:cNvSpPr>
              <a:spLocks/>
            </p:cNvSpPr>
            <p:nvPr/>
          </p:nvSpPr>
          <p:spPr bwMode="auto">
            <a:xfrm>
              <a:off x="4144" y="320"/>
              <a:ext cx="216" cy="110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2" name="図形 68"/>
            <p:cNvSpPr>
              <a:spLocks/>
            </p:cNvSpPr>
            <p:nvPr/>
          </p:nvSpPr>
          <p:spPr bwMode="auto">
            <a:xfrm>
              <a:off x="4156" y="295"/>
              <a:ext cx="296" cy="157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3" name="図形 69"/>
            <p:cNvSpPr>
              <a:spLocks/>
            </p:cNvSpPr>
            <p:nvPr/>
          </p:nvSpPr>
          <p:spPr bwMode="auto">
            <a:xfrm>
              <a:off x="4172" y="272"/>
              <a:ext cx="328" cy="202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4" name="図形 70"/>
            <p:cNvSpPr>
              <a:spLocks/>
            </p:cNvSpPr>
            <p:nvPr/>
          </p:nvSpPr>
          <p:spPr bwMode="auto">
            <a:xfrm>
              <a:off x="4345" y="284"/>
              <a:ext cx="319" cy="223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5" name="図形 71"/>
            <p:cNvSpPr>
              <a:spLocks/>
            </p:cNvSpPr>
            <p:nvPr/>
          </p:nvSpPr>
          <p:spPr bwMode="auto">
            <a:xfrm>
              <a:off x="4288" y="295"/>
              <a:ext cx="528" cy="258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6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7" name="図形 73"/>
            <p:cNvSpPr>
              <a:spLocks/>
            </p:cNvSpPr>
            <p:nvPr/>
          </p:nvSpPr>
          <p:spPr bwMode="auto">
            <a:xfrm>
              <a:off x="4300" y="276"/>
              <a:ext cx="577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8" name="図形 74"/>
            <p:cNvSpPr>
              <a:spLocks/>
            </p:cNvSpPr>
            <p:nvPr/>
          </p:nvSpPr>
          <p:spPr bwMode="auto">
            <a:xfrm>
              <a:off x="4360" y="292"/>
              <a:ext cx="613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9" name="図形 75"/>
            <p:cNvSpPr>
              <a:spLocks/>
            </p:cNvSpPr>
            <p:nvPr/>
          </p:nvSpPr>
          <p:spPr bwMode="auto">
            <a:xfrm>
              <a:off x="4392" y="295"/>
              <a:ext cx="640" cy="389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0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1" name="図形 77"/>
            <p:cNvSpPr>
              <a:spLocks/>
            </p:cNvSpPr>
            <p:nvPr/>
          </p:nvSpPr>
          <p:spPr bwMode="auto">
            <a:xfrm>
              <a:off x="4572" y="536"/>
              <a:ext cx="145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2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3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4" name="図形 80"/>
            <p:cNvSpPr>
              <a:spLocks/>
            </p:cNvSpPr>
            <p:nvPr/>
          </p:nvSpPr>
          <p:spPr bwMode="auto">
            <a:xfrm>
              <a:off x="4668" y="156"/>
              <a:ext cx="433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 dirty="0"/>
            </a:p>
          </p:txBody>
        </p:sp>
        <p:sp>
          <p:nvSpPr>
            <p:cNvPr id="75" name="図形 81"/>
            <p:cNvSpPr>
              <a:spLocks/>
            </p:cNvSpPr>
            <p:nvPr/>
          </p:nvSpPr>
          <p:spPr bwMode="auto">
            <a:xfrm>
              <a:off x="4792" y="156"/>
              <a:ext cx="213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6" name="図形 82"/>
            <p:cNvSpPr>
              <a:spLocks/>
            </p:cNvSpPr>
            <p:nvPr/>
          </p:nvSpPr>
          <p:spPr bwMode="auto">
            <a:xfrm>
              <a:off x="4844" y="164"/>
              <a:ext cx="170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7" name="図形 83"/>
            <p:cNvSpPr>
              <a:spLocks/>
            </p:cNvSpPr>
            <p:nvPr/>
          </p:nvSpPr>
          <p:spPr bwMode="auto">
            <a:xfrm>
              <a:off x="4892" y="164"/>
              <a:ext cx="140" cy="99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8" name="図形 84"/>
            <p:cNvSpPr>
              <a:spLocks/>
            </p:cNvSpPr>
            <p:nvPr/>
          </p:nvSpPr>
          <p:spPr bwMode="auto">
            <a:xfrm>
              <a:off x="4936" y="168"/>
              <a:ext cx="276" cy="71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9" name="図形 85"/>
            <p:cNvSpPr>
              <a:spLocks/>
            </p:cNvSpPr>
            <p:nvPr/>
          </p:nvSpPr>
          <p:spPr bwMode="auto">
            <a:xfrm>
              <a:off x="5291" y="960"/>
              <a:ext cx="453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0" name="図形 86"/>
            <p:cNvSpPr>
              <a:spLocks/>
            </p:cNvSpPr>
            <p:nvPr/>
          </p:nvSpPr>
          <p:spPr bwMode="auto">
            <a:xfrm>
              <a:off x="5697" y="600"/>
              <a:ext cx="47" cy="98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1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2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3" name="図形 89"/>
            <p:cNvSpPr>
              <a:spLocks/>
            </p:cNvSpPr>
            <p:nvPr/>
          </p:nvSpPr>
          <p:spPr bwMode="auto">
            <a:xfrm>
              <a:off x="5323" y="476"/>
              <a:ext cx="322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grpSp>
        <p:nvGrpSpPr>
          <p:cNvPr id="84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85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6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7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8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9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0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1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2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3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4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5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6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7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8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9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0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1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2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3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4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5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6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7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8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9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0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1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2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3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4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5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6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7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8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9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0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1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2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3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4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5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6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7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8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9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0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1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2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3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4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5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6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7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8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9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0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1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2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3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4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5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6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7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8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9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0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1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2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3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4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5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6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7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8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lang="cs-CZ" altLang="ja-JP" smtClean="0"/>
              <a:t>Kliknutím lze upravit styl.</a:t>
            </a:r>
            <a:endParaRPr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altLang="ja-JP" noProof="0" smtClean="0"/>
              <a:t>Kliknutím na ikonu přidáte obrázek.</a:t>
            </a:r>
            <a:endParaRPr lang="ja-JP" altLang="en-US" noProof="0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dirty="0"/>
          </a:p>
        </p:txBody>
      </p:sp>
      <p:sp>
        <p:nvSpPr>
          <p:cNvPr id="159" name="図形 8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492EF3-0310-41ED-AD53-4557988D12B8}" type="datetimeFigureOut">
              <a:rPr lang="cs-CZ"/>
              <a:pPr>
                <a:defRPr/>
              </a:pPr>
              <a:t>1.6.2012</a:t>
            </a:fld>
            <a:endParaRPr lang="cs-CZ"/>
          </a:p>
        </p:txBody>
      </p:sp>
      <p:sp>
        <p:nvSpPr>
          <p:cNvPr id="160" name="図形 9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1" name="図形 10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8EB295-EF88-4C8D-92C0-8BD1371ACB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正方形/長方形 189"/>
          <p:cNvSpPr/>
          <p:nvPr/>
        </p:nvSpPr>
        <p:spPr>
          <a:xfrm>
            <a:off x="-9525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kumimoji="1" lang="ja-JP" altLang="en-US"/>
          </a:p>
        </p:txBody>
      </p:sp>
      <p:sp>
        <p:nvSpPr>
          <p:cNvPr id="5" name="図形 165"/>
          <p:cNvSpPr>
            <a:spLocks/>
          </p:cNvSpPr>
          <p:nvPr/>
        </p:nvSpPr>
        <p:spPr bwMode="auto">
          <a:xfrm>
            <a:off x="3929063" y="0"/>
            <a:ext cx="5214937" cy="3382963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ja-JP" altLang="en-US"/>
          </a:p>
        </p:txBody>
      </p:sp>
      <p:sp>
        <p:nvSpPr>
          <p:cNvPr id="6" name="正方形/長方形 185"/>
          <p:cNvSpPr>
            <a:spLocks noChangeArrowheads="1"/>
          </p:cNvSpPr>
          <p:nvPr/>
        </p:nvSpPr>
        <p:spPr bwMode="auto">
          <a:xfrm>
            <a:off x="8469313" y="5716588"/>
            <a:ext cx="0" cy="369887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0" tIns="0" rIns="0" bIns="0">
            <a:spAutoFit/>
          </a:bodyPr>
          <a:lstStyle/>
          <a:p>
            <a:pPr>
              <a:defRPr/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grpSp>
        <p:nvGrpSpPr>
          <p:cNvPr id="7" name="グループ化 11"/>
          <p:cNvGrpSpPr>
            <a:grpSpLocks/>
          </p:cNvGrpSpPr>
          <p:nvPr/>
        </p:nvGrpSpPr>
        <p:grpSpPr bwMode="auto">
          <a:xfrm>
            <a:off x="4000500" y="0"/>
            <a:ext cx="5143500" cy="2000250"/>
            <a:chOff x="2168" y="0"/>
            <a:chExt cx="3576" cy="1384"/>
          </a:xfrm>
        </p:grpSpPr>
        <p:sp>
          <p:nvSpPr>
            <p:cNvPr id="8" name="図形 12"/>
            <p:cNvSpPr>
              <a:spLocks/>
            </p:cNvSpPr>
            <p:nvPr/>
          </p:nvSpPr>
          <p:spPr bwMode="auto">
            <a:xfrm>
              <a:off x="5420" y="1043"/>
              <a:ext cx="324" cy="270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" name="図形 15"/>
            <p:cNvSpPr>
              <a:spLocks/>
            </p:cNvSpPr>
            <p:nvPr/>
          </p:nvSpPr>
          <p:spPr bwMode="auto">
            <a:xfrm>
              <a:off x="5504" y="1076"/>
              <a:ext cx="240" cy="213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" name="図形 22"/>
            <p:cNvSpPr>
              <a:spLocks/>
            </p:cNvSpPr>
            <p:nvPr/>
          </p:nvSpPr>
          <p:spPr bwMode="auto">
            <a:xfrm>
              <a:off x="5601" y="0"/>
              <a:ext cx="143" cy="129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7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8" name="図形 24"/>
            <p:cNvSpPr>
              <a:spLocks/>
            </p:cNvSpPr>
            <p:nvPr/>
          </p:nvSpPr>
          <p:spPr bwMode="auto">
            <a:xfrm>
              <a:off x="2632" y="48"/>
              <a:ext cx="85" cy="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9" name="図形 25"/>
            <p:cNvSpPr>
              <a:spLocks/>
            </p:cNvSpPr>
            <p:nvPr/>
          </p:nvSpPr>
          <p:spPr bwMode="auto">
            <a:xfrm>
              <a:off x="4904" y="884"/>
              <a:ext cx="104" cy="81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0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1" name="図形 27"/>
            <p:cNvSpPr>
              <a:spLocks/>
            </p:cNvSpPr>
            <p:nvPr/>
          </p:nvSpPr>
          <p:spPr bwMode="auto">
            <a:xfrm>
              <a:off x="4772" y="1056"/>
              <a:ext cx="128" cy="178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2" name="図形 29"/>
            <p:cNvSpPr>
              <a:spLocks/>
            </p:cNvSpPr>
            <p:nvPr/>
          </p:nvSpPr>
          <p:spPr bwMode="auto">
            <a:xfrm>
              <a:off x="4816" y="821"/>
              <a:ext cx="532" cy="491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3" name="図形 30"/>
            <p:cNvSpPr>
              <a:spLocks/>
            </p:cNvSpPr>
            <p:nvPr/>
          </p:nvSpPr>
          <p:spPr bwMode="auto">
            <a:xfrm>
              <a:off x="4724" y="816"/>
              <a:ext cx="576" cy="350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4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5" name="図形 32"/>
            <p:cNvSpPr>
              <a:spLocks/>
            </p:cNvSpPr>
            <p:nvPr/>
          </p:nvSpPr>
          <p:spPr bwMode="auto">
            <a:xfrm>
              <a:off x="5384" y="831"/>
              <a:ext cx="192" cy="197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6" name="図形 33"/>
            <p:cNvSpPr>
              <a:spLocks/>
            </p:cNvSpPr>
            <p:nvPr/>
          </p:nvSpPr>
          <p:spPr bwMode="auto">
            <a:xfrm>
              <a:off x="4880" y="756"/>
              <a:ext cx="625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7" name="図形 34"/>
            <p:cNvSpPr>
              <a:spLocks/>
            </p:cNvSpPr>
            <p:nvPr/>
          </p:nvSpPr>
          <p:spPr bwMode="auto">
            <a:xfrm>
              <a:off x="5697" y="768"/>
              <a:ext cx="0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8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9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0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1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2" name="図形 39"/>
            <p:cNvSpPr>
              <a:spLocks/>
            </p:cNvSpPr>
            <p:nvPr/>
          </p:nvSpPr>
          <p:spPr bwMode="auto">
            <a:xfrm>
              <a:off x="5101" y="388"/>
              <a:ext cx="247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3" name="図形 40"/>
            <p:cNvSpPr>
              <a:spLocks/>
            </p:cNvSpPr>
            <p:nvPr/>
          </p:nvSpPr>
          <p:spPr bwMode="auto">
            <a:xfrm>
              <a:off x="5092" y="368"/>
              <a:ext cx="190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4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5" name="図形 42"/>
            <p:cNvSpPr>
              <a:spLocks/>
            </p:cNvSpPr>
            <p:nvPr/>
          </p:nvSpPr>
          <p:spPr bwMode="auto">
            <a:xfrm>
              <a:off x="4473" y="139"/>
              <a:ext cx="183" cy="133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6" name="図形 43"/>
            <p:cNvSpPr>
              <a:spLocks/>
            </p:cNvSpPr>
            <p:nvPr/>
          </p:nvSpPr>
          <p:spPr bwMode="auto">
            <a:xfrm>
              <a:off x="4663" y="139"/>
              <a:ext cx="2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7" name="図形 44"/>
            <p:cNvSpPr>
              <a:spLocks/>
            </p:cNvSpPr>
            <p:nvPr/>
          </p:nvSpPr>
          <p:spPr bwMode="auto">
            <a:xfrm>
              <a:off x="4348" y="129"/>
              <a:ext cx="316" cy="147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8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9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0" name="図形 47"/>
            <p:cNvSpPr>
              <a:spLocks/>
            </p:cNvSpPr>
            <p:nvPr/>
          </p:nvSpPr>
          <p:spPr bwMode="auto">
            <a:xfrm>
              <a:off x="4224" y="96"/>
              <a:ext cx="284" cy="189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1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2" name="図形 49"/>
            <p:cNvSpPr>
              <a:spLocks/>
            </p:cNvSpPr>
            <p:nvPr/>
          </p:nvSpPr>
          <p:spPr bwMode="auto">
            <a:xfrm>
              <a:off x="4184" y="228"/>
              <a:ext cx="85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3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4" name="図形 51"/>
            <p:cNvSpPr>
              <a:spLocks/>
            </p:cNvSpPr>
            <p:nvPr/>
          </p:nvSpPr>
          <p:spPr bwMode="auto">
            <a:xfrm>
              <a:off x="4040" y="139"/>
              <a:ext cx="72" cy="11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5" name="図形 52"/>
            <p:cNvSpPr>
              <a:spLocks/>
            </p:cNvSpPr>
            <p:nvPr/>
          </p:nvSpPr>
          <p:spPr bwMode="auto">
            <a:xfrm>
              <a:off x="3056" y="264"/>
              <a:ext cx="149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6" name="図形 53"/>
            <p:cNvSpPr>
              <a:spLocks/>
            </p:cNvSpPr>
            <p:nvPr/>
          </p:nvSpPr>
          <p:spPr bwMode="auto">
            <a:xfrm>
              <a:off x="3060" y="236"/>
              <a:ext cx="221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7" name="図形 54"/>
            <p:cNvSpPr>
              <a:spLocks/>
            </p:cNvSpPr>
            <p:nvPr/>
          </p:nvSpPr>
          <p:spPr bwMode="auto">
            <a:xfrm>
              <a:off x="3068" y="224"/>
              <a:ext cx="287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8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9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0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1" name="図形 58"/>
            <p:cNvSpPr>
              <a:spLocks/>
            </p:cNvSpPr>
            <p:nvPr/>
          </p:nvSpPr>
          <p:spPr bwMode="auto">
            <a:xfrm>
              <a:off x="3304" y="176"/>
              <a:ext cx="455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2" name="図形 59"/>
            <p:cNvSpPr>
              <a:spLocks/>
            </p:cNvSpPr>
            <p:nvPr/>
          </p:nvSpPr>
          <p:spPr bwMode="auto">
            <a:xfrm>
              <a:off x="3345" y="204"/>
              <a:ext cx="479" cy="259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3" name="図形 60"/>
            <p:cNvSpPr>
              <a:spLocks/>
            </p:cNvSpPr>
            <p:nvPr/>
          </p:nvSpPr>
          <p:spPr bwMode="auto">
            <a:xfrm>
              <a:off x="3503" y="152"/>
              <a:ext cx="381" cy="278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4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5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6" name="図形 63"/>
            <p:cNvSpPr>
              <a:spLocks/>
            </p:cNvSpPr>
            <p:nvPr/>
          </p:nvSpPr>
          <p:spPr bwMode="auto">
            <a:xfrm>
              <a:off x="3824" y="139"/>
              <a:ext cx="287" cy="282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7" name="図形 64"/>
            <p:cNvSpPr>
              <a:spLocks/>
            </p:cNvSpPr>
            <p:nvPr/>
          </p:nvSpPr>
          <p:spPr bwMode="auto">
            <a:xfrm>
              <a:off x="3924" y="139"/>
              <a:ext cx="260" cy="270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8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9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0" name="図形 67"/>
            <p:cNvSpPr>
              <a:spLocks/>
            </p:cNvSpPr>
            <p:nvPr/>
          </p:nvSpPr>
          <p:spPr bwMode="auto">
            <a:xfrm>
              <a:off x="4144" y="320"/>
              <a:ext cx="216" cy="110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1" name="図形 68"/>
            <p:cNvSpPr>
              <a:spLocks/>
            </p:cNvSpPr>
            <p:nvPr/>
          </p:nvSpPr>
          <p:spPr bwMode="auto">
            <a:xfrm>
              <a:off x="4156" y="295"/>
              <a:ext cx="296" cy="157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2" name="図形 69"/>
            <p:cNvSpPr>
              <a:spLocks/>
            </p:cNvSpPr>
            <p:nvPr/>
          </p:nvSpPr>
          <p:spPr bwMode="auto">
            <a:xfrm>
              <a:off x="4172" y="272"/>
              <a:ext cx="328" cy="202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3" name="図形 70"/>
            <p:cNvSpPr>
              <a:spLocks/>
            </p:cNvSpPr>
            <p:nvPr/>
          </p:nvSpPr>
          <p:spPr bwMode="auto">
            <a:xfrm>
              <a:off x="4345" y="284"/>
              <a:ext cx="319" cy="223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4" name="図形 71"/>
            <p:cNvSpPr>
              <a:spLocks/>
            </p:cNvSpPr>
            <p:nvPr/>
          </p:nvSpPr>
          <p:spPr bwMode="auto">
            <a:xfrm>
              <a:off x="4288" y="295"/>
              <a:ext cx="528" cy="258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5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6" name="図形 73"/>
            <p:cNvSpPr>
              <a:spLocks/>
            </p:cNvSpPr>
            <p:nvPr/>
          </p:nvSpPr>
          <p:spPr bwMode="auto">
            <a:xfrm>
              <a:off x="4300" y="276"/>
              <a:ext cx="577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7" name="図形 74"/>
            <p:cNvSpPr>
              <a:spLocks/>
            </p:cNvSpPr>
            <p:nvPr/>
          </p:nvSpPr>
          <p:spPr bwMode="auto">
            <a:xfrm>
              <a:off x="4360" y="292"/>
              <a:ext cx="613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8" name="図形 75"/>
            <p:cNvSpPr>
              <a:spLocks/>
            </p:cNvSpPr>
            <p:nvPr/>
          </p:nvSpPr>
          <p:spPr bwMode="auto">
            <a:xfrm>
              <a:off x="4392" y="295"/>
              <a:ext cx="640" cy="389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9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0" name="図形 77"/>
            <p:cNvSpPr>
              <a:spLocks/>
            </p:cNvSpPr>
            <p:nvPr/>
          </p:nvSpPr>
          <p:spPr bwMode="auto">
            <a:xfrm>
              <a:off x="4572" y="536"/>
              <a:ext cx="145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1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2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3" name="図形 80"/>
            <p:cNvSpPr>
              <a:spLocks/>
            </p:cNvSpPr>
            <p:nvPr/>
          </p:nvSpPr>
          <p:spPr bwMode="auto">
            <a:xfrm>
              <a:off x="4668" y="156"/>
              <a:ext cx="433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 dirty="0"/>
            </a:p>
          </p:txBody>
        </p:sp>
        <p:sp>
          <p:nvSpPr>
            <p:cNvPr id="74" name="図形 81"/>
            <p:cNvSpPr>
              <a:spLocks/>
            </p:cNvSpPr>
            <p:nvPr/>
          </p:nvSpPr>
          <p:spPr bwMode="auto">
            <a:xfrm>
              <a:off x="4792" y="156"/>
              <a:ext cx="213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5" name="図形 82"/>
            <p:cNvSpPr>
              <a:spLocks/>
            </p:cNvSpPr>
            <p:nvPr/>
          </p:nvSpPr>
          <p:spPr bwMode="auto">
            <a:xfrm>
              <a:off x="4844" y="164"/>
              <a:ext cx="170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6" name="図形 83"/>
            <p:cNvSpPr>
              <a:spLocks/>
            </p:cNvSpPr>
            <p:nvPr/>
          </p:nvSpPr>
          <p:spPr bwMode="auto">
            <a:xfrm>
              <a:off x="4892" y="164"/>
              <a:ext cx="140" cy="99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7" name="図形 84"/>
            <p:cNvSpPr>
              <a:spLocks/>
            </p:cNvSpPr>
            <p:nvPr/>
          </p:nvSpPr>
          <p:spPr bwMode="auto">
            <a:xfrm>
              <a:off x="4936" y="168"/>
              <a:ext cx="276" cy="71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8" name="図形 85"/>
            <p:cNvSpPr>
              <a:spLocks/>
            </p:cNvSpPr>
            <p:nvPr/>
          </p:nvSpPr>
          <p:spPr bwMode="auto">
            <a:xfrm>
              <a:off x="5291" y="960"/>
              <a:ext cx="453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9" name="図形 86"/>
            <p:cNvSpPr>
              <a:spLocks/>
            </p:cNvSpPr>
            <p:nvPr/>
          </p:nvSpPr>
          <p:spPr bwMode="auto">
            <a:xfrm>
              <a:off x="5697" y="600"/>
              <a:ext cx="47" cy="98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0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1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2" name="図形 89"/>
            <p:cNvSpPr>
              <a:spLocks/>
            </p:cNvSpPr>
            <p:nvPr/>
          </p:nvSpPr>
          <p:spPr bwMode="auto">
            <a:xfrm>
              <a:off x="5323" y="476"/>
              <a:ext cx="322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grpSp>
        <p:nvGrpSpPr>
          <p:cNvPr id="8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84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5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6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7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8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9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0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1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2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3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4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5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6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7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8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9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0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1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2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3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4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5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6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7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8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9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0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1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2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3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4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5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6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7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8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9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0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1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2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3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4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5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6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7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8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9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0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1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2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3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4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5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6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7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8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9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0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1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2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3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4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5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6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7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8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9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0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1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2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3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4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5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6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7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 dirty="0"/>
          </a:p>
        </p:txBody>
      </p:sp>
      <p:sp>
        <p:nvSpPr>
          <p:cNvPr id="158" name="図形 3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3F8C6C-4885-4BA9-9AD2-CA35434C4883}" type="datetimeFigureOut">
              <a:rPr lang="cs-CZ"/>
              <a:pPr>
                <a:defRPr/>
              </a:pPr>
              <a:t>1.6.2012</a:t>
            </a:fld>
            <a:endParaRPr lang="cs-CZ"/>
          </a:p>
        </p:txBody>
      </p:sp>
      <p:sp>
        <p:nvSpPr>
          <p:cNvPr id="159" name="図形 4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0" name="図形 5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A42541-7391-4996-8278-36F679EA0A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正方形/長方形 189"/>
          <p:cNvSpPr/>
          <p:nvPr/>
        </p:nvSpPr>
        <p:spPr>
          <a:xfrm>
            <a:off x="-9525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kumimoji="1" lang="ja-JP" altLang="en-US"/>
          </a:p>
        </p:txBody>
      </p:sp>
      <p:sp>
        <p:nvSpPr>
          <p:cNvPr id="5" name="図形 165"/>
          <p:cNvSpPr>
            <a:spLocks/>
          </p:cNvSpPr>
          <p:nvPr/>
        </p:nvSpPr>
        <p:spPr bwMode="auto">
          <a:xfrm>
            <a:off x="3929063" y="0"/>
            <a:ext cx="5214937" cy="3382963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ja-JP" altLang="en-US"/>
          </a:p>
        </p:txBody>
      </p:sp>
      <p:sp>
        <p:nvSpPr>
          <p:cNvPr id="6" name="正方形/長方形 185"/>
          <p:cNvSpPr>
            <a:spLocks noChangeArrowheads="1"/>
          </p:cNvSpPr>
          <p:nvPr/>
        </p:nvSpPr>
        <p:spPr bwMode="auto">
          <a:xfrm>
            <a:off x="8469313" y="5716588"/>
            <a:ext cx="0" cy="369887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0" tIns="0" rIns="0" bIns="0">
            <a:spAutoFit/>
          </a:bodyPr>
          <a:lstStyle/>
          <a:p>
            <a:pPr>
              <a:defRPr/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grpSp>
        <p:nvGrpSpPr>
          <p:cNvPr id="7" name="グループ化 11"/>
          <p:cNvGrpSpPr>
            <a:grpSpLocks/>
          </p:cNvGrpSpPr>
          <p:nvPr/>
        </p:nvGrpSpPr>
        <p:grpSpPr bwMode="auto">
          <a:xfrm>
            <a:off x="4000500" y="0"/>
            <a:ext cx="5143500" cy="2000250"/>
            <a:chOff x="2168" y="0"/>
            <a:chExt cx="3576" cy="1384"/>
          </a:xfrm>
        </p:grpSpPr>
        <p:sp>
          <p:nvSpPr>
            <p:cNvPr id="8" name="図形 12"/>
            <p:cNvSpPr>
              <a:spLocks/>
            </p:cNvSpPr>
            <p:nvPr/>
          </p:nvSpPr>
          <p:spPr bwMode="auto">
            <a:xfrm>
              <a:off x="5420" y="1043"/>
              <a:ext cx="324" cy="270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" name="図形 15"/>
            <p:cNvSpPr>
              <a:spLocks/>
            </p:cNvSpPr>
            <p:nvPr/>
          </p:nvSpPr>
          <p:spPr bwMode="auto">
            <a:xfrm>
              <a:off x="5504" y="1076"/>
              <a:ext cx="240" cy="213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" name="図形 22"/>
            <p:cNvSpPr>
              <a:spLocks/>
            </p:cNvSpPr>
            <p:nvPr/>
          </p:nvSpPr>
          <p:spPr bwMode="auto">
            <a:xfrm>
              <a:off x="5601" y="0"/>
              <a:ext cx="143" cy="129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7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8" name="図形 24"/>
            <p:cNvSpPr>
              <a:spLocks/>
            </p:cNvSpPr>
            <p:nvPr/>
          </p:nvSpPr>
          <p:spPr bwMode="auto">
            <a:xfrm>
              <a:off x="2632" y="48"/>
              <a:ext cx="85" cy="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9" name="図形 25"/>
            <p:cNvSpPr>
              <a:spLocks/>
            </p:cNvSpPr>
            <p:nvPr/>
          </p:nvSpPr>
          <p:spPr bwMode="auto">
            <a:xfrm>
              <a:off x="4904" y="884"/>
              <a:ext cx="104" cy="81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0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1" name="図形 27"/>
            <p:cNvSpPr>
              <a:spLocks/>
            </p:cNvSpPr>
            <p:nvPr/>
          </p:nvSpPr>
          <p:spPr bwMode="auto">
            <a:xfrm>
              <a:off x="4772" y="1056"/>
              <a:ext cx="128" cy="178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2" name="図形 29"/>
            <p:cNvSpPr>
              <a:spLocks/>
            </p:cNvSpPr>
            <p:nvPr/>
          </p:nvSpPr>
          <p:spPr bwMode="auto">
            <a:xfrm>
              <a:off x="4816" y="821"/>
              <a:ext cx="532" cy="491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3" name="図形 30"/>
            <p:cNvSpPr>
              <a:spLocks/>
            </p:cNvSpPr>
            <p:nvPr/>
          </p:nvSpPr>
          <p:spPr bwMode="auto">
            <a:xfrm>
              <a:off x="4724" y="816"/>
              <a:ext cx="576" cy="350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4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5" name="図形 32"/>
            <p:cNvSpPr>
              <a:spLocks/>
            </p:cNvSpPr>
            <p:nvPr/>
          </p:nvSpPr>
          <p:spPr bwMode="auto">
            <a:xfrm>
              <a:off x="5384" y="831"/>
              <a:ext cx="192" cy="197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6" name="図形 33"/>
            <p:cNvSpPr>
              <a:spLocks/>
            </p:cNvSpPr>
            <p:nvPr/>
          </p:nvSpPr>
          <p:spPr bwMode="auto">
            <a:xfrm>
              <a:off x="4880" y="756"/>
              <a:ext cx="625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7" name="図形 34"/>
            <p:cNvSpPr>
              <a:spLocks/>
            </p:cNvSpPr>
            <p:nvPr/>
          </p:nvSpPr>
          <p:spPr bwMode="auto">
            <a:xfrm>
              <a:off x="5697" y="768"/>
              <a:ext cx="0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8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9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0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1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2" name="図形 39"/>
            <p:cNvSpPr>
              <a:spLocks/>
            </p:cNvSpPr>
            <p:nvPr/>
          </p:nvSpPr>
          <p:spPr bwMode="auto">
            <a:xfrm>
              <a:off x="5101" y="388"/>
              <a:ext cx="247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3" name="図形 40"/>
            <p:cNvSpPr>
              <a:spLocks/>
            </p:cNvSpPr>
            <p:nvPr/>
          </p:nvSpPr>
          <p:spPr bwMode="auto">
            <a:xfrm>
              <a:off x="5092" y="368"/>
              <a:ext cx="190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4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5" name="図形 42"/>
            <p:cNvSpPr>
              <a:spLocks/>
            </p:cNvSpPr>
            <p:nvPr/>
          </p:nvSpPr>
          <p:spPr bwMode="auto">
            <a:xfrm>
              <a:off x="4473" y="139"/>
              <a:ext cx="183" cy="133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6" name="図形 43"/>
            <p:cNvSpPr>
              <a:spLocks/>
            </p:cNvSpPr>
            <p:nvPr/>
          </p:nvSpPr>
          <p:spPr bwMode="auto">
            <a:xfrm>
              <a:off x="4663" y="139"/>
              <a:ext cx="2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7" name="図形 44"/>
            <p:cNvSpPr>
              <a:spLocks/>
            </p:cNvSpPr>
            <p:nvPr/>
          </p:nvSpPr>
          <p:spPr bwMode="auto">
            <a:xfrm>
              <a:off x="4348" y="129"/>
              <a:ext cx="316" cy="147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8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9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0" name="図形 47"/>
            <p:cNvSpPr>
              <a:spLocks/>
            </p:cNvSpPr>
            <p:nvPr/>
          </p:nvSpPr>
          <p:spPr bwMode="auto">
            <a:xfrm>
              <a:off x="4224" y="96"/>
              <a:ext cx="284" cy="189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1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2" name="図形 49"/>
            <p:cNvSpPr>
              <a:spLocks/>
            </p:cNvSpPr>
            <p:nvPr/>
          </p:nvSpPr>
          <p:spPr bwMode="auto">
            <a:xfrm>
              <a:off x="4184" y="228"/>
              <a:ext cx="85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3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4" name="図形 51"/>
            <p:cNvSpPr>
              <a:spLocks/>
            </p:cNvSpPr>
            <p:nvPr/>
          </p:nvSpPr>
          <p:spPr bwMode="auto">
            <a:xfrm>
              <a:off x="4040" y="139"/>
              <a:ext cx="72" cy="11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5" name="図形 52"/>
            <p:cNvSpPr>
              <a:spLocks/>
            </p:cNvSpPr>
            <p:nvPr/>
          </p:nvSpPr>
          <p:spPr bwMode="auto">
            <a:xfrm>
              <a:off x="3056" y="264"/>
              <a:ext cx="149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6" name="図形 53"/>
            <p:cNvSpPr>
              <a:spLocks/>
            </p:cNvSpPr>
            <p:nvPr/>
          </p:nvSpPr>
          <p:spPr bwMode="auto">
            <a:xfrm>
              <a:off x="3060" y="236"/>
              <a:ext cx="221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7" name="図形 54"/>
            <p:cNvSpPr>
              <a:spLocks/>
            </p:cNvSpPr>
            <p:nvPr/>
          </p:nvSpPr>
          <p:spPr bwMode="auto">
            <a:xfrm>
              <a:off x="3068" y="224"/>
              <a:ext cx="287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8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9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0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1" name="図形 58"/>
            <p:cNvSpPr>
              <a:spLocks/>
            </p:cNvSpPr>
            <p:nvPr/>
          </p:nvSpPr>
          <p:spPr bwMode="auto">
            <a:xfrm>
              <a:off x="3304" y="176"/>
              <a:ext cx="455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2" name="図形 59"/>
            <p:cNvSpPr>
              <a:spLocks/>
            </p:cNvSpPr>
            <p:nvPr/>
          </p:nvSpPr>
          <p:spPr bwMode="auto">
            <a:xfrm>
              <a:off x="3345" y="204"/>
              <a:ext cx="479" cy="259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3" name="図形 60"/>
            <p:cNvSpPr>
              <a:spLocks/>
            </p:cNvSpPr>
            <p:nvPr/>
          </p:nvSpPr>
          <p:spPr bwMode="auto">
            <a:xfrm>
              <a:off x="3503" y="152"/>
              <a:ext cx="381" cy="278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4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5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6" name="図形 63"/>
            <p:cNvSpPr>
              <a:spLocks/>
            </p:cNvSpPr>
            <p:nvPr/>
          </p:nvSpPr>
          <p:spPr bwMode="auto">
            <a:xfrm>
              <a:off x="3824" y="139"/>
              <a:ext cx="287" cy="282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7" name="図形 64"/>
            <p:cNvSpPr>
              <a:spLocks/>
            </p:cNvSpPr>
            <p:nvPr/>
          </p:nvSpPr>
          <p:spPr bwMode="auto">
            <a:xfrm>
              <a:off x="3924" y="139"/>
              <a:ext cx="260" cy="270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8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9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0" name="図形 67"/>
            <p:cNvSpPr>
              <a:spLocks/>
            </p:cNvSpPr>
            <p:nvPr/>
          </p:nvSpPr>
          <p:spPr bwMode="auto">
            <a:xfrm>
              <a:off x="4144" y="320"/>
              <a:ext cx="216" cy="110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1" name="図形 68"/>
            <p:cNvSpPr>
              <a:spLocks/>
            </p:cNvSpPr>
            <p:nvPr/>
          </p:nvSpPr>
          <p:spPr bwMode="auto">
            <a:xfrm>
              <a:off x="4156" y="295"/>
              <a:ext cx="296" cy="157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2" name="図形 69"/>
            <p:cNvSpPr>
              <a:spLocks/>
            </p:cNvSpPr>
            <p:nvPr/>
          </p:nvSpPr>
          <p:spPr bwMode="auto">
            <a:xfrm>
              <a:off x="4172" y="272"/>
              <a:ext cx="328" cy="202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3" name="図形 70"/>
            <p:cNvSpPr>
              <a:spLocks/>
            </p:cNvSpPr>
            <p:nvPr/>
          </p:nvSpPr>
          <p:spPr bwMode="auto">
            <a:xfrm>
              <a:off x="4345" y="284"/>
              <a:ext cx="319" cy="223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4" name="図形 71"/>
            <p:cNvSpPr>
              <a:spLocks/>
            </p:cNvSpPr>
            <p:nvPr/>
          </p:nvSpPr>
          <p:spPr bwMode="auto">
            <a:xfrm>
              <a:off x="4288" y="295"/>
              <a:ext cx="528" cy="258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5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6" name="図形 73"/>
            <p:cNvSpPr>
              <a:spLocks/>
            </p:cNvSpPr>
            <p:nvPr/>
          </p:nvSpPr>
          <p:spPr bwMode="auto">
            <a:xfrm>
              <a:off x="4300" y="276"/>
              <a:ext cx="577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7" name="図形 74"/>
            <p:cNvSpPr>
              <a:spLocks/>
            </p:cNvSpPr>
            <p:nvPr/>
          </p:nvSpPr>
          <p:spPr bwMode="auto">
            <a:xfrm>
              <a:off x="4360" y="292"/>
              <a:ext cx="613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8" name="図形 75"/>
            <p:cNvSpPr>
              <a:spLocks/>
            </p:cNvSpPr>
            <p:nvPr/>
          </p:nvSpPr>
          <p:spPr bwMode="auto">
            <a:xfrm>
              <a:off x="4392" y="295"/>
              <a:ext cx="640" cy="389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9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0" name="図形 77"/>
            <p:cNvSpPr>
              <a:spLocks/>
            </p:cNvSpPr>
            <p:nvPr/>
          </p:nvSpPr>
          <p:spPr bwMode="auto">
            <a:xfrm>
              <a:off x="4572" y="536"/>
              <a:ext cx="145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1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2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3" name="図形 80"/>
            <p:cNvSpPr>
              <a:spLocks/>
            </p:cNvSpPr>
            <p:nvPr/>
          </p:nvSpPr>
          <p:spPr bwMode="auto">
            <a:xfrm>
              <a:off x="4668" y="156"/>
              <a:ext cx="433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 dirty="0"/>
            </a:p>
          </p:txBody>
        </p:sp>
        <p:sp>
          <p:nvSpPr>
            <p:cNvPr id="74" name="図形 81"/>
            <p:cNvSpPr>
              <a:spLocks/>
            </p:cNvSpPr>
            <p:nvPr/>
          </p:nvSpPr>
          <p:spPr bwMode="auto">
            <a:xfrm>
              <a:off x="4792" y="156"/>
              <a:ext cx="213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5" name="図形 82"/>
            <p:cNvSpPr>
              <a:spLocks/>
            </p:cNvSpPr>
            <p:nvPr/>
          </p:nvSpPr>
          <p:spPr bwMode="auto">
            <a:xfrm>
              <a:off x="4844" y="164"/>
              <a:ext cx="170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6" name="図形 83"/>
            <p:cNvSpPr>
              <a:spLocks/>
            </p:cNvSpPr>
            <p:nvPr/>
          </p:nvSpPr>
          <p:spPr bwMode="auto">
            <a:xfrm>
              <a:off x="4892" y="164"/>
              <a:ext cx="140" cy="99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7" name="図形 84"/>
            <p:cNvSpPr>
              <a:spLocks/>
            </p:cNvSpPr>
            <p:nvPr/>
          </p:nvSpPr>
          <p:spPr bwMode="auto">
            <a:xfrm>
              <a:off x="4936" y="168"/>
              <a:ext cx="276" cy="71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8" name="図形 85"/>
            <p:cNvSpPr>
              <a:spLocks/>
            </p:cNvSpPr>
            <p:nvPr/>
          </p:nvSpPr>
          <p:spPr bwMode="auto">
            <a:xfrm>
              <a:off x="5291" y="960"/>
              <a:ext cx="453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9" name="図形 86"/>
            <p:cNvSpPr>
              <a:spLocks/>
            </p:cNvSpPr>
            <p:nvPr/>
          </p:nvSpPr>
          <p:spPr bwMode="auto">
            <a:xfrm>
              <a:off x="5697" y="600"/>
              <a:ext cx="47" cy="98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0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1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2" name="図形 89"/>
            <p:cNvSpPr>
              <a:spLocks/>
            </p:cNvSpPr>
            <p:nvPr/>
          </p:nvSpPr>
          <p:spPr bwMode="auto">
            <a:xfrm>
              <a:off x="5323" y="476"/>
              <a:ext cx="322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grpSp>
        <p:nvGrpSpPr>
          <p:cNvPr id="8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84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5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6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7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8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9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0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1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2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3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4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5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6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7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8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9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0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1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2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3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4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5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6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7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8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9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0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1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2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3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4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5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6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7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8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9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0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1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2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3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4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5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6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7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8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9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0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1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2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3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4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5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6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7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8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9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0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1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2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3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4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5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6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7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8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9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0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1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2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3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4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5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6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7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lang="cs-CZ" altLang="ja-JP" smtClean="0"/>
              <a:t>Kliknutím lze upravit styl.</a:t>
            </a:r>
            <a:endParaRPr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/>
          </a:p>
        </p:txBody>
      </p:sp>
      <p:sp>
        <p:nvSpPr>
          <p:cNvPr id="158" name="図形 3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287073-CB56-4989-BF94-BB20B6BAC5C1}" type="datetimeFigureOut">
              <a:rPr lang="cs-CZ"/>
              <a:pPr>
                <a:defRPr/>
              </a:pPr>
              <a:t>1.6.2012</a:t>
            </a:fld>
            <a:endParaRPr lang="cs-CZ"/>
          </a:p>
        </p:txBody>
      </p:sp>
      <p:sp>
        <p:nvSpPr>
          <p:cNvPr id="159" name="図形 4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0" name="図形 5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B84326-3A5A-4646-AA40-1AC948426F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ja-JP" smtClean="0"/>
              <a:t>Kliknutím lze upravit styl předlohy.</a:t>
            </a:r>
            <a:endParaRPr lang="ja-JP" altLang="en-US"/>
          </a:p>
        </p:txBody>
      </p:sp>
      <p:sp>
        <p:nvSpPr>
          <p:cNvPr id="4" name="正方形/長方形 2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61E4A4-4295-4087-9D01-55C492B0FD09}" type="datetimeFigureOut">
              <a:rPr lang="cs-CZ"/>
              <a:pPr>
                <a:defRPr/>
              </a:pPr>
              <a:t>1.6.2012</a:t>
            </a:fld>
            <a:endParaRPr lang="cs-CZ"/>
          </a:p>
        </p:txBody>
      </p:sp>
      <p:sp>
        <p:nvSpPr>
          <p:cNvPr id="5" name="正方形/長方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正方形/長方形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F6997B-4EDB-487B-96B6-F261DA8D9E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25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63" y="0"/>
            <a:ext cx="5214937" cy="3382963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725" y="1857375"/>
            <a:ext cx="8248650" cy="45005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lang="ja-JP" altLang="en-US" dirty="0" smtClean="0"/>
              <a:t>第 </a:t>
            </a:r>
            <a:r>
              <a:rPr lang="en-US" altLang="ja-JP" dirty="0" smtClean="0"/>
              <a:t>2 </a:t>
            </a:r>
            <a:r>
              <a:rPr lang="ja-JP" altLang="en-US" dirty="0" smtClean="0"/>
              <a:t>レベル</a:t>
            </a:r>
          </a:p>
          <a:p>
            <a:pPr lvl="2"/>
            <a:r>
              <a:rPr lang="ja-JP" altLang="en-US" dirty="0" smtClean="0"/>
              <a:t>第 </a:t>
            </a:r>
            <a:r>
              <a:rPr lang="en-US" altLang="ja-JP" dirty="0" smtClean="0"/>
              <a:t>3 </a:t>
            </a:r>
            <a:r>
              <a:rPr lang="ja-JP" altLang="en-US" dirty="0" smtClean="0"/>
              <a:t>レベル</a:t>
            </a:r>
          </a:p>
          <a:p>
            <a:pPr lvl="3"/>
            <a:r>
              <a:rPr lang="ja-JP" altLang="en-US" dirty="0" smtClean="0"/>
              <a:t>第 </a:t>
            </a:r>
            <a:r>
              <a:rPr lang="en-US" altLang="ja-JP" dirty="0" smtClean="0"/>
              <a:t>4 </a:t>
            </a:r>
            <a:r>
              <a:rPr lang="ja-JP" altLang="en-US" dirty="0" smtClean="0"/>
              <a:t>レベル</a:t>
            </a:r>
          </a:p>
          <a:p>
            <a:pPr lvl="4"/>
            <a:r>
              <a:rPr lang="ja-JP" altLang="en-US" dirty="0" smtClean="0"/>
              <a:t>第 </a:t>
            </a:r>
            <a:r>
              <a:rPr lang="en-US" altLang="ja-JP" dirty="0" smtClean="0"/>
              <a:t>5 </a:t>
            </a:r>
            <a:r>
              <a:rPr lang="ja-JP" altLang="en-US" dirty="0" smtClean="0"/>
              <a:t>レベル</a:t>
            </a:r>
          </a:p>
          <a:p>
            <a:pPr lvl="5"/>
            <a:r>
              <a:rPr lang="ja-JP" altLang="en-US" dirty="0" smtClean="0"/>
              <a:t>第</a:t>
            </a:r>
            <a:r>
              <a:rPr lang="en-US" altLang="ja-JP" dirty="0" smtClean="0"/>
              <a:t>6</a:t>
            </a:r>
            <a:r>
              <a:rPr lang="ja-JP" altLang="en-US" dirty="0" smtClean="0"/>
              <a:t>レベル</a:t>
            </a:r>
          </a:p>
          <a:p>
            <a:pPr lvl="6"/>
            <a:r>
              <a:rPr lang="ja-JP" altLang="en-US" dirty="0" smtClean="0"/>
              <a:t>第</a:t>
            </a:r>
            <a:r>
              <a:rPr lang="en-US" altLang="ja-JP" dirty="0" smtClean="0"/>
              <a:t>7</a:t>
            </a:r>
            <a:r>
              <a:rPr lang="ja-JP" altLang="en-US" dirty="0" smtClean="0"/>
              <a:t>レベル</a:t>
            </a:r>
          </a:p>
          <a:p>
            <a:pPr lvl="7"/>
            <a:r>
              <a:rPr lang="ja-JP" altLang="en-US" dirty="0" smtClean="0"/>
              <a:t>第</a:t>
            </a:r>
            <a:r>
              <a:rPr lang="en-US" altLang="ja-JP" dirty="0" smtClean="0"/>
              <a:t>8</a:t>
            </a:r>
            <a:r>
              <a:rPr lang="ja-JP" altLang="en-US" dirty="0" smtClean="0"/>
              <a:t>レベル</a:t>
            </a:r>
          </a:p>
          <a:p>
            <a:pPr lvl="8"/>
            <a:r>
              <a:rPr lang="ja-JP" altLang="en-US" dirty="0" smtClean="0"/>
              <a:t>第</a:t>
            </a:r>
            <a:r>
              <a:rPr lang="en-US" altLang="ja-JP" dirty="0" smtClean="0"/>
              <a:t>9</a:t>
            </a:r>
            <a:r>
              <a:rPr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88" y="6492875"/>
            <a:ext cx="152876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BBFB326A-560A-409D-B308-0C7DA3FBBEE3}" type="datetimeFigureOut">
              <a:rPr lang="cs-CZ"/>
              <a:pPr>
                <a:defRPr/>
              </a:pPr>
              <a:t>1.6.2012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375" y="6492875"/>
            <a:ext cx="2395538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63" y="6492875"/>
            <a:ext cx="642937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CACDDC30-E9B8-4FA3-B5C6-1B751E74A7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313" y="5716588"/>
            <a:ext cx="0" cy="369887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lIns="0" tIns="0" rIns="0" bIns="0">
            <a:spAutoFit/>
          </a:bodyPr>
          <a:lstStyle/>
          <a:p>
            <a:pPr>
              <a:defRPr/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ja-JP" altLang="en-US" dirty="0" smtClean="0"/>
              <a:t>マスタ タイトルの書式設定</a:t>
            </a:r>
            <a:endParaRPr lang="ja-JP" altLang="en-US" dirty="0"/>
          </a:p>
        </p:txBody>
      </p:sp>
      <p:grpSp>
        <p:nvGrpSpPr>
          <p:cNvPr id="1034" name="グループ化 11"/>
          <p:cNvGrpSpPr>
            <a:grpSpLocks/>
          </p:cNvGrpSpPr>
          <p:nvPr/>
        </p:nvGrpSpPr>
        <p:grpSpPr bwMode="auto">
          <a:xfrm>
            <a:off x="4000500" y="0"/>
            <a:ext cx="5143500" cy="200025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3"/>
              <a:ext cx="324" cy="270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3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1" y="0"/>
              <a:ext cx="143" cy="129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5" cy="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1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8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1"/>
              <a:ext cx="532" cy="491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0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1"/>
              <a:ext cx="192" cy="197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5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7" y="768"/>
              <a:ext cx="0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1" y="388"/>
              <a:ext cx="247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90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3" y="139"/>
              <a:ext cx="183" cy="133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3" y="139"/>
              <a:ext cx="2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9"/>
              <a:ext cx="316" cy="147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9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5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39"/>
              <a:ext cx="72" cy="11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49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1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7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5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5" y="204"/>
              <a:ext cx="479" cy="259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3" y="152"/>
              <a:ext cx="381" cy="278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39"/>
              <a:ext cx="287" cy="282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39"/>
              <a:ext cx="260" cy="270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10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5"/>
              <a:ext cx="296" cy="157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2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5" y="284"/>
              <a:ext cx="319" cy="223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5"/>
              <a:ext cx="528" cy="258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77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3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5"/>
              <a:ext cx="640" cy="389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5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3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3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0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9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1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1" y="960"/>
              <a:ext cx="453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7" y="600"/>
              <a:ext cx="47" cy="98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3" y="476"/>
              <a:ext cx="322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1" r:id="rId2"/>
    <p:sldLayoutId id="2147483713" r:id="rId3"/>
    <p:sldLayoutId id="2147483714" r:id="rId4"/>
    <p:sldLayoutId id="2147483715" r:id="rId5"/>
    <p:sldLayoutId id="2147483710" r:id="rId6"/>
    <p:sldLayoutId id="2147483709" r:id="rId7"/>
    <p:sldLayoutId id="2147483716" r:id="rId8"/>
    <p:sldLayoutId id="2147483717" r:id="rId9"/>
    <p:sldLayoutId id="2147483718" r:id="rId10"/>
    <p:sldLayoutId id="2147483719" r:id="rId11"/>
    <p:sldLayoutId id="2147483708" r:id="rId12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6A3F7B"/>
        </a:buClr>
        <a:buSzPct val="55000"/>
        <a:buFont typeface="Wingdings" pitchFamily="2" charset="2"/>
        <a:buChar char="p"/>
        <a:defRPr kumimoji="1" sz="3200">
          <a:solidFill>
            <a:srgbClr val="0C4063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0000"/>
        <a:buFont typeface="Wingdings" pitchFamily="2" charset="2"/>
        <a:buChar char="n"/>
        <a:defRPr kumimoji="1" sz="2800">
          <a:solidFill>
            <a:srgbClr val="0C4063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F88941"/>
        </a:buClr>
        <a:buSzPct val="48000"/>
        <a:buFont typeface="Wingdings" pitchFamily="2" charset="2"/>
        <a:buChar char="n"/>
        <a:defRPr kumimoji="1" sz="2400">
          <a:solidFill>
            <a:srgbClr val="0C4063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rgbClr val="DEC441"/>
        </a:buClr>
        <a:buSzPct val="45000"/>
        <a:buFont typeface="Wingdings" pitchFamily="2" charset="2"/>
        <a:buChar char="n"/>
        <a:defRPr kumimoji="1" sz="2000">
          <a:solidFill>
            <a:srgbClr val="0C4063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rgbClr val="9FA500"/>
        </a:buClr>
        <a:buSzPct val="40000"/>
        <a:buFont typeface="Wingdings" pitchFamily="2" charset="2"/>
        <a:buChar char="n"/>
        <a:defRPr kumimoji="1" sz="2000">
          <a:solidFill>
            <a:srgbClr val="0C4063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45450208"/>
              </p:ext>
            </p:extLst>
          </p:nvPr>
        </p:nvGraphicFramePr>
        <p:xfrm>
          <a:off x="1115616" y="1484784"/>
          <a:ext cx="7632848" cy="4842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3419872" y="5114379"/>
            <a:ext cx="53285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+mn-lt"/>
              </a:rPr>
              <a:t>Datum tvorby: 16.4.2012</a:t>
            </a:r>
            <a:endParaRPr lang="cs-CZ" sz="160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ln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chemeClr val="tx2">
                    <a:lumMod val="50000"/>
                  </a:schemeClr>
                </a:solidFill>
              </a:rPr>
              <a:t>Anotace a metodický pokyn</a:t>
            </a:r>
            <a:endParaRPr lang="cs-CZ" sz="4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 bwMode="auto">
          <a:xfrm>
            <a:off x="1042988" y="2324100"/>
            <a:ext cx="7273925" cy="3508375"/>
          </a:xfrm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  <a:normAutofit fontScale="77500" lnSpcReduction="20000"/>
          </a:bodyPr>
          <a:lstStyle/>
          <a:p>
            <a:pPr eaLnBrk="1" hangingPunct="1">
              <a:buFontTx/>
              <a:buChar char="-"/>
            </a:pPr>
            <a:r>
              <a:rPr lang="cs-CZ" dirty="0"/>
              <a:t>Životní prostředí, znečištění a ochrana, </a:t>
            </a:r>
            <a:r>
              <a:rPr lang="cs-CZ" dirty="0" smtClean="0"/>
              <a:t>pracovní listy  </a:t>
            </a:r>
            <a:r>
              <a:rPr lang="cs-CZ" dirty="0"/>
              <a:t>pro 5. třídu ZŠP.</a:t>
            </a:r>
          </a:p>
          <a:p>
            <a:pPr eaLnBrk="1" hangingPunct="1">
              <a:buFontTx/>
              <a:buChar char="-"/>
            </a:pPr>
            <a:r>
              <a:rPr lang="cs-CZ" dirty="0"/>
              <a:t>Využitelný pro práci s interaktivní tabulí.</a:t>
            </a:r>
          </a:p>
          <a:p>
            <a:pPr eaLnBrk="1" hangingPunct="1">
              <a:buFontTx/>
              <a:buChar char="-"/>
            </a:pPr>
            <a:r>
              <a:rPr lang="cs-CZ" dirty="0"/>
              <a:t>Žáci pracují na IT a zároveň mají před sebou text </a:t>
            </a:r>
            <a:r>
              <a:rPr lang="cs-CZ" dirty="0" smtClean="0"/>
              <a:t>prezentace „Životní prostředí prezentace“ a pracovní listy  </a:t>
            </a:r>
            <a:r>
              <a:rPr lang="cs-CZ" dirty="0"/>
              <a:t>v tištěné podobě.</a:t>
            </a:r>
          </a:p>
          <a:p>
            <a:pPr eaLnBrk="1" hangingPunct="1">
              <a:buFontTx/>
              <a:buChar char="-"/>
            </a:pPr>
            <a:r>
              <a:rPr lang="cs-CZ" dirty="0" smtClean="0"/>
              <a:t>Žáci odpovídají na položené otázky v pracovních listech.</a:t>
            </a:r>
            <a:endParaRPr lang="cs-CZ" dirty="0"/>
          </a:p>
          <a:p>
            <a:pPr eaLnBrk="1" hangingPunct="1">
              <a:buFontTx/>
              <a:buChar char="-"/>
            </a:pPr>
            <a:r>
              <a:rPr lang="cs-CZ" dirty="0"/>
              <a:t>Důraz je kladen na čtení s porozuměním a orientaci v textu.</a:t>
            </a:r>
          </a:p>
          <a:p>
            <a:pPr eaLnBrk="1" hangingPunct="1">
              <a:buFontTx/>
              <a:buChar char="-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38"/>
            <a:ext cx="45719" cy="4975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476672"/>
            <a:ext cx="8248708" cy="580984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předchozím článku jsme si četli o životním prostředí.</a:t>
            </a:r>
          </a:p>
          <a:p>
            <a:pPr marL="0" indent="0">
              <a:buNone/>
            </a:pP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Vypravuj, co jsme se dozvěděli a odpovídej na následující otázky: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99137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H="1" flipV="1">
            <a:off x="395536" y="597219"/>
            <a:ext cx="61664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548680"/>
            <a:ext cx="8248708" cy="5737841"/>
          </a:xfrm>
        </p:spPr>
        <p:txBody>
          <a:bodyPr/>
          <a:lstStyle/>
          <a:p>
            <a:r>
              <a:rPr lang="cs-CZ" dirty="0" smtClean="0"/>
              <a:t>Uveď, jakými způsoby a činnostmi lidé přetvářejí své životní prostředí.</a:t>
            </a:r>
          </a:p>
          <a:p>
            <a:endParaRPr lang="cs-CZ" dirty="0"/>
          </a:p>
          <a:p>
            <a:r>
              <a:rPr lang="cs-CZ" dirty="0" smtClean="0"/>
              <a:t>Čím lidé přírodu poškozují?</a:t>
            </a:r>
          </a:p>
          <a:p>
            <a:endParaRPr lang="cs-CZ" dirty="0"/>
          </a:p>
          <a:p>
            <a:r>
              <a:rPr lang="cs-CZ" dirty="0" smtClean="0"/>
              <a:t>Jak můžeme své životní prostředí chránit?</a:t>
            </a:r>
            <a:endParaRPr lang="cs-CZ" dirty="0"/>
          </a:p>
        </p:txBody>
      </p:sp>
      <p:pic>
        <p:nvPicPr>
          <p:cNvPr id="2050" name="Picture 2" descr="C:\Users\pc\AppData\Local\Microsoft\Windows\Temporary Internet Files\Content.IE5\842EMONI\MP9004069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149080"/>
            <a:ext cx="3774132" cy="2516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842EMONI\MP9004372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4149080"/>
            <a:ext cx="3724400" cy="2482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3988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H="1" flipV="1">
            <a:off x="395536" y="597219"/>
            <a:ext cx="61664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476672"/>
            <a:ext cx="8248708" cy="5809849"/>
          </a:xfrm>
        </p:spPr>
        <p:txBody>
          <a:bodyPr/>
          <a:lstStyle/>
          <a:p>
            <a:r>
              <a:rPr lang="cs-CZ" dirty="0" smtClean="0"/>
              <a:t>Které dopravní prostředky nepoškozují přírodu?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Uveď názvy zařízení, která chrání čistotu vody, vzduchu nebo půdy.</a:t>
            </a:r>
          </a:p>
          <a:p>
            <a:endParaRPr lang="cs-CZ" dirty="0"/>
          </a:p>
          <a:p>
            <a:r>
              <a:rPr lang="cs-CZ" dirty="0" smtClean="0"/>
              <a:t>Co je to recyklace odpadů? A jak odpady třídíme?</a:t>
            </a:r>
            <a:endParaRPr lang="cs-CZ" dirty="0"/>
          </a:p>
        </p:txBody>
      </p:sp>
      <p:pic>
        <p:nvPicPr>
          <p:cNvPr id="1027" name="Picture 3" descr="C:\Users\pc\AppData\Local\Microsoft\Windows\Temporary Internet Files\Content.IE5\LV50MENP\MP9004004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052736"/>
            <a:ext cx="2880320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024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208823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Zeleně podtrhni to, co zlepšuje životní prostředí, červeně to, co životnímu prostředí škodí:</a:t>
            </a:r>
            <a:endParaRPr lang="cs-CZ" b="1" dirty="0"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2564904"/>
            <a:ext cx="8248708" cy="3721617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pc\AppData\Local\Microsoft\Windows\Temporary Internet Files\Content.IE5\8NAS5MGF\MC9004372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76872"/>
            <a:ext cx="3816424" cy="4209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AppData\Local\Microsoft\Windows\Temporary Internet Files\Content.IE5\842EMONI\MP90043729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276872"/>
            <a:ext cx="4536504" cy="4209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6477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38"/>
            <a:ext cx="82352" cy="4975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404664"/>
            <a:ext cx="8248708" cy="5881857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Lesníci </a:t>
            </a:r>
            <a:r>
              <a:rPr lang="cs-CZ" dirty="0"/>
              <a:t>vysazují nové stromy.</a:t>
            </a:r>
          </a:p>
          <a:p>
            <a:r>
              <a:rPr lang="cs-CZ" dirty="0"/>
              <a:t>Továrna vypouští do řeky odpady</a:t>
            </a:r>
            <a:r>
              <a:rPr lang="cs-CZ" dirty="0" smtClean="0"/>
              <a:t>.</a:t>
            </a:r>
          </a:p>
          <a:p>
            <a:r>
              <a:rPr lang="cs-CZ" dirty="0" smtClean="0"/>
              <a:t>Lidé vyhazují odpadky do lesa.</a:t>
            </a:r>
          </a:p>
          <a:p>
            <a:r>
              <a:rPr lang="cs-CZ" dirty="0" smtClean="0"/>
              <a:t>Děti shrabují listí v parku.</a:t>
            </a:r>
          </a:p>
          <a:p>
            <a:r>
              <a:rPr lang="cs-CZ" dirty="0" smtClean="0"/>
              <a:t>Auto vyfukuje škodlivé plyny.</a:t>
            </a:r>
          </a:p>
          <a:p>
            <a:r>
              <a:rPr lang="cs-CZ" dirty="0" smtClean="0"/>
              <a:t>Sadař zavěšuje ptačí budky.</a:t>
            </a:r>
          </a:p>
          <a:p>
            <a:r>
              <a:rPr lang="cs-CZ" dirty="0" smtClean="0"/>
              <a:t>Lidé třídí odpadky podle druhu a vhazují do vybraných kontejnerů.</a:t>
            </a:r>
          </a:p>
          <a:p>
            <a:r>
              <a:rPr lang="cs-CZ" dirty="0" smtClean="0"/>
              <a:t>Lidé staví na řece čističky odpadních vod.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7812360" y="5698459"/>
            <a:ext cx="576064" cy="576064"/>
          </a:xfrm>
          <a:prstGeom prst="smileyFace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4642806" y="5013176"/>
            <a:ext cx="539673" cy="504056"/>
          </a:xfrm>
          <a:prstGeom prst="smileyFace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5516274" y="4005064"/>
            <a:ext cx="545232" cy="576064"/>
          </a:xfrm>
          <a:prstGeom prst="smileyFace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5241426" y="2852936"/>
            <a:ext cx="547464" cy="576064"/>
          </a:xfrm>
          <a:prstGeom prst="smileyFace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770740" y="1099608"/>
            <a:ext cx="550912" cy="559296"/>
          </a:xfrm>
          <a:prstGeom prst="smileyFace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Blesk 8"/>
          <p:cNvSpPr/>
          <p:nvPr/>
        </p:nvSpPr>
        <p:spPr>
          <a:xfrm>
            <a:off x="6369373" y="1714342"/>
            <a:ext cx="457200" cy="457200"/>
          </a:xfrm>
          <a:prstGeom prst="lightningBol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Blesk 9"/>
          <p:cNvSpPr/>
          <p:nvPr/>
        </p:nvSpPr>
        <p:spPr>
          <a:xfrm>
            <a:off x="5912173" y="2367972"/>
            <a:ext cx="457200" cy="457200"/>
          </a:xfrm>
          <a:prstGeom prst="lightningBol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Blesk 10"/>
          <p:cNvSpPr/>
          <p:nvPr/>
        </p:nvSpPr>
        <p:spPr>
          <a:xfrm>
            <a:off x="5770740" y="3529729"/>
            <a:ext cx="457200" cy="457200"/>
          </a:xfrm>
          <a:prstGeom prst="lightningBol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3353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3076" y="628631"/>
            <a:ext cx="8229599" cy="1142999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Použité zdroje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 bwMode="auto">
          <a:xfrm>
            <a:off x="468313" y="1844675"/>
            <a:ext cx="8248650" cy="4429125"/>
          </a:xfrm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indent="0" eaLnBrk="1" hangingPunct="1">
              <a:buFontTx/>
              <a:buChar char="-"/>
            </a:pPr>
            <a:r>
              <a:rPr lang="cs-CZ" sz="2400" dirty="0" smtClean="0">
                <a:hlinkClick r:id="rId2"/>
              </a:rPr>
              <a:t>www.office.microsoft.com</a:t>
            </a:r>
            <a:endParaRPr lang="cs-CZ" sz="2400" dirty="0" smtClean="0"/>
          </a:p>
          <a:p>
            <a:pPr marL="0" indent="0" eaLnBrk="1" hangingPunct="1">
              <a:buFontTx/>
              <a:buChar char="-"/>
            </a:pPr>
            <a:r>
              <a:rPr lang="cs-CZ" sz="2400" dirty="0" smtClean="0">
                <a:latin typeface="Arial" charset="0"/>
              </a:rPr>
              <a:t>Vlastní tvorba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TC010219410[[fn=Motiv potůčku]]</Template>
  <TotalTime>272</TotalTime>
  <Words>268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Brooklet</vt:lpstr>
      <vt:lpstr>Prezentace aplikace PowerPoint</vt:lpstr>
      <vt:lpstr>Anotace a metodický pokyn</vt:lpstr>
      <vt:lpstr>Prezentace aplikace PowerPoint</vt:lpstr>
      <vt:lpstr>Prezentace aplikace PowerPoint</vt:lpstr>
      <vt:lpstr>Prezentace aplikace PowerPoint</vt:lpstr>
      <vt:lpstr>Zeleně podtrhni to, co zlepšuje životní prostředí, červeně to, co životnímu prostředí škodí: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35</cp:revision>
  <dcterms:created xsi:type="dcterms:W3CDTF">2011-08-21T15:31:45Z</dcterms:created>
  <dcterms:modified xsi:type="dcterms:W3CDTF">2012-06-01T06:31:27Z</dcterms:modified>
</cp:coreProperties>
</file>