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3" r:id="rId3"/>
    <p:sldId id="256" r:id="rId4"/>
    <p:sldId id="265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643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648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75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31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0297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775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855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806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72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870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6421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4386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696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7779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036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901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08362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78459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12190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587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788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0903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027A57-FF72-48C1-AC76-B66032E4E277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778B47-3FDF-4E52-B1BC-C2375988E9C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5851-B360-4185-B2D1-3EDDC39D862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683671-020E-4424-8603-15F78F04285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284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993" y="3758524"/>
            <a:ext cx="6363883" cy="27699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Microsoft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PowerPoint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2010 – 1.část</a:t>
            </a:r>
            <a:endParaRPr lang="cs-CZ" sz="2400" b="1" dirty="0" smtClean="0">
              <a:solidFill>
                <a:srgbClr val="1F497D"/>
              </a:solidFill>
            </a:endParaRP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Anotace: Výklad nového učiva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Autor: Iveta </a:t>
            </a:r>
            <a:r>
              <a:rPr lang="cs-CZ" sz="2000" dirty="0" err="1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Pasterňáková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, 2012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Ověření ve výuce 10.5.2012,  5.třída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Vyučovací předmět: Informatika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oblast: Software</a:t>
            </a:r>
          </a:p>
          <a:p>
            <a:pPr lvl="0" algn="ctr" fontAlgn="base">
              <a:spcBef>
                <a:spcPts val="60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Číslo materiálu: 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VY_32_inovace_18_ICT 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II.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886" y="1372683"/>
            <a:ext cx="2560637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539552" y="260648"/>
            <a:ext cx="8136904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pl-PL" sz="2800" b="1" smtClean="0">
                <a:solidFill>
                  <a:srgbClr val="000000"/>
                </a:solidFill>
                <a:latin typeface="Times New Roman"/>
              </a:rPr>
              <a:t>Základní škola a Mateřská škola, Baška, p. o.</a:t>
            </a:r>
            <a:br>
              <a:rPr lang="pl-PL" sz="2800" b="1" smtClean="0">
                <a:solidFill>
                  <a:srgbClr val="000000"/>
                </a:solidFill>
                <a:latin typeface="Times New Roman"/>
              </a:rPr>
            </a:br>
            <a:r>
              <a:rPr lang="sv-SE" sz="2800" smtClean="0">
                <a:solidFill>
                  <a:srgbClr val="000000"/>
                </a:solidFill>
                <a:latin typeface="Times New Roman"/>
              </a:rPr>
              <a:t>Baška 137, 739 01 Baška</a:t>
            </a:r>
            <a:r>
              <a:rPr lang="cs-CZ" sz="2800" smtClean="0">
                <a:solidFill>
                  <a:srgbClr val="000000"/>
                </a:solidFill>
                <a:latin typeface="Times New Roman"/>
              </a:rPr>
              <a:t>28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6704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07902" y="2780928"/>
            <a:ext cx="3588033" cy="3240360"/>
          </a:xfrm>
          <a:ln>
            <a:noFill/>
          </a:ln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2400" b="1" dirty="0" smtClean="0">
                <a:solidFill>
                  <a:schemeClr val="tx2"/>
                </a:solidFill>
                <a:ea typeface="Calibri"/>
                <a:cs typeface="Times New Roman"/>
              </a:rPr>
              <a:t>Jestliže nenajdeme ikonu na ploše, v nabídce start klikneme na všechny programy a v seznamu vyhledáme složku Microsoft Office </a:t>
            </a:r>
            <a:r>
              <a:rPr lang="cs-CZ" sz="2400" b="1" dirty="0">
                <a:solidFill>
                  <a:schemeClr val="tx2"/>
                </a:solidFill>
                <a:ea typeface="Calibri"/>
                <a:cs typeface="Times New Roman"/>
              </a:rPr>
              <a:t>a </a:t>
            </a:r>
            <a:r>
              <a:rPr lang="cs-CZ" sz="2400" b="1" dirty="0" smtClean="0">
                <a:solidFill>
                  <a:schemeClr val="tx2"/>
                </a:solidFill>
                <a:ea typeface="Calibri"/>
                <a:cs typeface="Times New Roman"/>
              </a:rPr>
              <a:t>spustíme Microsoft </a:t>
            </a:r>
            <a:r>
              <a:rPr lang="cs-CZ" sz="2400" b="1" dirty="0">
                <a:solidFill>
                  <a:schemeClr val="tx2"/>
                </a:solidFill>
                <a:ea typeface="Calibri"/>
                <a:cs typeface="Times New Roman"/>
              </a:rPr>
              <a:t>PowerPoint 2010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cs-CZ" sz="2400" b="1" dirty="0">
              <a:solidFill>
                <a:schemeClr val="tx2"/>
              </a:solidFill>
              <a:ea typeface="Calibri"/>
              <a:cs typeface="Times New Roman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1763688" y="202337"/>
            <a:ext cx="723410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Spuštění programu</a:t>
            </a:r>
            <a:br>
              <a:rPr lang="cs-CZ" sz="4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lang="cs-CZ" sz="4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/>
            </a:r>
            <a:br>
              <a:rPr lang="cs-CZ" sz="4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</a:b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Microsoft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owerPoint 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2010</a:t>
            </a:r>
            <a:endParaRPr lang="cs-CZ" sz="3600" b="1" dirty="0" smtClean="0">
              <a:solidFill>
                <a:schemeClr val="tx2"/>
              </a:solidFill>
              <a:effectLst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393413"/>
            <a:ext cx="23436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58" t="33204" r="67027" b="4891"/>
          <a:stretch/>
        </p:blipFill>
        <p:spPr bwMode="auto">
          <a:xfrm>
            <a:off x="4419638" y="2564904"/>
            <a:ext cx="3888509" cy="3930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3131840" y="4149080"/>
            <a:ext cx="148423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347864" y="4797152"/>
            <a:ext cx="1368152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6" t="30357" r="44893" b="31469"/>
          <a:stretch/>
        </p:blipFill>
        <p:spPr bwMode="auto">
          <a:xfrm>
            <a:off x="234360" y="393413"/>
            <a:ext cx="1368152" cy="1556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 flipH="1" flipV="1">
            <a:off x="1602512" y="1950254"/>
            <a:ext cx="1529328" cy="90268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8143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5517232"/>
            <a:ext cx="9144000" cy="1224135"/>
          </a:xfrm>
          <a:ln>
            <a:noFill/>
          </a:ln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2400" b="1" dirty="0">
                <a:solidFill>
                  <a:schemeClr val="tx2"/>
                </a:solidFill>
                <a:ea typeface="Calibri"/>
                <a:cs typeface="Times New Roman"/>
              </a:rPr>
              <a:t>Prezentace tvoříme buď pomocí </a:t>
            </a:r>
            <a:r>
              <a:rPr lang="cs-CZ" sz="2400" b="1" dirty="0" smtClean="0">
                <a:solidFill>
                  <a:schemeClr val="tx2"/>
                </a:solidFill>
                <a:ea typeface="Calibri"/>
                <a:cs typeface="Times New Roman"/>
              </a:rPr>
              <a:t>šablon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cs-CZ" sz="2400" b="1" dirty="0" smtClean="0">
                <a:solidFill>
                  <a:schemeClr val="tx2"/>
                </a:solidFill>
                <a:ea typeface="Calibri"/>
                <a:cs typeface="Times New Roman"/>
              </a:rPr>
              <a:t> </a:t>
            </a:r>
            <a:r>
              <a:rPr lang="cs-CZ" sz="2400" b="1" dirty="0">
                <a:solidFill>
                  <a:schemeClr val="tx2"/>
                </a:solidFill>
                <a:ea typeface="Calibri"/>
                <a:cs typeface="Times New Roman"/>
              </a:rPr>
              <a:t>(najdeme na kartě soubor, záložka nový) nebo vlastní </a:t>
            </a:r>
            <a:r>
              <a:rPr lang="cs-CZ" sz="2400" b="1" dirty="0" smtClean="0">
                <a:solidFill>
                  <a:schemeClr val="tx2"/>
                </a:solidFill>
                <a:ea typeface="Calibri"/>
                <a:cs typeface="Times New Roman"/>
              </a:rPr>
              <a:t>tvorbou. Nový </a:t>
            </a:r>
            <a:r>
              <a:rPr lang="cs-CZ" sz="2400" b="1" dirty="0">
                <a:solidFill>
                  <a:schemeClr val="tx2"/>
                </a:solidFill>
                <a:ea typeface="Calibri"/>
                <a:cs typeface="Times New Roman"/>
              </a:rPr>
              <a:t>snímek vložíme pomocí pravého tlačítka  myši nebo ikony nový </a:t>
            </a:r>
            <a:r>
              <a:rPr lang="cs-CZ" sz="2400" b="1" dirty="0" smtClean="0">
                <a:solidFill>
                  <a:schemeClr val="tx2"/>
                </a:solidFill>
                <a:ea typeface="Calibri"/>
                <a:cs typeface="Times New Roman"/>
              </a:rPr>
              <a:t>snímek</a:t>
            </a:r>
            <a:endParaRPr lang="cs-CZ" sz="2400" b="1" dirty="0">
              <a:solidFill>
                <a:schemeClr val="tx2"/>
              </a:solidFill>
              <a:ea typeface="Calibri"/>
              <a:cs typeface="Times New Roman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95536" y="177968"/>
            <a:ext cx="844108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Microsoft P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owerPoint 2010</a:t>
            </a:r>
            <a:endParaRPr lang="cs-CZ" sz="3600" b="1" dirty="0" smtClean="0">
              <a:solidFill>
                <a:schemeClr val="tx2"/>
              </a:solidFill>
              <a:effectLst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000" b="1" dirty="0" smtClean="0">
                <a:solidFill>
                  <a:schemeClr val="tx2"/>
                </a:solidFill>
                <a:effectLst/>
              </a:rPr>
              <a:t>Hlavní stránka, velmi podobná ostatním programům Microsoft Office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393413"/>
            <a:ext cx="23436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268760"/>
            <a:ext cx="8441081" cy="4174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1536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/>
                <a:latin typeface="Times New Roman"/>
                <a:ea typeface="Times New Roman"/>
              </a:rPr>
              <a:t>Začínáme pozadím:</a:t>
            </a:r>
            <a:endParaRPr lang="cs-CZ" sz="5400" dirty="0"/>
          </a:p>
        </p:txBody>
      </p:sp>
      <p:pic>
        <p:nvPicPr>
          <p:cNvPr id="6" name="Obrázek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1267"/>
          <a:stretch/>
        </p:blipFill>
        <p:spPr bwMode="auto">
          <a:xfrm>
            <a:off x="251520" y="1844824"/>
            <a:ext cx="8712968" cy="151216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4005064"/>
            <a:ext cx="80648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/>
              <a:t>na kartě </a:t>
            </a:r>
            <a:r>
              <a:rPr lang="cs-CZ" sz="3200" b="1" dirty="0"/>
              <a:t>návrh</a:t>
            </a:r>
            <a:r>
              <a:rPr lang="cs-CZ" sz="3200" dirty="0"/>
              <a:t>, zde si vybereme barvu, přechod dvou barev nebo obrázek na pozadí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051720" y="2420888"/>
            <a:ext cx="648072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7668344" y="3356992"/>
            <a:ext cx="864096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233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96136" y="294496"/>
            <a:ext cx="309634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/>
              <a:t>Vybereme </a:t>
            </a:r>
            <a:r>
              <a:rPr lang="cs-CZ" sz="4400" dirty="0" smtClean="0"/>
              <a:t>barvu, </a:t>
            </a:r>
            <a:r>
              <a:rPr lang="cs-CZ" sz="4400" dirty="0"/>
              <a:t>různé přechody barev nebo obrázek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42" t="16270" r="31102" b="22348"/>
          <a:stretch/>
        </p:blipFill>
        <p:spPr bwMode="auto">
          <a:xfrm>
            <a:off x="179512" y="269910"/>
            <a:ext cx="4897094" cy="4383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/>
          <p:nvPr/>
        </p:nvPicPr>
        <p:blipFill rotWithShape="1">
          <a:blip r:embed="rId3"/>
          <a:srcRect l="51924" t="18472" r="8453" b="19886"/>
          <a:stretch/>
        </p:blipFill>
        <p:spPr bwMode="auto">
          <a:xfrm>
            <a:off x="1043608" y="2804574"/>
            <a:ext cx="4493468" cy="369712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2987824" y="1628800"/>
            <a:ext cx="3096344" cy="4046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3563888" y="2461523"/>
            <a:ext cx="2736304" cy="11114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960482" y="3401330"/>
            <a:ext cx="2339710" cy="3433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940152" y="4509120"/>
            <a:ext cx="30963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Vyzkoušíme všechny tři možnosti na jednotlivých stránkách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3478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7751" y="216496"/>
            <a:ext cx="8582068" cy="132343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/>
                <a:latin typeface="Times New Roman"/>
                <a:ea typeface="Times New Roman"/>
              </a:rPr>
              <a:t>Zvolíme rozložení snímku na stránce pro vložení textu, obrázku, videa atd. </a:t>
            </a:r>
            <a:endParaRPr lang="cs-CZ" sz="40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24667" y="2852936"/>
            <a:ext cx="3528392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3200" dirty="0" smtClean="0">
                <a:ea typeface="Calibri"/>
                <a:cs typeface="Times New Roman"/>
              </a:rPr>
              <a:t>jsou zde </a:t>
            </a:r>
            <a:r>
              <a:rPr lang="cs-CZ" sz="3200" dirty="0">
                <a:ea typeface="Calibri"/>
                <a:cs typeface="Times New Roman"/>
              </a:rPr>
              <a:t>rozmístěna textová pole, je zde i prázdný </a:t>
            </a:r>
            <a:r>
              <a:rPr lang="cs-CZ" sz="3200" dirty="0" smtClean="0">
                <a:ea typeface="Calibri"/>
                <a:cs typeface="Times New Roman"/>
              </a:rPr>
              <a:t>list (pro vložení obrázků)</a:t>
            </a:r>
            <a:endParaRPr lang="cs-CZ" sz="3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3200" dirty="0">
                <a:ea typeface="Calibri"/>
                <a:cs typeface="Times New Roman"/>
              </a:rPr>
              <a:t> </a:t>
            </a:r>
          </a:p>
        </p:txBody>
      </p:sp>
      <p:pic>
        <p:nvPicPr>
          <p:cNvPr id="6" name="Obrázek 5"/>
          <p:cNvPicPr/>
          <p:nvPr/>
        </p:nvPicPr>
        <p:blipFill rotWithShape="1">
          <a:blip r:embed="rId2"/>
          <a:srcRect r="74641" b="40909"/>
          <a:stretch/>
        </p:blipFill>
        <p:spPr bwMode="auto">
          <a:xfrm>
            <a:off x="378452" y="1611943"/>
            <a:ext cx="4126606" cy="51294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1619672" y="4509120"/>
            <a:ext cx="42484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915816" y="3645024"/>
            <a:ext cx="2208851" cy="3866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64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136904" cy="16039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400" dirty="0" smtClean="0">
                <a:solidFill>
                  <a:prstClr val="black"/>
                </a:solidFill>
                <a:ea typeface="Calibri"/>
                <a:cs typeface="Times New Roman"/>
              </a:rPr>
              <a:t>Text </a:t>
            </a:r>
            <a:r>
              <a:rPr lang="cs-CZ" sz="4400" dirty="0">
                <a:solidFill>
                  <a:prstClr val="black"/>
                </a:solidFill>
                <a:ea typeface="Calibri"/>
                <a:cs typeface="Times New Roman"/>
              </a:rPr>
              <a:t>píšeme do textového pole můžeme ho vložit i do obrazce</a:t>
            </a:r>
            <a:r>
              <a:rPr lang="cs-CZ" sz="4400" dirty="0" smtClean="0">
                <a:solidFill>
                  <a:prstClr val="black"/>
                </a:solidFill>
                <a:ea typeface="Calibri"/>
                <a:cs typeface="Times New Roman"/>
              </a:rPr>
              <a:t>.</a:t>
            </a:r>
            <a:endParaRPr lang="cs-CZ" sz="4400" dirty="0"/>
          </a:p>
        </p:txBody>
      </p:sp>
      <p:sp>
        <p:nvSpPr>
          <p:cNvPr id="3" name="Obdélník 2"/>
          <p:cNvSpPr/>
          <p:nvPr/>
        </p:nvSpPr>
        <p:spPr>
          <a:xfrm>
            <a:off x="5529095" y="2399109"/>
            <a:ext cx="3147361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</a:pPr>
            <a:r>
              <a:rPr lang="cs-CZ" sz="3200" dirty="0" smtClean="0">
                <a:solidFill>
                  <a:prstClr val="black"/>
                </a:solidFill>
                <a:ea typeface="Calibri"/>
                <a:cs typeface="Times New Roman"/>
              </a:rPr>
              <a:t>Text </a:t>
            </a:r>
            <a:r>
              <a:rPr lang="cs-CZ" sz="3200" dirty="0">
                <a:solidFill>
                  <a:prstClr val="black"/>
                </a:solidFill>
                <a:ea typeface="Calibri"/>
                <a:cs typeface="Times New Roman"/>
              </a:rPr>
              <a:t>si upravíme v sekci </a:t>
            </a:r>
            <a:r>
              <a:rPr lang="cs-CZ" sz="3200" b="1" dirty="0">
                <a:solidFill>
                  <a:prstClr val="black"/>
                </a:solidFill>
                <a:ea typeface="Calibri"/>
                <a:cs typeface="Times New Roman"/>
              </a:rPr>
              <a:t>písmo</a:t>
            </a:r>
            <a:r>
              <a:rPr lang="cs-CZ" sz="3200" dirty="0">
                <a:solidFill>
                  <a:prstClr val="black"/>
                </a:solidFill>
                <a:ea typeface="Calibri"/>
                <a:cs typeface="Times New Roman"/>
              </a:rPr>
              <a:t> na kartě </a:t>
            </a:r>
            <a:r>
              <a:rPr lang="cs-CZ" sz="3200" b="1" dirty="0">
                <a:solidFill>
                  <a:prstClr val="black"/>
                </a:solidFill>
                <a:ea typeface="Calibri"/>
                <a:cs typeface="Times New Roman"/>
              </a:rPr>
              <a:t>domů</a:t>
            </a:r>
            <a:r>
              <a:rPr lang="cs-CZ" sz="3200" dirty="0">
                <a:solidFill>
                  <a:prstClr val="black"/>
                </a:solidFill>
                <a:ea typeface="Calibri"/>
                <a:cs typeface="Times New Roman"/>
              </a:rPr>
              <a:t>, můžeme vložit i odrážky</a:t>
            </a:r>
          </a:p>
        </p:txBody>
      </p:sp>
      <p:sp>
        <p:nvSpPr>
          <p:cNvPr id="4" name="Vývojový diagram: děrná páska 3"/>
          <p:cNvSpPr/>
          <p:nvPr/>
        </p:nvSpPr>
        <p:spPr>
          <a:xfrm>
            <a:off x="539552" y="2008629"/>
            <a:ext cx="3759937" cy="403244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itchFamily="34" charset="0"/>
              <a:buChar char="•"/>
            </a:pPr>
            <a:r>
              <a:rPr lang="cs-CZ" sz="4400" dirty="0" smtClean="0"/>
              <a:t>1. </a:t>
            </a:r>
            <a:r>
              <a:rPr lang="cs-CZ" sz="4000" dirty="0" smtClean="0"/>
              <a:t>stupeň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4000" dirty="0" smtClean="0"/>
              <a:t>2. stupeň</a:t>
            </a:r>
          </a:p>
          <a:p>
            <a:pPr marL="285750" indent="-285750" algn="ctr">
              <a:buFont typeface="Arial" pitchFamily="34" charset="0"/>
              <a:buChar char="•"/>
            </a:pPr>
            <a:endParaRPr lang="cs-CZ" sz="40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3712484" y="5811361"/>
            <a:ext cx="29477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Vyzkoušíme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6181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zdroje: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 </a:t>
            </a:r>
            <a:r>
              <a:rPr lang="cs-CZ" sz="2000" dirty="0" err="1" smtClean="0"/>
              <a:t>print</a:t>
            </a:r>
            <a:r>
              <a:rPr lang="cs-CZ" sz="2000" dirty="0" smtClean="0"/>
              <a:t> </a:t>
            </a:r>
            <a:r>
              <a:rPr lang="cs-CZ" sz="2000" dirty="0" err="1" smtClean="0"/>
              <a:t>screen</a:t>
            </a:r>
            <a:r>
              <a:rPr lang="cs-CZ" sz="2000" dirty="0" smtClean="0"/>
              <a:t> z programu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Microsoft PowerPoint 2010</a:t>
            </a:r>
            <a:r>
              <a:rPr lang="cs-CZ" sz="2000" dirty="0" smtClean="0"/>
              <a:t>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21420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209</Words>
  <Application>Microsoft Office PowerPoint</Application>
  <PresentationFormat>Předvádění na obrazovce (4:3)</PresentationFormat>
  <Paragraphs>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Začínáme pozadím: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18</cp:revision>
  <dcterms:created xsi:type="dcterms:W3CDTF">2012-05-09T17:45:05Z</dcterms:created>
  <dcterms:modified xsi:type="dcterms:W3CDTF">2012-05-30T21:20:55Z</dcterms:modified>
</cp:coreProperties>
</file>