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67" r:id="rId2"/>
    <p:sldId id="268" r:id="rId3"/>
    <p:sldId id="256" r:id="rId4"/>
    <p:sldId id="270" r:id="rId5"/>
    <p:sldId id="275" r:id="rId6"/>
    <p:sldId id="272" r:id="rId7"/>
    <p:sldId id="271" r:id="rId8"/>
    <p:sldId id="273" r:id="rId9"/>
    <p:sldId id="274" r:id="rId10"/>
    <p:sldId id="276" r:id="rId11"/>
    <p:sldId id="277" r:id="rId12"/>
    <p:sldId id="278" r:id="rId13"/>
    <p:sldId id="269" r:id="rId14"/>
    <p:sldId id="27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VY_32_INOVACE_11_</a:t>
          </a:r>
          <a:r>
            <a:rPr lang="cs-CZ" sz="2000" smtClean="0">
              <a:latin typeface="Arial" charset="0"/>
            </a:rPr>
            <a:t>Světadíly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8B7CEF-A212-4C13-A811-5BCEF40554E9}" type="presOf" srcId="{4C35D32F-0EAB-4CD7-82EE-45574DC2A586}" destId="{890E4F0B-2866-4A3F-A3C7-2A14B1797930}" srcOrd="1" destOrd="0" presId="urn:microsoft.com/office/officeart/2005/8/layout/target3"/>
    <dgm:cxn modelId="{9CF2100E-A3E9-4ECA-8316-8E6AA5CA584E}" type="presOf" srcId="{D1B46980-6531-4606-95E6-44980827E919}" destId="{6140AFEC-043D-4C43-A2F9-D0F5331DF3A3}" srcOrd="0" destOrd="0" presId="urn:microsoft.com/office/officeart/2005/8/layout/target3"/>
    <dgm:cxn modelId="{0C0560E7-ABAD-4593-B478-53F19CAE0927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4AA1DBF-1944-497E-ACB8-F31DA07BB2FB}" type="presOf" srcId="{4C35D32F-0EAB-4CD7-82EE-45574DC2A586}" destId="{8BEBB6EC-1DAA-4CAC-8A25-BC0FCBD5DBD5}" srcOrd="0" destOrd="0" presId="urn:microsoft.com/office/officeart/2005/8/layout/target3"/>
    <dgm:cxn modelId="{5507B7AE-2D3A-49B6-994A-F6990093E95E}" type="presOf" srcId="{757F3AB3-0718-4624-B441-E567A8F0AB56}" destId="{333A1088-737F-45CB-B68E-254E46348037}" srcOrd="0" destOrd="0" presId="urn:microsoft.com/office/officeart/2005/8/layout/target3"/>
    <dgm:cxn modelId="{E521B30B-3F02-4EC8-813C-954FBD3A6812}" type="presOf" srcId="{D1B46980-6531-4606-95E6-44980827E919}" destId="{2BE915AB-18AA-4053-B92C-3BFC9ED204BB}" srcOrd="1" destOrd="0" presId="urn:microsoft.com/office/officeart/2005/8/layout/target3"/>
    <dgm:cxn modelId="{82CFC13A-1664-40CD-9918-FE9F8DCC75D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C516E4-4BF4-47E7-A42A-D509F4B00365}" type="presOf" srcId="{B651F6E3-6281-48DB-9319-2AEAFDAE7572}" destId="{619D679B-A015-4ECF-8348-D1034C574F40}" srcOrd="0" destOrd="0" presId="urn:microsoft.com/office/officeart/2005/8/layout/target3"/>
    <dgm:cxn modelId="{C4A3F747-7F93-456A-A1CD-9AA7AB2C60DC}" type="presOf" srcId="{D1D4F407-5343-4D3F-B5B9-D407B03CAEB4}" destId="{D005CE8C-CC26-4C3E-AC11-E15060ECD759}" srcOrd="0" destOrd="0" presId="urn:microsoft.com/office/officeart/2005/8/layout/target3"/>
    <dgm:cxn modelId="{15BBBE0A-075B-47CF-96A0-0743E930902F}" type="presOf" srcId="{D8197B8C-B260-4A16-BDF4-0947B075E274}" destId="{5A5FFA88-C948-4069-8E93-59FA12366E83}" srcOrd="1" destOrd="0" presId="urn:microsoft.com/office/officeart/2005/8/layout/target3"/>
    <dgm:cxn modelId="{4D0948CC-40C3-49D5-BA74-0C71F8382D94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8FE0E7-AC2F-462E-B32B-EF65D466EAD8}" type="presParOf" srcId="{333A1088-737F-45CB-B68E-254E46348037}" destId="{F5ABB229-8D3B-4694-996A-96F23CF14429}" srcOrd="0" destOrd="0" presId="urn:microsoft.com/office/officeart/2005/8/layout/target3"/>
    <dgm:cxn modelId="{FCAEC59C-9F72-44DF-87AD-A5294D485815}" type="presParOf" srcId="{333A1088-737F-45CB-B68E-254E46348037}" destId="{F41139FD-01EE-4571-8B17-4FB00FC51163}" srcOrd="1" destOrd="0" presId="urn:microsoft.com/office/officeart/2005/8/layout/target3"/>
    <dgm:cxn modelId="{5A5EB658-1E3E-461C-A517-A318ABE1E488}" type="presParOf" srcId="{333A1088-737F-45CB-B68E-254E46348037}" destId="{D005CE8C-CC26-4C3E-AC11-E15060ECD759}" srcOrd="2" destOrd="0" presId="urn:microsoft.com/office/officeart/2005/8/layout/target3"/>
    <dgm:cxn modelId="{6077C8D6-F5A1-4F84-98A6-5145D76D8017}" type="presParOf" srcId="{333A1088-737F-45CB-B68E-254E46348037}" destId="{2C702D82-9B77-49B7-9568-BB8EB47C3372}" srcOrd="3" destOrd="0" presId="urn:microsoft.com/office/officeart/2005/8/layout/target3"/>
    <dgm:cxn modelId="{D544959A-DD50-488B-8558-E3A2A87E805E}" type="presParOf" srcId="{333A1088-737F-45CB-B68E-254E46348037}" destId="{A52A0455-90FF-4808-ABD0-F02540D31D5A}" srcOrd="4" destOrd="0" presId="urn:microsoft.com/office/officeart/2005/8/layout/target3"/>
    <dgm:cxn modelId="{C202E4EB-800F-44EC-BF50-974843A51889}" type="presParOf" srcId="{333A1088-737F-45CB-B68E-254E46348037}" destId="{6140AFEC-043D-4C43-A2F9-D0F5331DF3A3}" srcOrd="5" destOrd="0" presId="urn:microsoft.com/office/officeart/2005/8/layout/target3"/>
    <dgm:cxn modelId="{0D588139-C0A5-4D53-AD7A-176A658CEE0B}" type="presParOf" srcId="{333A1088-737F-45CB-B68E-254E46348037}" destId="{9358AC05-5D7D-4327-9F80-1AD486AEA664}" srcOrd="6" destOrd="0" presId="urn:microsoft.com/office/officeart/2005/8/layout/target3"/>
    <dgm:cxn modelId="{E398E76F-7F38-426C-806C-A3378B9C68C2}" type="presParOf" srcId="{333A1088-737F-45CB-B68E-254E46348037}" destId="{313FC574-E1CD-4FB4-B054-0B805CE0447D}" srcOrd="7" destOrd="0" presId="urn:microsoft.com/office/officeart/2005/8/layout/target3"/>
    <dgm:cxn modelId="{97A62EF0-AAFC-4B05-9255-E9F1119B26D9}" type="presParOf" srcId="{333A1088-737F-45CB-B68E-254E46348037}" destId="{619D679B-A015-4ECF-8348-D1034C574F40}" srcOrd="8" destOrd="0" presId="urn:microsoft.com/office/officeart/2005/8/layout/target3"/>
    <dgm:cxn modelId="{D1AC8FC3-2A84-42D9-AD83-26B3D7E104C0}" type="presParOf" srcId="{333A1088-737F-45CB-B68E-254E46348037}" destId="{322283A8-4A27-4CDA-BAE3-F381106A9174}" srcOrd="9" destOrd="0" presId="urn:microsoft.com/office/officeart/2005/8/layout/target3"/>
    <dgm:cxn modelId="{67B72D38-5B99-4F41-AC07-C15240E3824A}" type="presParOf" srcId="{333A1088-737F-45CB-B68E-254E46348037}" destId="{FFC9F71D-1B4F-4AD9-A4A6-86ADEFC8AF5C}" srcOrd="10" destOrd="0" presId="urn:microsoft.com/office/officeart/2005/8/layout/target3"/>
    <dgm:cxn modelId="{2A1F63E3-9372-4BD2-ABD4-404AA6F7721C}" type="presParOf" srcId="{333A1088-737F-45CB-B68E-254E46348037}" destId="{25B08C86-7E15-44DC-BE7F-FFB55DD49D12}" srcOrd="11" destOrd="0" presId="urn:microsoft.com/office/officeart/2005/8/layout/target3"/>
    <dgm:cxn modelId="{0858921E-557A-45EA-9C59-17154B97E4D9}" type="presParOf" srcId="{333A1088-737F-45CB-B68E-254E46348037}" destId="{76644BE8-9D7C-4C09-B250-3D10AF48CBB7}" srcOrd="12" destOrd="0" presId="urn:microsoft.com/office/officeart/2005/8/layout/target3"/>
    <dgm:cxn modelId="{A390FEA2-E682-4B72-8525-FFACE100AB6E}" type="presParOf" srcId="{333A1088-737F-45CB-B68E-254E46348037}" destId="{EE85B701-7295-41C0-BA7A-34D3756A2AE6}" srcOrd="13" destOrd="0" presId="urn:microsoft.com/office/officeart/2005/8/layout/target3"/>
    <dgm:cxn modelId="{AE26F064-9D4D-47E2-9D9B-7CF79C672062}" type="presParOf" srcId="{333A1088-737F-45CB-B68E-254E46348037}" destId="{8BEBB6EC-1DAA-4CAC-8A25-BC0FCBD5DBD5}" srcOrd="14" destOrd="0" presId="urn:microsoft.com/office/officeart/2005/8/layout/target3"/>
    <dgm:cxn modelId="{E90767DF-6255-4882-8F12-BF6C6BCA511D}" type="presParOf" srcId="{333A1088-737F-45CB-B68E-254E46348037}" destId="{AED2198E-93D5-4001-81B4-73124B309672}" srcOrd="15" destOrd="0" presId="urn:microsoft.com/office/officeart/2005/8/layout/target3"/>
    <dgm:cxn modelId="{ED7CD257-452C-4F0F-AB27-09D0AEE0505A}" type="presParOf" srcId="{333A1088-737F-45CB-B68E-254E46348037}" destId="{2BE915AB-18AA-4053-B92C-3BFC9ED204BB}" srcOrd="16" destOrd="0" presId="urn:microsoft.com/office/officeart/2005/8/layout/target3"/>
    <dgm:cxn modelId="{D56CB6DE-86B1-4CB6-8EAC-44D07A7F9307}" type="presParOf" srcId="{333A1088-737F-45CB-B68E-254E46348037}" destId="{6BB5E863-4638-4E1D-BFDE-399D028AC4ED}" srcOrd="17" destOrd="0" presId="urn:microsoft.com/office/officeart/2005/8/layout/target3"/>
    <dgm:cxn modelId="{1FC5BAE6-C8EF-45FA-BC06-77899207A7BD}" type="presParOf" srcId="{333A1088-737F-45CB-B68E-254E46348037}" destId="{5A5FFA88-C948-4069-8E93-59FA12366E83}" srcOrd="18" destOrd="0" presId="urn:microsoft.com/office/officeart/2005/8/layout/target3"/>
    <dgm:cxn modelId="{C0B1BA9C-C261-414D-AAC3-012CC96D14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VY_32_INOVACE_11_</a:t>
          </a:r>
          <a:r>
            <a:rPr lang="cs-CZ" sz="2000" kern="1200" smtClean="0">
              <a:latin typeface="Arial" charset="0"/>
            </a:rPr>
            <a:t>Světadíly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404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404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9F0E0C2-5651-40BF-867D-8C7C8DF75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235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5418D3-D416-4CED-B145-77DECB070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464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1E7E8-011E-466F-9E6D-D772783FD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939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A1E36E-8491-4AD6-98E4-8C03834D26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1919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14AC3-D532-4EEF-ADDC-AE1776E77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541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7A0A65-C950-4DAB-9ACE-81831C6C9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370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A9D576-F99C-4D70-8EBB-0BC18C053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765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7CAC5E-46B0-42C8-BAD4-C1709DF18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912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3DF010-C9E6-486E-9C2F-7FC787AD2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819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C78C2C-A5CE-4575-A2F9-D4FEAA92E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727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74DA8B-DEBD-447A-85DB-E1644D0A0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158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kumimoji="1" lang="cs-CZ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01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2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02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00DB82C-1035-4953-9894-2EA498B280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k%C3%A9_Sundy" TargetMode="External"/><Relationship Id="rId2" Type="http://schemas.openxmlformats.org/officeDocument/2006/relationships/hyperlink" Target="http://cs.wikipedia.org/wiki/Jihov%C3%BDchodn%C3%AD_As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dala.hyperlinx.cz/narod/jvasie.html" TargetMode="External"/><Relationship Id="rId5" Type="http://schemas.openxmlformats.org/officeDocument/2006/relationships/hyperlink" Target="http://www.spectrumwellbeing.co.uk/buddhastoneseated30.jpg" TargetMode="External"/><Relationship Id="rId4" Type="http://schemas.openxmlformats.org/officeDocument/2006/relationships/hyperlink" Target="http://en.wikipedia.org/wiki/File:Ph_physical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69224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3708400" y="908050"/>
            <a:ext cx="4654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</a:rPr>
              <a:t>ZŠ a MŠ Osoblaha, příspěvková organizace</a:t>
            </a:r>
          </a:p>
        </p:txBody>
      </p:sp>
      <p:sp>
        <p:nvSpPr>
          <p:cNvPr id="3077" name="Text Box 7"/>
          <p:cNvSpPr txBox="1">
            <a:spLocks noChangeArrowheads="1"/>
          </p:cNvSpPr>
          <p:nvPr/>
        </p:nvSpPr>
        <p:spPr bwMode="auto">
          <a:xfrm>
            <a:off x="2895600" y="1289050"/>
            <a:ext cx="1873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</a:rPr>
              <a:t>Alena Carbolová</a:t>
            </a:r>
          </a:p>
        </p:txBody>
      </p:sp>
      <p:sp>
        <p:nvSpPr>
          <p:cNvPr id="3079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2032000" cy="369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</a:rPr>
              <a:t>Jihovýchodní Asie</a:t>
            </a:r>
          </a:p>
        </p:txBody>
      </p:sp>
      <p:sp>
        <p:nvSpPr>
          <p:cNvPr id="3080" name="TextovéPole 1"/>
          <p:cNvSpPr txBox="1">
            <a:spLocks noChangeArrowheads="1"/>
          </p:cNvSpPr>
          <p:nvPr/>
        </p:nvSpPr>
        <p:spPr bwMode="auto">
          <a:xfrm>
            <a:off x="3132138" y="3789363"/>
            <a:ext cx="38877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Poloha, souostroví, státy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913" y="2205038"/>
          <a:ext cx="6408738" cy="2481262"/>
        </p:xfrm>
        <a:graphic>
          <a:graphicData uri="http://schemas.openxmlformats.org/drawingml/2006/table">
            <a:tbl>
              <a:tblPr/>
              <a:tblGrid>
                <a:gridCol w="3204369"/>
                <a:gridCol w="3204369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leden 2011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738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 této prezentaci se žáci seznámí s polohou , obyvatelstvem, zemědělstvím    a státy Jihovýchodní  Asie. Její součástí je vyhledávání  nově získaných informací na mapě. </a:t>
                      </a:r>
                    </a:p>
                  </a:txBody>
                  <a:tcPr marT="45740" marB="4574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371600" y="1676400"/>
            <a:ext cx="7772400" cy="1462088"/>
          </a:xfrm>
        </p:spPr>
        <p:txBody>
          <a:bodyPr/>
          <a:lstStyle/>
          <a:p>
            <a:pPr eaLnBrk="1" hangingPunct="1"/>
            <a:r>
              <a:rPr lang="cs-CZ" smtClean="0"/>
              <a:t>  JIHOVÝCHODNÍ  ASIE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Poloha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Poloostrov Zadní Indie</a:t>
            </a:r>
          </a:p>
          <a:p>
            <a:r>
              <a:rPr lang="cs-CZ" smtClean="0"/>
              <a:t>Malajský poloostrov</a:t>
            </a:r>
          </a:p>
          <a:p>
            <a:r>
              <a:rPr lang="cs-CZ" smtClean="0"/>
              <a:t>Velké a Malé Sundy</a:t>
            </a:r>
          </a:p>
          <a:p>
            <a:r>
              <a:rPr lang="cs-CZ" smtClean="0"/>
              <a:t>Filipíny</a:t>
            </a:r>
          </a:p>
          <a:p>
            <a:r>
              <a:rPr lang="cs-CZ" smtClean="0"/>
              <a:t>Tropický klimatický pás</a:t>
            </a:r>
          </a:p>
          <a:p>
            <a:r>
              <a:rPr lang="cs-CZ" smtClean="0"/>
              <a:t>Velký vliv monzunů ( hodně srážek )</a:t>
            </a:r>
          </a:p>
          <a:p>
            <a:r>
              <a:rPr lang="cs-CZ" smtClean="0"/>
              <a:t>Množství činných sopek, zemětřesení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6250"/>
            <a:ext cx="5191125" cy="614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47813" y="587692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1.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Velké Sundy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Sumatra, Borneo (Kalimantan), Jáva, Sulawesi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997200"/>
            <a:ext cx="5154613" cy="349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43213" y="5949950"/>
            <a:ext cx="4333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2.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116013" y="260350"/>
            <a:ext cx="7793037" cy="1462088"/>
          </a:xfrm>
        </p:spPr>
        <p:txBody>
          <a:bodyPr/>
          <a:lstStyle/>
          <a:p>
            <a:r>
              <a:rPr lang="cs-CZ" sz="3600" smtClean="0"/>
              <a:t>Filipíny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116013" y="1989138"/>
            <a:ext cx="7772400" cy="4114800"/>
          </a:xfrm>
        </p:spPr>
        <p:txBody>
          <a:bodyPr/>
          <a:lstStyle/>
          <a:p>
            <a:r>
              <a:rPr lang="cs-CZ" smtClean="0"/>
              <a:t>Mindanao</a:t>
            </a:r>
          </a:p>
          <a:p>
            <a:r>
              <a:rPr lang="cs-CZ" smtClean="0"/>
              <a:t>Luzon</a:t>
            </a:r>
          </a:p>
          <a:p>
            <a:r>
              <a:rPr lang="cs-CZ" smtClean="0"/>
              <a:t>Samar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08400" y="5949950"/>
            <a:ext cx="5032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3.</a:t>
            </a:r>
          </a:p>
        </p:txBody>
      </p:sp>
      <p:pic>
        <p:nvPicPr>
          <p:cNvPr id="9221" name="Picture 7" descr="File:Ph physical 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622300"/>
            <a:ext cx="3638550" cy="569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utoUpdateAnimBg="0"/>
      <p:bldP spid="10" grpId="0" autoUpdateAnimBg="0"/>
      <p:bldP spid="1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Zemědělství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Rýže, kukuřice, palma kokosová a olejná, tropické ovoce</a:t>
            </a:r>
          </a:p>
          <a:p>
            <a:r>
              <a:rPr lang="cs-CZ" smtClean="0"/>
              <a:t>Koření (hřebíček, muškát, pepř)</a:t>
            </a:r>
          </a:p>
          <a:p>
            <a:r>
              <a:rPr lang="cs-CZ" smtClean="0"/>
              <a:t>Kaučukovník, těžba vzácného dřeva (eben)</a:t>
            </a:r>
          </a:p>
          <a:p>
            <a:r>
              <a:rPr lang="cs-CZ" smtClean="0"/>
              <a:t>Chov buvolů, skotu, rybolov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Nerostné bohatství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Ropa (Indonésie)</a:t>
            </a:r>
          </a:p>
          <a:p>
            <a:r>
              <a:rPr lang="cs-CZ" smtClean="0"/>
              <a:t>Cín (Malajsie)</a:t>
            </a:r>
          </a:p>
          <a:p>
            <a:r>
              <a:rPr lang="cs-CZ" smtClean="0"/>
              <a:t>Železná ruda</a:t>
            </a:r>
          </a:p>
          <a:p>
            <a:r>
              <a:rPr lang="cs-CZ" smtClean="0"/>
              <a:t>Zemní plyn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Patří ke žluté rase</a:t>
            </a:r>
          </a:p>
          <a:p>
            <a:r>
              <a:rPr lang="cs-CZ" smtClean="0"/>
              <a:t>Náboženství - buddhismus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3357563"/>
            <a:ext cx="2592387" cy="325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411413" y="6092825"/>
            <a:ext cx="504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4.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2400" dirty="0" smtClean="0"/>
              <a:t>Státy Zadní Indie</a:t>
            </a:r>
          </a:p>
          <a:p>
            <a:pPr lvl="1">
              <a:defRPr/>
            </a:pPr>
            <a:r>
              <a:rPr lang="cs-CZ" sz="2400" dirty="0" smtClean="0"/>
              <a:t>Barma (Myanmar)</a:t>
            </a:r>
          </a:p>
          <a:p>
            <a:pPr lvl="1">
              <a:defRPr/>
            </a:pPr>
            <a:r>
              <a:rPr lang="cs-CZ" sz="2400" dirty="0" smtClean="0"/>
              <a:t>Laos</a:t>
            </a:r>
          </a:p>
          <a:p>
            <a:pPr lvl="1">
              <a:defRPr/>
            </a:pPr>
            <a:r>
              <a:rPr lang="cs-CZ" sz="2400" dirty="0" smtClean="0"/>
              <a:t>Vietnam</a:t>
            </a:r>
          </a:p>
          <a:p>
            <a:pPr lvl="1">
              <a:defRPr/>
            </a:pPr>
            <a:r>
              <a:rPr lang="cs-CZ" sz="2400" dirty="0" smtClean="0"/>
              <a:t>Thajsko</a:t>
            </a:r>
          </a:p>
          <a:p>
            <a:pPr>
              <a:defRPr/>
            </a:pPr>
            <a:r>
              <a:rPr lang="cs-CZ" sz="2400" dirty="0" smtClean="0"/>
              <a:t>Malajsie</a:t>
            </a:r>
          </a:p>
          <a:p>
            <a:pPr>
              <a:defRPr/>
            </a:pPr>
            <a:r>
              <a:rPr lang="cs-CZ" sz="2400" dirty="0" smtClean="0"/>
              <a:t>Ostrovní státy</a:t>
            </a:r>
          </a:p>
          <a:p>
            <a:pPr lvl="1">
              <a:defRPr/>
            </a:pPr>
            <a:r>
              <a:rPr lang="cs-CZ" sz="2400" dirty="0" smtClean="0"/>
              <a:t>Singapur</a:t>
            </a:r>
          </a:p>
          <a:p>
            <a:pPr lvl="1">
              <a:defRPr/>
            </a:pPr>
            <a:r>
              <a:rPr lang="cs-CZ" sz="2400" dirty="0" smtClean="0"/>
              <a:t>Filipíny</a:t>
            </a:r>
          </a:p>
          <a:p>
            <a:pPr lvl="1">
              <a:defRPr/>
            </a:pPr>
            <a:r>
              <a:rPr lang="cs-CZ" sz="2400" dirty="0" smtClean="0"/>
              <a:t>Indonésie</a:t>
            </a:r>
          </a:p>
          <a:p>
            <a:pPr lvl="1">
              <a:defRPr/>
            </a:pPr>
            <a:r>
              <a:rPr lang="cs-CZ" sz="2400" dirty="0" smtClean="0"/>
              <a:t>Brunej</a:t>
            </a:r>
          </a:p>
          <a:p>
            <a:pPr marL="457200" lvl="1" indent="0">
              <a:buFont typeface="Wingdings" pitchFamily="2" charset="2"/>
              <a:buNone/>
              <a:defRPr/>
            </a:pPr>
            <a:r>
              <a:rPr lang="cs-CZ" sz="1800" dirty="0"/>
              <a:t> </a:t>
            </a:r>
            <a:r>
              <a:rPr lang="cs-CZ" sz="1800" dirty="0" smtClean="0"/>
              <a:t> </a:t>
            </a:r>
          </a:p>
          <a:p>
            <a:pPr marL="457200" lvl="1" indent="0">
              <a:buFont typeface="Wingdings" pitchFamily="2" charset="2"/>
              <a:buNone/>
              <a:defRPr/>
            </a:pPr>
            <a:endParaRPr lang="cs-CZ" dirty="0" smtClean="0"/>
          </a:p>
          <a:p>
            <a:pPr lvl="2"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Zlatý trojúhelník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Oblast na pomezí Barmy, Thajska a Laosu, která je známá především výrobou opia a heroinu</a:t>
            </a:r>
          </a:p>
          <a:p>
            <a:r>
              <a:rPr lang="cs-CZ" smtClean="0"/>
              <a:t>Za šíření drog hrozí vysoké tresty         (okolo 50 let vězení)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00113" y="587692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/>
              <a:t>5.</a:t>
            </a:r>
          </a:p>
        </p:txBody>
      </p:sp>
      <p:pic>
        <p:nvPicPr>
          <p:cNvPr id="1536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487363"/>
            <a:ext cx="6496050" cy="531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>
                <a:hlinkClick r:id="rId2"/>
              </a:rPr>
              <a:t>1.http://cs.wikipedia.org/wiki/Jihov%C3%BDchodn%C3%AD_Asie</a:t>
            </a:r>
            <a:endParaRPr lang="cs-CZ" sz="1800" smtClean="0"/>
          </a:p>
          <a:p>
            <a:r>
              <a:rPr lang="cs-CZ" sz="1800" smtClean="0">
                <a:hlinkClick r:id="rId3"/>
              </a:rPr>
              <a:t>2.http://cs.wikipedia.org/wiki/Velk%C3%A9_Sundy</a:t>
            </a:r>
            <a:endParaRPr lang="cs-CZ" sz="1800" smtClean="0"/>
          </a:p>
          <a:p>
            <a:r>
              <a:rPr lang="cs-CZ" sz="1800" smtClean="0">
                <a:hlinkClick r:id="rId4"/>
              </a:rPr>
              <a:t>3.http://en.wikipedia.org/wiki/File:Ph_physical_map.png</a:t>
            </a:r>
            <a:endParaRPr lang="cs-CZ" sz="1800" smtClean="0"/>
          </a:p>
          <a:p>
            <a:r>
              <a:rPr lang="cs-CZ" sz="1800" smtClean="0"/>
              <a:t>4. </a:t>
            </a:r>
            <a:r>
              <a:rPr lang="cs-CZ" sz="1800" u="sng" smtClean="0">
                <a:hlinkClick r:id="rId5"/>
              </a:rPr>
              <a:t>http://www.spectrumwellbeing.co.uk/buddhastoneseated30.jpg</a:t>
            </a:r>
            <a:r>
              <a:rPr lang="cs-CZ" sz="1800" smtClean="0"/>
              <a:t> </a:t>
            </a:r>
          </a:p>
          <a:p>
            <a:r>
              <a:rPr lang="cs-CZ" sz="1800" smtClean="0">
                <a:hlinkClick r:id="rId6"/>
              </a:rPr>
              <a:t>5. http://dadala.hyperlinx.cz/narod/jvasie.html</a:t>
            </a:r>
            <a:endParaRPr lang="cs-CZ" sz="1800" smtClean="0"/>
          </a:p>
          <a:p>
            <a:r>
              <a:rPr lang="cs-CZ" sz="1800" smtClean="0"/>
              <a:t>Zeměpis pro 6. a 7. ročník základní školy – Fortuna 1997</a:t>
            </a:r>
          </a:p>
          <a:p>
            <a:endParaRPr lang="cs-CZ" sz="1800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ěsice">
  <a:themeElements>
    <a:clrScheme name="Směsice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Směs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měsic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měsice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měsic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405</TotalTime>
  <Words>260</Words>
  <Application>Microsoft Office PowerPoint</Application>
  <PresentationFormat>Předvádění na obrazovce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Směsice</vt:lpstr>
      <vt:lpstr>Prezentace aplikace PowerPoint</vt:lpstr>
      <vt:lpstr>Prezentace aplikace PowerPoint</vt:lpstr>
      <vt:lpstr>  JIHOVÝCHODNÍ  ASIE</vt:lpstr>
      <vt:lpstr>Poloha</vt:lpstr>
      <vt:lpstr>Prezentace aplikace PowerPoint</vt:lpstr>
      <vt:lpstr>Velké Sundy</vt:lpstr>
      <vt:lpstr>Filipíny </vt:lpstr>
      <vt:lpstr>Zemědělství</vt:lpstr>
      <vt:lpstr>Nerostné bohatství</vt:lpstr>
      <vt:lpstr>Obyvatelstvo</vt:lpstr>
      <vt:lpstr>Státy</vt:lpstr>
      <vt:lpstr>Zlatý trojúhelník</vt:lpstr>
      <vt:lpstr>Prezentace aplikace PowerPoint</vt:lpstr>
      <vt:lpstr>Odkazy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Amplifer_1</dc:creator>
  <cp:lastModifiedBy>Zetel</cp:lastModifiedBy>
  <cp:revision>29</cp:revision>
  <dcterms:created xsi:type="dcterms:W3CDTF">2011-11-19T20:07:00Z</dcterms:created>
  <dcterms:modified xsi:type="dcterms:W3CDTF">2012-06-01T08:36:44Z</dcterms:modified>
</cp:coreProperties>
</file>