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Zdenka\Desktop\DUM\spolužáci, barvy, části obličeje\IMG_20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1165324"/>
            <a:ext cx="9403771" cy="569267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0"/>
            <a:ext cx="7772400" cy="1470025"/>
          </a:xfrm>
        </p:spPr>
        <p:txBody>
          <a:bodyPr>
            <a:normAutofit/>
          </a:bodyPr>
          <a:lstStyle/>
          <a:p>
            <a:r>
              <a:rPr lang="cs-CZ" sz="6600" b="1" dirty="0" smtClean="0"/>
              <a:t>Znám své spolužáky</a:t>
            </a:r>
            <a:endParaRPr lang="cs-CZ" sz="6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573016"/>
            <a:ext cx="6400800" cy="1752600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bg1"/>
                </a:solidFill>
              </a:rPr>
              <a:t>Jak se jmenuje?</a:t>
            </a:r>
            <a:endParaRPr lang="cs-CZ" sz="5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MICHAL</a:t>
            </a:r>
            <a:endParaRPr lang="cs-CZ" sz="5400" b="1" dirty="0"/>
          </a:p>
        </p:txBody>
      </p:sp>
      <p:pic>
        <p:nvPicPr>
          <p:cNvPr id="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051" name="Picture 3" descr="C:\Users\Zdenka\Desktop\DUM\spolužáci, barvy, části obličeje\michal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60461" y="1600200"/>
            <a:ext cx="402307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DENIS</a:t>
            </a:r>
            <a:endParaRPr lang="cs-CZ" sz="5400" b="1" dirty="0"/>
          </a:p>
        </p:txBody>
      </p:sp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074" name="Picture 2" descr="C:\Users\Zdenka\Desktop\DUM\spolužáci, barvy, části obličeje\denis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31636" y="1600200"/>
            <a:ext cx="368072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ONDRA</a:t>
            </a:r>
            <a:endParaRPr lang="cs-CZ" sz="5400" b="1" dirty="0"/>
          </a:p>
        </p:txBody>
      </p:sp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4098" name="Picture 2" descr="C:\Users\Zdenka\Desktop\DUM\spolužáci, barvy, části obličeje\ondra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7308" y="1268760"/>
            <a:ext cx="3148868" cy="5589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RENÉ</a:t>
            </a:r>
            <a:endParaRPr lang="cs-CZ" sz="5400" b="1" dirty="0"/>
          </a:p>
        </p:txBody>
      </p:sp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5122" name="Picture 2" descr="C:\Users\Zdenka\Desktop\DUM\spolužáci, barvy, části obličeje\rené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234177"/>
            <a:ext cx="3168351" cy="56238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FILIP</a:t>
            </a:r>
            <a:endParaRPr lang="cs-CZ" sz="5400" b="1" dirty="0"/>
          </a:p>
        </p:txBody>
      </p:sp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6146" name="Picture 2" descr="C:\Users\Zdenka\Desktop\DUM\spolužáci, barvy, části obličeje\filip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234174"/>
            <a:ext cx="3168352" cy="5623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DIANA</a:t>
            </a:r>
            <a:endParaRPr lang="cs-CZ" sz="5400" b="1" dirty="0"/>
          </a:p>
        </p:txBody>
      </p:sp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7170" name="Picture 2" descr="C:\Users\Zdenka\Desktop\DUM\spolužáci, barvy, části obličeje\diana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234175"/>
            <a:ext cx="3168352" cy="5623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TOMÁŠ</a:t>
            </a:r>
            <a:endParaRPr lang="cs-CZ" sz="5400" b="1" dirty="0"/>
          </a:p>
        </p:txBody>
      </p:sp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8194" name="Picture 2" descr="C:\Users\Zdenka\Desktop\DUM\spolužáci, barvy, části obličeje\tomáš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600200"/>
            <a:ext cx="3172447" cy="52317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/>
              <a:t>Obrázky: vlastní archiv autora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284984"/>
            <a:ext cx="8229600" cy="284117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cap="small" dirty="0"/>
              <a:t>Střední škola, Základní škola a Mateřská škola, Karviná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Určeno pro „Rehabilitační třída – žák s TMP“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Zpracovala</a:t>
            </a:r>
            <a:r>
              <a:rPr lang="cs-CZ" dirty="0" smtClean="0"/>
              <a:t>: Mgr. </a:t>
            </a:r>
            <a:r>
              <a:rPr lang="cs-CZ" dirty="0" err="1" smtClean="0"/>
              <a:t>Galgaňáková</a:t>
            </a:r>
            <a:r>
              <a:rPr lang="cs-CZ" dirty="0" smtClean="0"/>
              <a:t> Zdeňka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45</Words>
  <Application>Microsoft Office PowerPoint</Application>
  <PresentationFormat>Předvádění na obrazovce (4:3)</PresentationFormat>
  <Paragraphs>18</Paragraphs>
  <Slides>9</Slides>
  <Notes>0</Notes>
  <HiddenSlides>0</HiddenSlides>
  <MMClips>7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Znám své spolužáky</vt:lpstr>
      <vt:lpstr>MICHAL</vt:lpstr>
      <vt:lpstr>DENIS</vt:lpstr>
      <vt:lpstr>ONDRA</vt:lpstr>
      <vt:lpstr>RENÉ</vt:lpstr>
      <vt:lpstr>FILIP</vt:lpstr>
      <vt:lpstr>DIANA</vt:lpstr>
      <vt:lpstr>TOMÁŠ</vt:lpstr>
      <vt:lpstr>Obrázky: vlastní archiv autora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Znám své spolužáky?</dc:title>
  <dc:creator>Zdenka</dc:creator>
  <cp:lastModifiedBy>pc</cp:lastModifiedBy>
  <cp:revision>5</cp:revision>
  <dcterms:created xsi:type="dcterms:W3CDTF">2012-01-08T14:12:26Z</dcterms:created>
  <dcterms:modified xsi:type="dcterms:W3CDTF">2012-03-02T18:16:59Z</dcterms:modified>
</cp:coreProperties>
</file>