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sldIdLst>
    <p:sldId id="257" r:id="rId3"/>
    <p:sldId id="277" r:id="rId4"/>
    <p:sldId id="278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9" r:id="rId14"/>
    <p:sldId id="27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0" r:id="rId23"/>
    <p:sldId id="291" r:id="rId24"/>
    <p:sldId id="292" r:id="rId25"/>
    <p:sldId id="293" r:id="rId26"/>
    <p:sldId id="294" r:id="rId27"/>
    <p:sldId id="295" r:id="rId28"/>
    <p:sldId id="296" r:id="rId29"/>
    <p:sldId id="297" r:id="rId30"/>
    <p:sldId id="298" r:id="rId31"/>
    <p:sldId id="299" r:id="rId32"/>
    <p:sldId id="300" r:id="rId33"/>
    <p:sldId id="301" r:id="rId34"/>
    <p:sldId id="303" r:id="rId35"/>
    <p:sldId id="304" r:id="rId36"/>
    <p:sldId id="305" r:id="rId37"/>
    <p:sldId id="306" r:id="rId38"/>
    <p:sldId id="308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3D06"/>
    <a:srgbClr val="E3801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5D486-F199-4DFA-B009-AA2385DF1AD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54EF-5952-4D98-8EF6-F29755021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5D486-F199-4DFA-B009-AA2385DF1AD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54EF-5952-4D98-8EF6-F29755021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5D486-F199-4DFA-B009-AA2385DF1AD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54EF-5952-4D98-8EF6-F29755021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5D486-F199-4DFA-B009-AA2385DF1AD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54EF-5952-4D98-8EF6-F29755021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5D486-F199-4DFA-B009-AA2385DF1AD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54EF-5952-4D98-8EF6-F29755021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5D486-F199-4DFA-B009-AA2385DF1AD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54EF-5952-4D98-8EF6-F29755021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5D486-F199-4DFA-B009-AA2385DF1AD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54EF-5952-4D98-8EF6-F29755021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5D486-F199-4DFA-B009-AA2385DF1AD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54EF-5952-4D98-8EF6-F29755021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5D486-F199-4DFA-B009-AA2385DF1AD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54EF-5952-4D98-8EF6-F29755021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5D486-F199-4DFA-B009-AA2385DF1AD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54EF-5952-4D98-8EF6-F29755021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5D486-F199-4DFA-B009-AA2385DF1AD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C54EF-5952-4D98-8EF6-F29755021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B5AB948-7020-4A6B-BD27-CE8F0ED5305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35" name="Rectangle 1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981200"/>
            <a:ext cx="7772400" cy="1143000"/>
          </a:xfrm>
        </p:spPr>
        <p:txBody>
          <a:bodyPr anchor="ctr"/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r>
              <a:rPr lang="fr-FR"/>
              <a:t>Cliquez pour modifier le style du titre du masque</a:t>
            </a:r>
          </a:p>
        </p:txBody>
      </p:sp>
      <p:sp>
        <p:nvSpPr>
          <p:cNvPr id="34836" name="Rectangle 2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2800"/>
            </a:lvl1pPr>
          </a:lstStyle>
          <a:p>
            <a:r>
              <a:rPr lang="fr-FR"/>
              <a:t>Cliquez pour modifier le style des sous-titres du masque</a:t>
            </a:r>
          </a:p>
        </p:txBody>
      </p:sp>
      <p:sp>
        <p:nvSpPr>
          <p:cNvPr id="34837" name="Rectangle 21"/>
          <p:cNvSpPr>
            <a:spLocks noGrp="1" noChangeArrowheads="1"/>
          </p:cNvSpPr>
          <p:nvPr>
            <p:ph type="dt" sz="quarter" idx="2"/>
          </p:nvPr>
        </p:nvSpPr>
        <p:spPr>
          <a:xfrm>
            <a:off x="439738" y="59896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34838" name="Rectangle 22"/>
          <p:cNvSpPr>
            <a:spLocks noGrp="1" noChangeArrowheads="1"/>
          </p:cNvSpPr>
          <p:nvPr>
            <p:ph type="ftr" sz="quarter" idx="3"/>
          </p:nvPr>
        </p:nvSpPr>
        <p:spPr>
          <a:xfrm>
            <a:off x="3135313" y="60023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34839" name="Rectangle 23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800850" y="597852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F54E39E8-4008-4409-B0FD-BBA9D17A2C3A}" type="slidenum">
              <a:rPr lang="fr-FR">
                <a:solidFill>
                  <a:srgbClr val="F8F8F8"/>
                </a:solidFill>
              </a:rPr>
              <a:pPr/>
              <a:t>‹#›</a:t>
            </a:fld>
            <a:endParaRPr lang="fr-FR">
              <a:solidFill>
                <a:srgbClr val="F8F8F8"/>
              </a:solidFill>
            </a:endParaRPr>
          </a:p>
        </p:txBody>
      </p:sp>
    </p:spTree>
  </p:cSld>
  <p:clrMapOvr>
    <a:masterClrMapping/>
  </p:clrMapOvr>
  <p:transition spd="med" advTm="3000">
    <p:fad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3491A9-635B-468A-B40E-37D23AF004C2}" type="slidenum">
              <a:rPr lang="fr-FR">
                <a:solidFill>
                  <a:srgbClr val="F8F8F8"/>
                </a:solidFill>
              </a:rPr>
              <a:pPr/>
              <a:t>‹#›</a:t>
            </a:fld>
            <a:endParaRPr lang="fr-FR">
              <a:solidFill>
                <a:srgbClr val="F8F8F8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2DDD51-EB5C-4B1A-AC5D-A6CB9FF309ED}" type="slidenum">
              <a:rPr lang="fr-FR">
                <a:solidFill>
                  <a:srgbClr val="F8F8F8"/>
                </a:solidFill>
              </a:rPr>
              <a:pPr/>
              <a:t>‹#›</a:t>
            </a:fld>
            <a:endParaRPr lang="fr-FR">
              <a:solidFill>
                <a:srgbClr val="F8F8F8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752600"/>
            <a:ext cx="3810000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52600"/>
            <a:ext cx="3810000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397D47-0298-40A3-AFF8-E95E4D641867}" type="slidenum">
              <a:rPr lang="fr-FR">
                <a:solidFill>
                  <a:srgbClr val="F8F8F8"/>
                </a:solidFill>
              </a:rPr>
              <a:pPr/>
              <a:t>‹#›</a:t>
            </a:fld>
            <a:endParaRPr lang="fr-FR">
              <a:solidFill>
                <a:srgbClr val="F8F8F8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90C85B-9B12-4F91-8E03-16F07C880A44}" type="slidenum">
              <a:rPr lang="fr-FR">
                <a:solidFill>
                  <a:srgbClr val="F8F8F8"/>
                </a:solidFill>
              </a:rPr>
              <a:pPr/>
              <a:t>‹#›</a:t>
            </a:fld>
            <a:endParaRPr lang="fr-FR">
              <a:solidFill>
                <a:srgbClr val="F8F8F8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E8C3C0-F7B1-4D4F-A650-B20A16E263FB}" type="slidenum">
              <a:rPr lang="fr-FR">
                <a:solidFill>
                  <a:srgbClr val="F8F8F8"/>
                </a:solidFill>
              </a:rPr>
              <a:pPr/>
              <a:t>‹#›</a:t>
            </a:fld>
            <a:endParaRPr lang="fr-FR">
              <a:solidFill>
                <a:srgbClr val="F8F8F8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97ED89-37DB-41D2-BA8F-C340D7E156A0}" type="slidenum">
              <a:rPr lang="fr-FR">
                <a:solidFill>
                  <a:srgbClr val="F8F8F8"/>
                </a:solidFill>
              </a:rPr>
              <a:pPr/>
              <a:t>‹#›</a:t>
            </a:fld>
            <a:endParaRPr lang="fr-FR">
              <a:solidFill>
                <a:srgbClr val="F8F8F8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F12188-7036-4F86-8A47-80F81B976AD6}" type="slidenum">
              <a:rPr lang="fr-FR">
                <a:solidFill>
                  <a:srgbClr val="F8F8F8"/>
                </a:solidFill>
              </a:rPr>
              <a:pPr/>
              <a:t>‹#›</a:t>
            </a:fld>
            <a:endParaRPr lang="fr-FR">
              <a:solidFill>
                <a:srgbClr val="F8F8F8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70A311-59C0-4B81-9E6A-1C7E7FCBB434}" type="slidenum">
              <a:rPr lang="fr-FR">
                <a:solidFill>
                  <a:srgbClr val="F8F8F8"/>
                </a:solidFill>
              </a:rPr>
              <a:pPr/>
              <a:t>‹#›</a:t>
            </a:fld>
            <a:endParaRPr lang="fr-FR">
              <a:solidFill>
                <a:srgbClr val="F8F8F8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23474C-B620-470B-ABC1-9A0BC2794D13}" type="slidenum">
              <a:rPr lang="fr-FR">
                <a:solidFill>
                  <a:srgbClr val="F8F8F8"/>
                </a:solidFill>
              </a:rPr>
              <a:pPr/>
              <a:t>‹#›</a:t>
            </a:fld>
            <a:endParaRPr lang="fr-FR">
              <a:solidFill>
                <a:srgbClr val="F8F8F8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3340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3340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fr-FR">
              <a:solidFill>
                <a:srgbClr val="F8F8F8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9DD031-5B73-450F-9B4F-0A790F8EE722}" type="slidenum">
              <a:rPr lang="fr-FR">
                <a:solidFill>
                  <a:srgbClr val="F8F8F8"/>
                </a:solidFill>
              </a:rPr>
              <a:pPr/>
              <a:t>‹#›</a:t>
            </a:fld>
            <a:endParaRPr lang="fr-FR">
              <a:solidFill>
                <a:srgbClr val="F8F8F8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45D486-F199-4DFA-B009-AA2385DF1AD0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DC54EF-5952-4D98-8EF6-F29755021A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17" name="Rectangle 25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fr-FR" smtClean="0"/>
              <a:t>Cliquez pour modifier le style du titre du masque</a:t>
            </a:r>
          </a:p>
        </p:txBody>
      </p:sp>
      <p:sp>
        <p:nvSpPr>
          <p:cNvPr id="33818" name="Rectangle 26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752600"/>
            <a:ext cx="777240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fr-FR" smtClean="0"/>
              <a:t>Cliquez pour 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</a:p>
        </p:txBody>
      </p:sp>
      <p:sp>
        <p:nvSpPr>
          <p:cNvPr id="33819" name="Rectangle 2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0198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kumimoji="0" sz="1400">
                <a:latin typeface="Times New Roman" pitchFamily="18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fr-FR">
              <a:solidFill>
                <a:srgbClr val="F8F8F8"/>
              </a:solidFill>
            </a:endParaRPr>
          </a:p>
        </p:txBody>
      </p:sp>
      <p:sp>
        <p:nvSpPr>
          <p:cNvPr id="33820" name="Rectangle 2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0198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kumimoji="0" sz="1400">
                <a:latin typeface="Times New Roman" pitchFamily="18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fr-FR">
              <a:solidFill>
                <a:srgbClr val="F8F8F8"/>
              </a:solidFill>
            </a:endParaRPr>
          </a:p>
        </p:txBody>
      </p:sp>
      <p:sp>
        <p:nvSpPr>
          <p:cNvPr id="33821" name="Rectangle 2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858000" y="60198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kumimoji="0" sz="1400">
                <a:latin typeface="Times New Roman" pitchFamily="18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E9B2FC4-19DA-44C5-AFC5-6106F4E30AF0}" type="slidenum">
              <a:rPr lang="fr-FR">
                <a:solidFill>
                  <a:srgbClr val="F8F8F8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fr-FR">
              <a:solidFill>
                <a:srgbClr val="F8F8F8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ransition spd="med" advTm="3000">
    <p:fade/>
  </p:transition>
  <p:txStyles>
    <p:titleStyle>
      <a:lvl1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hlink"/>
        </a:buClr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40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lideshare.net/tomlivre/compositions-floralespps" TargetMode="Externa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Zdenka\Desktop\DUM\spolužáci, barvy, části obličeje\IMG_205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08520" y="1165324"/>
            <a:ext cx="9403771" cy="569267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0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Znám své spolužáky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573016"/>
            <a:ext cx="6400800" cy="17526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Má oblíbená barva</a:t>
            </a:r>
            <a:endParaRPr lang="cs-CZ" sz="5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C:\Users\Zdenka\Desktop\pastelky\červená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2348880"/>
            <a:ext cx="6002805" cy="2379638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1  0.125 0.16655  C 0.125 0.25849  0.069 0.3331  0 0.3331  C -0.069 0.3331  -0.125 0.25849  -0.125 0.16655  C -0.125 0.07461  -0.069 0  0 0  Z" pathEditMode="relative" ptsTypes="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Users\Zdenka\Desktop\DUM\spolužáci, barvy, části obličeje\diana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-43968"/>
            <a:ext cx="3888432" cy="690196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292080" y="3645024"/>
            <a:ext cx="210185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DIANA</a:t>
            </a:r>
            <a:endParaRPr lang="cs-CZ" sz="5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C:\Users\Zdenka\Desktop\pastelky\zelená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852936"/>
            <a:ext cx="6356458" cy="252028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81481E-6 L 0.125 -0.11204 L 0.25 4.81481E-6 L 0.125 0.11203 L 4.16667E-6 4.81481E-6 Z " pathEditMode="relative" ptsTypes="F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Zdenka\Desktop\DUM\spolužáci, barvy, části obličeje\rené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0"/>
            <a:ext cx="3888432" cy="690196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940152" y="3501008"/>
            <a:ext cx="18742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RENÉ</a:t>
            </a:r>
            <a:endParaRPr lang="cs-CZ" sz="6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C:\Users\Zdenka\Desktop\pastelky\modrá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844824"/>
            <a:ext cx="6674722" cy="2646469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04 0.08933  C -0.049 0.108  -0.054 0.136  -0.054 0.16533  C -0.054 0.19867  -0.049 0.22533  -0.04 0.244  L 0 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Zdenka\Desktop\DUM\spolužáci, barvy, části obličeje\tomáš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0"/>
            <a:ext cx="4158615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940152" y="3645024"/>
            <a:ext cx="25701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TOMÁŠ</a:t>
            </a:r>
            <a:endParaRPr lang="cs-CZ" sz="60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C:\Users\Zdenka\Desktop\pastelky\řlutá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060848"/>
            <a:ext cx="6736226" cy="267085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29 0.12133  L 0.125 0.12133  L 0.048 0.196  L 0.077 0.31733  L 0 0.24267  L -0.077 0.31733  L -0.048 0.196  L -0.125 0.12133  L -0.029 0.12133  L 0 0  Z" pathEditMode="relative" ptsTypes="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Zdenka\Desktop\DUM\spolužáci, barvy, části obličeje\ondra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21521"/>
            <a:ext cx="3795199" cy="673647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796136" y="4005064"/>
            <a:ext cx="259718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ONDRA</a:t>
            </a:r>
            <a:endParaRPr lang="cs-CZ" sz="60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C:\Users\Zdenka\Desktop\pastelky\orange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276872"/>
            <a:ext cx="7082910" cy="280831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Zdenka\Desktop\DUM\spolužáci, barvy, části obličeje\denis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88640"/>
            <a:ext cx="5112568" cy="62866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444208" y="3717032"/>
            <a:ext cx="212109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E3801D"/>
                </a:solidFill>
              </a:rPr>
              <a:t>DENIS</a:t>
            </a:r>
            <a:endParaRPr lang="cs-CZ" sz="6000" b="1" dirty="0">
              <a:solidFill>
                <a:srgbClr val="E3801D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C:\Users\Zdenka\Desktop\pastelky\hnědá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1844824"/>
            <a:ext cx="7121794" cy="2823229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L 0.25 0.33333  L 0 0.33333  L 0 0  Z" pathEditMode="relative" ptsTypes="">
                                      <p:cBhvr>
                                        <p:cTn id="6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Zdenka\Desktop\DUM\spolužáci, barvy, části obličeje\filip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0"/>
            <a:ext cx="3863662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96136" y="3861048"/>
            <a:ext cx="168187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803D06"/>
                </a:solidFill>
              </a:rPr>
              <a:t>FILIP</a:t>
            </a:r>
            <a:endParaRPr lang="cs-CZ" sz="6000" b="1" dirty="0">
              <a:solidFill>
                <a:srgbClr val="803D0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 descr="C:\Users\Zdenka\Desktop\pastelky\bílá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2276872"/>
            <a:ext cx="7265812" cy="288032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-0.014 -0.00667  -0.029 -0.012  -0.044 -0.012  C -0.114 -0.012  -0.169 0.064  -0.169 0.156  C -0.169 0.24667  -0.114 0.32133  -0.044 0.32133  C -0.029 0.32133  -0.014 0.31733  0 0.31067  C -0.047 0.28667  -0.08 0.22667  -0.08 0.156  C -0.08 0.084  -0.047 0.024  0 0  Z" pathEditMode="relative" ptsTypes="">
                                      <p:cBhvr>
                                        <p:cTn id="6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C:\Users\Zdenka\Desktop\DUM\spolužáci, barvy, části obličeje\michal3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6672"/>
            <a:ext cx="5504611" cy="619268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156176" y="4653136"/>
            <a:ext cx="274786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</a:rPr>
              <a:t>MICHAL</a:t>
            </a:r>
            <a:endParaRPr lang="cs-CZ" sz="6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 advTm="3000">
    <p:zoom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461" name="Picture 5" descr="1P3_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572000" cy="6858000"/>
          </a:xfrm>
          <a:prstGeom prst="rect">
            <a:avLst/>
          </a:prstGeom>
          <a:noFill/>
        </p:spPr>
      </p:pic>
      <p:pic>
        <p:nvPicPr>
          <p:cNvPr id="147462" name="Picture 6" descr="1P3_P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0"/>
            <a:ext cx="4572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advTm="5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147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147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7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7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3000"/>
                                        <p:tgtEl>
                                          <p:spTgt spid="147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3000"/>
                                        <p:tgtEl>
                                          <p:spTgt spid="147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7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485" name="Picture 5" descr="1P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spd="slow" advTm="6500">
    <p:fade/>
    <p:sndAc>
      <p:stSnd>
        <p:snd r:embed="rId2" name="M202 - FLUTE DE PAON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48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509" name="Picture 5" descr="1P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advTm="6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49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05" name="Picture 5" descr="1P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advTm="6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53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4628" name="Picture 4" descr="1P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advTm="6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54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652" name="Picture 4" descr="1P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advTm="6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55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676" name="Picture 4" descr="1P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advTm="6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56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700" name="Picture 4" descr="1P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advTm="6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57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724" name="Picture 4" descr="1P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advTm="6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58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748" name="Picture 4" descr="1P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advTm="6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59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0772" name="Picture 4" descr="1P1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1588"/>
            <a:ext cx="9144000" cy="6859588"/>
          </a:xfrm>
          <a:prstGeom prst="rect">
            <a:avLst/>
          </a:prstGeom>
          <a:noFill/>
        </p:spPr>
      </p:pic>
    </p:spTree>
  </p:cSld>
  <p:clrMapOvr>
    <a:masterClrMapping/>
  </p:clrMapOvr>
  <p:transition advTm="6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60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796" name="Picture 4" descr="1P1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advTm="6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61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2820" name="Picture 4" descr="1P1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1588"/>
            <a:ext cx="9144000" cy="6859588"/>
          </a:xfrm>
          <a:prstGeom prst="rect">
            <a:avLst/>
          </a:prstGeom>
          <a:noFill/>
        </p:spPr>
      </p:pic>
    </p:spTree>
  </p:cSld>
  <p:clrMapOvr>
    <a:masterClrMapping/>
  </p:clrMapOvr>
  <p:transition advTm="6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62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44" name="Picture 4" descr="1P1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advTm="6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63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868" name="Picture 4" descr="1P3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advTm="6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64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92" name="Picture 4" descr="1P3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advTm="6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65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988" name="Picture 4" descr="1P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advTm="6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69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012" name="Picture 4" descr="1P2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advTm="7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71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036" name="Picture 4" descr="1P21_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572000" cy="6858000"/>
          </a:xfrm>
          <a:prstGeom prst="rect">
            <a:avLst/>
          </a:prstGeom>
          <a:noFill/>
        </p:spPr>
      </p:pic>
      <p:pic>
        <p:nvPicPr>
          <p:cNvPr id="172037" name="Picture 5" descr="1P21_P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0"/>
            <a:ext cx="4572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advTm="75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72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72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72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72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2816"/>
            <a:ext cx="7772400" cy="4191000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www.slideshare.net/tomlivre/compositions-floralespps</a:t>
            </a:r>
            <a:endParaRPr lang="cs-CZ" sz="1800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sz="1800" cap="small" dirty="0"/>
              <a:t>Střední škola, Základní škola a Mateřská škola, </a:t>
            </a:r>
            <a:r>
              <a:rPr lang="cs-CZ" sz="1800" cap="small" dirty="0" smtClean="0"/>
              <a:t>Karviná</a:t>
            </a:r>
            <a:endParaRPr lang="cs-CZ" dirty="0"/>
          </a:p>
          <a:p>
            <a:pPr marL="0" indent="0">
              <a:buNone/>
            </a:pPr>
            <a:r>
              <a:rPr lang="cs-CZ" sz="1800" dirty="0"/>
              <a:t>Určeno pro „Rehabilitační </a:t>
            </a:r>
            <a:r>
              <a:rPr lang="cs-CZ" sz="1800" dirty="0" smtClean="0"/>
              <a:t>třídu </a:t>
            </a:r>
            <a:r>
              <a:rPr lang="cs-CZ" sz="1800" dirty="0"/>
              <a:t>– </a:t>
            </a:r>
            <a:r>
              <a:rPr lang="cs-CZ" sz="1800" dirty="0" smtClean="0"/>
              <a:t>žáci </a:t>
            </a:r>
            <a:r>
              <a:rPr lang="cs-CZ" sz="1800" dirty="0"/>
              <a:t>s TMP“</a:t>
            </a:r>
          </a:p>
          <a:p>
            <a:pPr marL="0" indent="0">
              <a:buNone/>
            </a:pPr>
            <a:r>
              <a:rPr lang="cs-CZ" sz="1800" dirty="0" smtClean="0"/>
              <a:t>Vypracovala</a:t>
            </a:r>
            <a:r>
              <a:rPr lang="cs-CZ" sz="1800" dirty="0"/>
              <a:t>: Mgr. </a:t>
            </a:r>
            <a:r>
              <a:rPr lang="cs-CZ" sz="1800" dirty="0" err="1"/>
              <a:t>Galgaňáková</a:t>
            </a:r>
            <a:r>
              <a:rPr lang="cs-CZ" sz="1800" dirty="0"/>
              <a:t> Zdeňka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6933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adre illuminé">
  <a:themeElements>
    <a:clrScheme name="Cadre illuminé 1">
      <a:dk1>
        <a:srgbClr val="808080"/>
      </a:dk1>
      <a:lt1>
        <a:srgbClr val="F8F8F8"/>
      </a:lt1>
      <a:dk2>
        <a:srgbClr val="000000"/>
      </a:dk2>
      <a:lt2>
        <a:srgbClr val="FFFFFF"/>
      </a:lt2>
      <a:accent1>
        <a:srgbClr val="6699FF"/>
      </a:accent1>
      <a:accent2>
        <a:srgbClr val="9933FF"/>
      </a:accent2>
      <a:accent3>
        <a:srgbClr val="AAAAAA"/>
      </a:accent3>
      <a:accent4>
        <a:srgbClr val="D4D4D4"/>
      </a:accent4>
      <a:accent5>
        <a:srgbClr val="B8CAFF"/>
      </a:accent5>
      <a:accent6>
        <a:srgbClr val="8A2DE7"/>
      </a:accent6>
      <a:hlink>
        <a:srgbClr val="00FFFF"/>
      </a:hlink>
      <a:folHlink>
        <a:srgbClr val="0099CC"/>
      </a:folHlink>
    </a:clrScheme>
    <a:fontScheme name="Cadre illuminé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Sui Generis" pitchFamily="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1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Sui Generis" pitchFamily="2" charset="0"/>
          </a:defRPr>
        </a:defPPr>
      </a:lstStyle>
    </a:lnDef>
  </a:objectDefaults>
  <a:extraClrSchemeLst>
    <a:extraClrScheme>
      <a:clrScheme name="Cadre illuminé 1">
        <a:dk1>
          <a:srgbClr val="808080"/>
        </a:dk1>
        <a:lt1>
          <a:srgbClr val="F8F8F8"/>
        </a:lt1>
        <a:dk2>
          <a:srgbClr val="000000"/>
        </a:dk2>
        <a:lt2>
          <a:srgbClr val="FFFFFF"/>
        </a:lt2>
        <a:accent1>
          <a:srgbClr val="6699FF"/>
        </a:accent1>
        <a:accent2>
          <a:srgbClr val="9933FF"/>
        </a:accent2>
        <a:accent3>
          <a:srgbClr val="AAAAAA"/>
        </a:accent3>
        <a:accent4>
          <a:srgbClr val="D4D4D4"/>
        </a:accent4>
        <a:accent5>
          <a:srgbClr val="B8CAFF"/>
        </a:accent5>
        <a:accent6>
          <a:srgbClr val="8A2DE7"/>
        </a:accent6>
        <a:hlink>
          <a:srgbClr val="00FFFF"/>
        </a:hlink>
        <a:folHlink>
          <a:srgbClr val="0099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dre illuminé 2">
        <a:dk1>
          <a:srgbClr val="000066"/>
        </a:dk1>
        <a:lt1>
          <a:srgbClr val="FFFFFF"/>
        </a:lt1>
        <a:dk2>
          <a:srgbClr val="3333FF"/>
        </a:dk2>
        <a:lt2>
          <a:srgbClr val="3399FF"/>
        </a:lt2>
        <a:accent1>
          <a:srgbClr val="66CCFF"/>
        </a:accent1>
        <a:accent2>
          <a:srgbClr val="FF66FF"/>
        </a:accent2>
        <a:accent3>
          <a:srgbClr val="FFFFFF"/>
        </a:accent3>
        <a:accent4>
          <a:srgbClr val="000056"/>
        </a:accent4>
        <a:accent5>
          <a:srgbClr val="B8E2FF"/>
        </a:accent5>
        <a:accent6>
          <a:srgbClr val="E75CE7"/>
        </a:accent6>
        <a:hlink>
          <a:srgbClr val="CC00CC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dre illuminé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69696"/>
        </a:accent1>
        <a:accent2>
          <a:srgbClr val="DDDDDD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C8C8C8"/>
        </a:accent6>
        <a:hlink>
          <a:srgbClr val="3333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dre illuminé 4">
        <a:dk1>
          <a:srgbClr val="808080"/>
        </a:dk1>
        <a:lt1>
          <a:srgbClr val="F8F8F8"/>
        </a:lt1>
        <a:dk2>
          <a:srgbClr val="000000"/>
        </a:dk2>
        <a:lt2>
          <a:srgbClr val="FFFFFF"/>
        </a:lt2>
        <a:accent1>
          <a:srgbClr val="CC9900"/>
        </a:accent1>
        <a:accent2>
          <a:srgbClr val="996600"/>
        </a:accent2>
        <a:accent3>
          <a:srgbClr val="AAAAAA"/>
        </a:accent3>
        <a:accent4>
          <a:srgbClr val="D4D4D4"/>
        </a:accent4>
        <a:accent5>
          <a:srgbClr val="E2CAAA"/>
        </a:accent5>
        <a:accent6>
          <a:srgbClr val="8A5C00"/>
        </a:accent6>
        <a:hlink>
          <a:srgbClr val="CCCC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dre illuminé 5">
        <a:dk1>
          <a:srgbClr val="808080"/>
        </a:dk1>
        <a:lt1>
          <a:srgbClr val="F8F8F8"/>
        </a:lt1>
        <a:dk2>
          <a:srgbClr val="000000"/>
        </a:dk2>
        <a:lt2>
          <a:srgbClr val="FFFFFF"/>
        </a:lt2>
        <a:accent1>
          <a:srgbClr val="FF6600"/>
        </a:accent1>
        <a:accent2>
          <a:srgbClr val="FF41FF"/>
        </a:accent2>
        <a:accent3>
          <a:srgbClr val="AAAAAA"/>
        </a:accent3>
        <a:accent4>
          <a:srgbClr val="D4D4D4"/>
        </a:accent4>
        <a:accent5>
          <a:srgbClr val="FFB8AA"/>
        </a:accent5>
        <a:accent6>
          <a:srgbClr val="E73AE7"/>
        </a:accent6>
        <a:hlink>
          <a:srgbClr val="FF0066"/>
        </a:hlink>
        <a:folHlink>
          <a:srgbClr val="CC00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dre illuminé 6">
        <a:dk1>
          <a:srgbClr val="808080"/>
        </a:dk1>
        <a:lt1>
          <a:srgbClr val="F8F8F8"/>
        </a:lt1>
        <a:dk2>
          <a:srgbClr val="000000"/>
        </a:dk2>
        <a:lt2>
          <a:srgbClr val="FFFFFF"/>
        </a:lt2>
        <a:accent1>
          <a:srgbClr val="FF4FC9"/>
        </a:accent1>
        <a:accent2>
          <a:srgbClr val="FF91B6"/>
        </a:accent2>
        <a:accent3>
          <a:srgbClr val="AAAAAA"/>
        </a:accent3>
        <a:accent4>
          <a:srgbClr val="D4D4D4"/>
        </a:accent4>
        <a:accent5>
          <a:srgbClr val="FFB2E1"/>
        </a:accent5>
        <a:accent6>
          <a:srgbClr val="E783A5"/>
        </a:accent6>
        <a:hlink>
          <a:srgbClr val="FF99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223</TotalTime>
  <Words>44</Words>
  <Application>Microsoft Office PowerPoint</Application>
  <PresentationFormat>Předvádění na obrazovce (4:3)</PresentationFormat>
  <Paragraphs>17</Paragraphs>
  <Slides>37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37</vt:i4>
      </vt:variant>
    </vt:vector>
  </HeadingPairs>
  <TitlesOfParts>
    <vt:vector size="39" baseType="lpstr">
      <vt:lpstr>Motiv sady Office</vt:lpstr>
      <vt:lpstr>Cadre illuminé</vt:lpstr>
      <vt:lpstr>Znám své spolužáky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Znám své spolužáky</dc:title>
  <dc:creator>Zdenka</dc:creator>
  <cp:lastModifiedBy>pc</cp:lastModifiedBy>
  <cp:revision>36</cp:revision>
  <dcterms:created xsi:type="dcterms:W3CDTF">2012-01-09T14:23:19Z</dcterms:created>
  <dcterms:modified xsi:type="dcterms:W3CDTF">2012-03-02T18:37:17Z</dcterms:modified>
</cp:coreProperties>
</file>